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84" r:id="rId3"/>
    <p:sldId id="277" r:id="rId4"/>
    <p:sldId id="285" r:id="rId5"/>
    <p:sldId id="278" r:id="rId6"/>
    <p:sldId id="286" r:id="rId7"/>
    <p:sldId id="261" r:id="rId8"/>
    <p:sldId id="287" r:id="rId9"/>
    <p:sldId id="272" r:id="rId10"/>
    <p:sldId id="288" r:id="rId11"/>
    <p:sldId id="295" r:id="rId12"/>
    <p:sldId id="298" r:id="rId13"/>
    <p:sldId id="299" r:id="rId14"/>
    <p:sldId id="296" r:id="rId15"/>
    <p:sldId id="297" r:id="rId16"/>
    <p:sldId id="289" r:id="rId17"/>
    <p:sldId id="290" r:id="rId18"/>
    <p:sldId id="291" r:id="rId19"/>
    <p:sldId id="292" r:id="rId20"/>
    <p:sldId id="293" r:id="rId21"/>
    <p:sldId id="294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BCA-1B17-4FA2-96C9-848F2844FDAA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2F9DD-3F31-47A5-9C87-4ACB4F2FE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D1183-7296-47A3-A4BD-17AC4AC32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8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2F9DD-3F31-47A5-9C87-4ACB4F2FE1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2F8D4-D65D-1E41-7969-1E40363D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7C59F-5FCD-6E25-DE75-C9B7173D5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C12D9-A684-3E33-9BCE-2631911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A2202-0CC0-A351-5151-0C5A50FB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3660D-D428-0469-8280-77DA906E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58B0-7A63-CF86-912D-0CB2FAD7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31756-A094-048A-AEA6-157DEE56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82AF4-75DC-1324-D5D4-ED1D2023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2AEB8-9473-215B-1EB6-BC1DEFB1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D8DD-B295-EBEB-4102-E55A5A1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B9C239-666E-95E1-0FE2-4521DE45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C1BC7-9966-4F90-7A4A-C7CF935F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81D10-7180-8E08-83CF-57F9451B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A854-D401-996F-686F-AD3405F9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B5914-94C2-33B1-8080-4CC1E5E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1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A74A8-F951-EA03-9432-B1B6FE2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5E5ED-E606-A851-FC65-D6FD94C5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C7779-2E45-E04D-2397-40F0272B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976E6-5CA0-9EC3-708C-B96805B5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154DE-9FB2-5565-F83D-7E493963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18E4-0852-2BC4-67EA-2F468C7A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58081-74A2-13E1-B978-EC763096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A067-A1E4-9BCD-E830-AD7475E8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C40FA-799A-E2D0-9DBC-5A5E1F6A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7E3E9-4500-FD1F-4B03-5604C4BD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2730-CC92-D14C-8ABE-565517B6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316F7-DED4-C581-2D3E-A9D6FFEAC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99C50-2FD6-75FB-4E9B-16DEA501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7CB3C-1B0E-941B-7313-50BC06A5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37A54-7AEE-350C-9439-027D104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92B9B-21C3-D9C8-77F5-8155C694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1279-F4CC-E292-6879-C5601C90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480FE-9167-6208-ABE6-6EC71785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13F2-47F3-1C20-7C07-109B1CD4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525B9-931B-D22C-C001-9353EA8E9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A5F58-1287-2A79-D870-F0D7CE3D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E6560-90A8-B1B5-61DB-19127E53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7D1708-6A1A-C77A-D781-6392931D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20FC6E-FE12-D0B8-372A-FAD988D4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00B9-FFAA-C8BE-FBF0-B36A5D1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8D75A-CD62-662D-0D76-20D161CE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54994-E25D-9E7A-DD2D-B36EB43D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7D71B-6D25-346E-08DE-1DECD920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50A90-2A32-C91E-D23D-A532CAF4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00682-4715-9041-8BE2-2065829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5E1CC-90A7-0389-9777-0D0FD76C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01B8-EBA6-A543-358A-FD25125E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1B62-7263-F890-13EA-EAB7FE53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EB972-17C2-0E17-9A8B-44DA938D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77BFB-8ED5-7C02-30A2-F512C9E0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10DF3-69D0-8F5C-83A1-9C2CB28C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EB038-780C-0CC5-6E78-E8F5EA40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9D3B0-E53B-BBA5-A371-380D5A7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F988-100D-B541-0CB2-153C018D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38B36-81DB-2CE0-A67B-64CB14911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613E2-814B-91AD-4FDF-A76C970A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6E8EC-270A-53B2-5CA7-AFB6D3DF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E0C77-1806-78DE-57E2-BF9E34AC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38F94-80C3-A251-F3BF-30565B13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B583D-38E5-738A-ACAC-272D94E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C2A5-08FE-0726-E73E-FDCD85C1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7695-0644-4D34-B75C-72AC2E9F923B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484E5-FAC7-5153-1D2A-7F5188E6A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DBD73-96A3-96C9-F3D6-50B2D754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9915-626A-48D0-A483-30F4310F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900367-6B11-DA9B-79EE-EA69951232FB}"/>
              </a:ext>
            </a:extLst>
          </p:cNvPr>
          <p:cNvSpPr txBox="1"/>
          <p:nvPr/>
        </p:nvSpPr>
        <p:spPr>
          <a:xfrm>
            <a:off x="2025686" y="2782669"/>
            <a:ext cx="9294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Models for Images &amp; Videos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8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to prompt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E8405-0D9E-8850-AC7A-33A30E23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3" y="1414462"/>
            <a:ext cx="10496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Video Editing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Video Editing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Video Editing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8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FateZero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2251E-94EC-225E-2BBA-72738687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70" y="742219"/>
            <a:ext cx="5816899" cy="4978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A7E8D3-64C5-637E-DBE2-1446C72106AF}"/>
              </a:ext>
            </a:extLst>
          </p:cNvPr>
          <p:cNvSpPr txBox="1"/>
          <p:nvPr/>
        </p:nvSpPr>
        <p:spPr>
          <a:xfrm>
            <a:off x="106217" y="265473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Inversion: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6292DB-76BE-0BAE-7739-4C05E59D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" y="1784358"/>
            <a:ext cx="4200775" cy="7365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537510-D5BE-C7C0-C191-039C8114AAE1}"/>
              </a:ext>
            </a:extLst>
          </p:cNvPr>
          <p:cNvSpPr txBox="1"/>
          <p:nvPr/>
        </p:nvSpPr>
        <p:spPr>
          <a:xfrm>
            <a:off x="91789" y="141669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Sampling: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A98A33-5FD7-EA46-A2FE-316C5DC8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4"/>
          <a:stretch/>
        </p:blipFill>
        <p:spPr>
          <a:xfrm>
            <a:off x="484294" y="3288609"/>
            <a:ext cx="4649535" cy="851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B03026-A8BD-497A-E4A4-D687C2182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6" y="4139707"/>
            <a:ext cx="4200775" cy="767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DF806C-BE67-AA1C-4AD8-71C8ABBDF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587" y="5055237"/>
            <a:ext cx="2739017" cy="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FateZero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9DF53-7A42-26D9-171A-030C9140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6" y="1070707"/>
            <a:ext cx="10026195" cy="35864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6EE2BE-315F-E72B-2EAE-BDCC2214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36" y="5013654"/>
            <a:ext cx="3289469" cy="6794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D587BC-3F78-7E8B-E8E6-221AFE5F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9" y="4972640"/>
            <a:ext cx="3660919" cy="461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F01E9-3B09-DFF9-F232-88DEAE05E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454" y="5693139"/>
            <a:ext cx="3219615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ControlNet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67539A-C0ED-AD06-3FEE-7EE9B13B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6" y="1785003"/>
            <a:ext cx="5059255" cy="20420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4E0D10-3D48-E896-3712-63A129670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981"/>
          <a:stretch/>
        </p:blipFill>
        <p:spPr>
          <a:xfrm>
            <a:off x="0" y="3847065"/>
            <a:ext cx="1838095" cy="419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55C444-5961-BEA7-09B4-F224CEE7B7B7}"/>
              </a:ext>
            </a:extLst>
          </p:cNvPr>
          <p:cNvSpPr txBox="1"/>
          <p:nvPr/>
        </p:nvSpPr>
        <p:spPr>
          <a:xfrm>
            <a:off x="381079" y="494084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97C82-607E-09D0-B8F8-7050EB8A5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59" y="486526"/>
            <a:ext cx="7113841" cy="58849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DC2597-5EE6-6A50-9D8A-E55CFD29C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095" y="3850666"/>
            <a:ext cx="4154449" cy="4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3BBEC-DA92-6E1C-54B9-5EC94878A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618" y="4691688"/>
            <a:ext cx="4591298" cy="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6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 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 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19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Text2video-zero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7C10290-9A89-2B2E-DEAE-F0087B5E0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1" t="5961" r="23908" b="5825"/>
          <a:stretch/>
        </p:blipFill>
        <p:spPr bwMode="auto">
          <a:xfrm>
            <a:off x="715365" y="514905"/>
            <a:ext cx="10761269" cy="5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8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Rerender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9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Pixel2video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2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8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8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69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21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90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4B07A-025D-D3C6-43BE-ECD03685830B}"/>
              </a:ext>
            </a:extLst>
          </p:cNvPr>
          <p:cNvSpPr txBox="1"/>
          <p:nvPr/>
        </p:nvSpPr>
        <p:spPr>
          <a:xfrm>
            <a:off x="362375" y="51138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DDPM/DDIM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A8698-DA33-E75F-F555-0BD28795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11" y="193523"/>
            <a:ext cx="6196614" cy="21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C2F63E-C79D-5535-31A9-87CE2415B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" r="4247"/>
          <a:stretch/>
        </p:blipFill>
        <p:spPr>
          <a:xfrm>
            <a:off x="912986" y="1111615"/>
            <a:ext cx="4804429" cy="1917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98517E-7BE1-CF8E-2A39-29DEC93D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81" y="2903415"/>
            <a:ext cx="5180952" cy="15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E54BF5-7FFD-58D6-FB61-E19EAD1A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17" y="4515249"/>
            <a:ext cx="6942857" cy="11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A66888-65AF-F5DB-286C-5676D7366E97}"/>
              </a:ext>
            </a:extLst>
          </p:cNvPr>
          <p:cNvSpPr txBox="1"/>
          <p:nvPr/>
        </p:nvSpPr>
        <p:spPr>
          <a:xfrm>
            <a:off x="0" y="1077879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DDPM: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4605EE-398B-AEEB-E34D-D63AD6A7BE9C}"/>
              </a:ext>
            </a:extLst>
          </p:cNvPr>
          <p:cNvSpPr txBox="1"/>
          <p:nvPr/>
        </p:nvSpPr>
        <p:spPr>
          <a:xfrm>
            <a:off x="0" y="3123221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BBEB0-FB77-E076-3CC1-96F9E5193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44" y="3123221"/>
            <a:ext cx="4200775" cy="736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3A5392-D4A0-4BD3-FF7D-4CB1CB6A0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574" y="4087138"/>
            <a:ext cx="4200775" cy="7676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5E6932-D548-A914-0B1F-218AFC85D51E}"/>
              </a:ext>
            </a:extLst>
          </p:cNvPr>
          <p:cNvSpPr txBox="1"/>
          <p:nvPr/>
        </p:nvSpPr>
        <p:spPr>
          <a:xfrm>
            <a:off x="6120633" y="3303644"/>
            <a:ext cx="1154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40D461-BBC8-4E4A-87FF-77F5808AE518}"/>
              </a:ext>
            </a:extLst>
          </p:cNvPr>
          <p:cNvSpPr txBox="1"/>
          <p:nvPr/>
        </p:nvSpPr>
        <p:spPr>
          <a:xfrm>
            <a:off x="6147328" y="4145917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4B07A-025D-D3C6-43BE-ECD03685830B}"/>
              </a:ext>
            </a:extLst>
          </p:cNvPr>
          <p:cNvSpPr txBox="1"/>
          <p:nvPr/>
        </p:nvSpPr>
        <p:spPr>
          <a:xfrm>
            <a:off x="362375" y="51138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DDPM/DDIM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7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a 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5755E2-513F-503B-B38C-97324062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9" y="1253276"/>
            <a:ext cx="10685714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3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17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a video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AF8F89-C6AF-8AA4-9231-2E0726962890}"/>
              </a:ext>
            </a:extLst>
          </p:cNvPr>
          <p:cNvSpPr/>
          <p:nvPr/>
        </p:nvSpPr>
        <p:spPr>
          <a:xfrm>
            <a:off x="437788" y="4283718"/>
            <a:ext cx="5476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motion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T2I models are able to generate images that align well with the text, including the verb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consistent objects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extending the spatial self-attention in the T2I model from one image to multiple images produces consistent content across frames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E0DBE-DC0A-7448-48B2-DED507D3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14" y="1262430"/>
            <a:ext cx="4961905" cy="33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8227A-307B-9BFC-E4CF-6851DD6A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28" y="4813667"/>
            <a:ext cx="4590476" cy="48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3BF8FF-5F7A-0B59-D904-281FD263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99" y="2100524"/>
            <a:ext cx="5676190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811FFE-287D-3B93-DF8F-5131F514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99" y="618323"/>
            <a:ext cx="4276190" cy="42857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A39FB2-CB1F-ECFE-2AD1-4BC21079158B}"/>
              </a:ext>
            </a:extLst>
          </p:cNvPr>
          <p:cNvSpPr txBox="1"/>
          <p:nvPr/>
        </p:nvSpPr>
        <p:spPr>
          <a:xfrm>
            <a:off x="287676" y="1479480"/>
            <a:ext cx="4737194" cy="169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ST-Attn 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维持前后景的一致性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维持输入视频的动作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Finetuning 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优化运动的流畅程度</a:t>
            </a:r>
          </a:p>
        </p:txBody>
      </p:sp>
    </p:spTree>
    <p:extLst>
      <p:ext uri="{BB962C8B-B14F-4D97-AF65-F5344CB8AC3E}">
        <p14:creationId xmlns:p14="http://schemas.microsoft.com/office/powerpoint/2010/main" val="338944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DE6D2-F9FB-FCF6-DA2E-FFC42B06102F}"/>
              </a:ext>
            </a:extLst>
          </p:cNvPr>
          <p:cNvSpPr txBox="1"/>
          <p:nvPr/>
        </p:nvSpPr>
        <p:spPr>
          <a:xfrm>
            <a:off x="362375" y="511387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to prompt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1C99F8-C92F-59B5-B780-4F266806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13"/>
          <a:stretch/>
        </p:blipFill>
        <p:spPr>
          <a:xfrm>
            <a:off x="434608" y="1021644"/>
            <a:ext cx="8392164" cy="1648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24D905-2C91-90CC-D073-4A86B337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7" y="3089026"/>
            <a:ext cx="1699870" cy="339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FF1C88-C555-E399-7F0E-67005D7E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6" y="4400953"/>
            <a:ext cx="1771821" cy="323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548098-A68E-146F-D64E-34DAB1081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08" y="3725454"/>
            <a:ext cx="1828537" cy="324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4D24D4-AF28-D565-BEC6-D954BFD71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75" y="4922548"/>
            <a:ext cx="2216708" cy="622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FC3882-C7A5-35DF-4485-6AEB61128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97" y="5636195"/>
            <a:ext cx="1685097" cy="437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06A9CC-4E5B-F1B2-B759-BD0515AF9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80" y="2931298"/>
            <a:ext cx="7481397" cy="3831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D0B181-8CB9-F97F-5AD8-1ED13B6106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965" t="6659" r="41660" b="49849"/>
          <a:stretch/>
        </p:blipFill>
        <p:spPr>
          <a:xfrm>
            <a:off x="10331777" y="742219"/>
            <a:ext cx="1402672" cy="1648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799C19-BF62-D6B9-F780-B668B2CE4B9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68" t="6225" r="83056" b="50283"/>
          <a:stretch/>
        </p:blipFill>
        <p:spPr>
          <a:xfrm>
            <a:off x="8691238" y="724789"/>
            <a:ext cx="1402673" cy="16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66B26-7314-CDC8-FF0A-65C4D204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56" y="727895"/>
            <a:ext cx="10182225" cy="2257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4B2227-B423-4BBD-0EEC-A86851DA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11" y="3199359"/>
            <a:ext cx="3827599" cy="69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700C46-DB3A-EF42-0A9B-53415C25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213" y="4081010"/>
            <a:ext cx="5270785" cy="623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AA498A-D101-F7F5-D19D-C4AC995CEF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80"/>
          <a:stretch/>
        </p:blipFill>
        <p:spPr>
          <a:xfrm>
            <a:off x="3034611" y="5040293"/>
            <a:ext cx="4914650" cy="6330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4FE327-0DA0-04F3-EBA7-3A70070802DC}"/>
              </a:ext>
            </a:extLst>
          </p:cNvPr>
          <p:cNvSpPr txBox="1"/>
          <p:nvPr/>
        </p:nvSpPr>
        <p:spPr>
          <a:xfrm>
            <a:off x="768641" y="3243407"/>
            <a:ext cx="138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Swap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F15D90-FC87-B4B7-5745-1460DC7F6801}"/>
              </a:ext>
            </a:extLst>
          </p:cNvPr>
          <p:cNvSpPr txBox="1"/>
          <p:nvPr/>
        </p:nvSpPr>
        <p:spPr>
          <a:xfrm>
            <a:off x="361639" y="408101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Refinement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D93A1-C2E5-F249-852F-AAA4343C5130}"/>
              </a:ext>
            </a:extLst>
          </p:cNvPr>
          <p:cNvSpPr txBox="1"/>
          <p:nvPr/>
        </p:nvSpPr>
        <p:spPr>
          <a:xfrm>
            <a:off x="154851" y="50402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Re-weighting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161ED6-57CD-0B7E-3A1E-769A7942A469}"/>
              </a:ext>
            </a:extLst>
          </p:cNvPr>
          <p:cNvSpPr txBox="1"/>
          <p:nvPr/>
        </p:nvSpPr>
        <p:spPr>
          <a:xfrm>
            <a:off x="362375" y="511387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to prompt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143</Words>
  <Application>Microsoft Office PowerPoint</Application>
  <PresentationFormat>宽屏</PresentationFormat>
  <Paragraphs>37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Frederick Xu</dc:creator>
  <cp:lastModifiedBy>Frederick Xu</cp:lastModifiedBy>
  <cp:revision>10</cp:revision>
  <dcterms:created xsi:type="dcterms:W3CDTF">2023-08-20T12:10:03Z</dcterms:created>
  <dcterms:modified xsi:type="dcterms:W3CDTF">2023-08-25T15:23:11Z</dcterms:modified>
</cp:coreProperties>
</file>