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9" r:id="rId3"/>
    <p:sldId id="270" r:id="rId4"/>
    <p:sldId id="271" r:id="rId5"/>
    <p:sldId id="274" r:id="rId6"/>
    <p:sldId id="272" r:id="rId7"/>
    <p:sldId id="273" r:id="rId8"/>
    <p:sldId id="27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5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17B48-4824-4FA9-816F-EE83D180FE60}" type="datetimeFigureOut">
              <a:rPr lang="zh-CN" altLang="en-US" smtClean="0"/>
              <a:t>2023/8/6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02C7C-6853-4524-AA30-5F89938BCD1A}" type="slidenum">
              <a:rPr lang="zh-CN" altLang="en-US" smtClean="0"/>
              <a:t>‹#›</a:t>
            </a:fld>
            <a:endParaRPr lang="zh-CN" altLang="en-US"/>
          </a:p>
        </p:txBody>
      </p:sp>
    </p:spTree>
    <p:extLst>
      <p:ext uri="{BB962C8B-B14F-4D97-AF65-F5344CB8AC3E}">
        <p14:creationId xmlns:p14="http://schemas.microsoft.com/office/powerpoint/2010/main" val="1722027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该图像保持了原始图像的内容和结构，但与编辑后的提示符相对应</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与以前的工作相反，我们希望避免依赖于任何用户定义的掩码来辅助或表示编辑应该发生的位置。一个简单但不成功的尝试是修复内部随机性并使用编辑过的文本提示符重新生成。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更具体地说，注入输入图像</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的交叉注意图使我们能够保留原始的构图和结构</a:t>
            </a:r>
            <a:endParaRPr lang="zh-CN" altLang="en-US" dirty="0"/>
          </a:p>
        </p:txBody>
      </p:sp>
      <p:sp>
        <p:nvSpPr>
          <p:cNvPr id="4" name="灯片编号占位符 3"/>
          <p:cNvSpPr>
            <a:spLocks noGrp="1"/>
          </p:cNvSpPr>
          <p:nvPr>
            <p:ph type="sldNum" sz="quarter" idx="5"/>
          </p:nvPr>
        </p:nvSpPr>
        <p:spPr/>
        <p:txBody>
          <a:bodyPr/>
          <a:lstStyle/>
          <a:p>
            <a:fld id="{26702C7C-6853-4524-AA30-5F89938BCD1A}" type="slidenum">
              <a:rPr lang="zh-CN" altLang="en-US" smtClean="0"/>
              <a:t>2</a:t>
            </a:fld>
            <a:endParaRPr lang="zh-CN" altLang="en-US"/>
          </a:p>
        </p:txBody>
      </p:sp>
    </p:spTree>
    <p:extLst>
      <p:ext uri="{BB962C8B-B14F-4D97-AF65-F5344CB8AC3E}">
        <p14:creationId xmlns:p14="http://schemas.microsoft.com/office/powerpoint/2010/main" val="335682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C182C-2B20-55A9-F14A-97C757592E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BFD11F-0435-60A4-3C2B-051507D17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9B6FD7-8F53-9E23-602E-83893C9A8CB5}"/>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FF4398EE-B7EA-7329-D7A4-D5F4FCB4D2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F1F04-9B10-577C-920F-438B841847EA}"/>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401450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6EAE0-C492-B7C8-396A-BA75A715DA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A44EFD-9400-562E-A2FF-57078914ADD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3B236D-4355-EA38-BBB2-7DF14DFF23F9}"/>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3238229E-74FB-FDB2-F681-AB2B64DAA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54644-D940-4427-F4BF-B5098EDE54B5}"/>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365045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E000A0-F790-E34F-55ED-B8AAB7F590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C0682A-7248-F465-0D14-804479D6D1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7E4F8F-3CBA-E4BF-042A-D9345395A018}"/>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31035EBE-380E-1808-2A1B-C1DB6E8CE9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4A428-F09F-858E-BA55-9BBCF2A3913B}"/>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184943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58FB1-4FDA-72C4-262A-D6FF80505F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D658AC-AB31-63B0-6ED9-FB2CDBFD67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6A4E60-61A0-F0CC-D1B7-1DC80084839A}"/>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D582D449-5181-5886-B998-F98F24ECBA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329938-5110-8B1F-B000-039E813EEAF4}"/>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112176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D712D-9B59-2D69-A715-26D702DCDF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4196BA-746D-6311-797A-78EA56686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E96AC2-8FC0-1F2E-98C2-8EA2D8085736}"/>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E32820AB-682C-7780-079C-963530FE1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A2A16-4A56-A186-F417-1F5BE9BF14D3}"/>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63808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81DEB-283B-0D29-E1AF-2980DDB1C2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866C3E-FFEA-3460-66C6-65E9D1B1B0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8FDD35-AE6F-BC30-C129-6F2CD6696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8F9FD3-B93B-C35F-DFB4-0109BFE520E9}"/>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6" name="页脚占位符 5">
            <a:extLst>
              <a:ext uri="{FF2B5EF4-FFF2-40B4-BE49-F238E27FC236}">
                <a16:creationId xmlns:a16="http://schemas.microsoft.com/office/drawing/2014/main" id="{E31E3D3A-52C2-81E7-74A7-FDCF423CD8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D1CE72-D5BD-66A1-1567-C16E70243F4F}"/>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334370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D3C5B-602D-FBD7-90A8-3FAA5DE088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9C636D-2190-433A-F596-894C3D73E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1A0A83-99D0-60FC-E094-C8D35CB0A51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50C4F4-4867-C721-ED87-EC7A850FF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EEFCA0-1A99-5641-20E3-53E0634912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DF55F-FBB3-C18F-477D-60AAC0F79774}"/>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8" name="页脚占位符 7">
            <a:extLst>
              <a:ext uri="{FF2B5EF4-FFF2-40B4-BE49-F238E27FC236}">
                <a16:creationId xmlns:a16="http://schemas.microsoft.com/office/drawing/2014/main" id="{8392A4A0-E16D-1D38-0DD2-C3A4F8D097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935E08-E5E4-BE68-27D8-66B67B2AC529}"/>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337137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17851-6BF1-4EAD-88EA-04A0086A1D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1E7BF8-C863-FB77-36E7-1586772EA698}"/>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4" name="页脚占位符 3">
            <a:extLst>
              <a:ext uri="{FF2B5EF4-FFF2-40B4-BE49-F238E27FC236}">
                <a16:creationId xmlns:a16="http://schemas.microsoft.com/office/drawing/2014/main" id="{29C211CA-1D88-83DB-3D14-3D61F41016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061597-DBBE-5887-FF6B-22DEE6779AF5}"/>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125486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BF9987-DC7A-E04F-BC10-AE18E0C04E76}"/>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3" name="页脚占位符 2">
            <a:extLst>
              <a:ext uri="{FF2B5EF4-FFF2-40B4-BE49-F238E27FC236}">
                <a16:creationId xmlns:a16="http://schemas.microsoft.com/office/drawing/2014/main" id="{7F581D51-76C5-FC9B-399F-9C5903FEC4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1FDF5-EFFC-AADE-6F57-F521D0C25F12}"/>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95653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25F40-CBEA-785E-BD47-162F6E305F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7C6CE6-4E15-5092-1E79-C41D0CA99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E808E1-FCC8-4135-09C6-FB5A41DED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FBC64A-9EFC-E2E3-29C7-00B025193801}"/>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6" name="页脚占位符 5">
            <a:extLst>
              <a:ext uri="{FF2B5EF4-FFF2-40B4-BE49-F238E27FC236}">
                <a16:creationId xmlns:a16="http://schemas.microsoft.com/office/drawing/2014/main" id="{7B23C7B3-469D-69FF-28CB-8C75B4666D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84A776-AA2B-A0D1-ED00-65CC6F3F0B1F}"/>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114296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299C6-6F08-A91B-5D06-E9AB42EFA2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8E8D79-CAE1-7F4B-3126-9E8E97157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3AAA5B-772B-5A55-3B3D-4BB8FB63A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217AB6-EAA5-1722-58DC-AA57D9085C46}"/>
              </a:ext>
            </a:extLst>
          </p:cNvPr>
          <p:cNvSpPr>
            <a:spLocks noGrp="1"/>
          </p:cNvSpPr>
          <p:nvPr>
            <p:ph type="dt" sz="half" idx="10"/>
          </p:nvPr>
        </p:nvSpPr>
        <p:spPr/>
        <p:txBody>
          <a:bodyPr/>
          <a:lstStyle/>
          <a:p>
            <a:fld id="{5DDB8575-412E-4E8D-9351-92D1287DE2DE}" type="datetimeFigureOut">
              <a:rPr lang="zh-CN" altLang="en-US" smtClean="0"/>
              <a:t>2023/8/6</a:t>
            </a:fld>
            <a:endParaRPr lang="zh-CN" altLang="en-US"/>
          </a:p>
        </p:txBody>
      </p:sp>
      <p:sp>
        <p:nvSpPr>
          <p:cNvPr id="6" name="页脚占位符 5">
            <a:extLst>
              <a:ext uri="{FF2B5EF4-FFF2-40B4-BE49-F238E27FC236}">
                <a16:creationId xmlns:a16="http://schemas.microsoft.com/office/drawing/2014/main" id="{0518A369-CE31-FF5B-FD1A-C25E06992B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39994-86D1-9BE8-859E-65660663EE1E}"/>
              </a:ext>
            </a:extLst>
          </p:cNvPr>
          <p:cNvSpPr>
            <a:spLocks noGrp="1"/>
          </p:cNvSpPr>
          <p:nvPr>
            <p:ph type="sldNum" sz="quarter" idx="12"/>
          </p:nvPr>
        </p:nvSpPr>
        <p:spPr/>
        <p:txBody>
          <a:body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35020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4A27FC-9EC4-0F6E-4A17-B529F6528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4BB340-E35F-99E4-0EB1-F3CCC40F9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63FC2B-32EE-2A95-8B25-4193C909C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B8575-412E-4E8D-9351-92D1287DE2DE}" type="datetimeFigureOut">
              <a:rPr lang="zh-CN" altLang="en-US" smtClean="0"/>
              <a:t>2023/8/6</a:t>
            </a:fld>
            <a:endParaRPr lang="zh-CN" altLang="en-US"/>
          </a:p>
        </p:txBody>
      </p:sp>
      <p:sp>
        <p:nvSpPr>
          <p:cNvPr id="5" name="页脚占位符 4">
            <a:extLst>
              <a:ext uri="{FF2B5EF4-FFF2-40B4-BE49-F238E27FC236}">
                <a16:creationId xmlns:a16="http://schemas.microsoft.com/office/drawing/2014/main" id="{B7BE8D4A-3CC4-0146-CEF9-856353ECE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6F1266-1F9E-3B51-24CF-DC17CCF25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43997-76D9-4B41-B921-5EF5E276C71B}" type="slidenum">
              <a:rPr lang="zh-CN" altLang="en-US" smtClean="0"/>
              <a:t>‹#›</a:t>
            </a:fld>
            <a:endParaRPr lang="zh-CN" altLang="en-US"/>
          </a:p>
        </p:txBody>
      </p:sp>
    </p:spTree>
    <p:extLst>
      <p:ext uri="{BB962C8B-B14F-4D97-AF65-F5344CB8AC3E}">
        <p14:creationId xmlns:p14="http://schemas.microsoft.com/office/powerpoint/2010/main" val="846993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C7DC8DD-C4D1-4BB5-075F-B433C9F6C48B}"/>
              </a:ext>
            </a:extLst>
          </p:cNvPr>
          <p:cNvSpPr txBox="1"/>
          <p:nvPr/>
        </p:nvSpPr>
        <p:spPr>
          <a:xfrm>
            <a:off x="1448637" y="2551837"/>
            <a:ext cx="9294725" cy="1754326"/>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Prompt-to-prompt image editing with cross attention control</a:t>
            </a:r>
          </a:p>
          <a:p>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6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31AC78-A843-A4A0-6FB1-1D9E8EC089CF}"/>
              </a:ext>
            </a:extLst>
          </p:cNvPr>
          <p:cNvPicPr>
            <a:picLocks noChangeAspect="1"/>
          </p:cNvPicPr>
          <p:nvPr/>
        </p:nvPicPr>
        <p:blipFill rotWithShape="1">
          <a:blip r:embed="rId3"/>
          <a:srcRect b="2830"/>
          <a:stretch/>
        </p:blipFill>
        <p:spPr>
          <a:xfrm>
            <a:off x="1148364" y="0"/>
            <a:ext cx="9486900" cy="3045041"/>
          </a:xfrm>
          <a:prstGeom prst="rect">
            <a:avLst/>
          </a:prstGeom>
        </p:spPr>
      </p:pic>
      <p:sp>
        <p:nvSpPr>
          <p:cNvPr id="5" name="文本框 4">
            <a:extLst>
              <a:ext uri="{FF2B5EF4-FFF2-40B4-BE49-F238E27FC236}">
                <a16:creationId xmlns:a16="http://schemas.microsoft.com/office/drawing/2014/main" id="{1DED9A92-F178-93DA-21E9-1C26408EC072}"/>
              </a:ext>
            </a:extLst>
          </p:cNvPr>
          <p:cNvSpPr txBox="1"/>
          <p:nvPr/>
        </p:nvSpPr>
        <p:spPr>
          <a:xfrm>
            <a:off x="733387" y="3844498"/>
            <a:ext cx="1415772" cy="461665"/>
          </a:xfrm>
          <a:prstGeom prst="rect">
            <a:avLst/>
          </a:prstGeom>
          <a:noFill/>
        </p:spPr>
        <p:txBody>
          <a:bodyPr wrap="none" rtlCol="0">
            <a:spAutoFit/>
          </a:bodyPr>
          <a:lstStyle/>
          <a:p>
            <a:r>
              <a:rPr lang="zh-CN" altLang="en-US" sz="2400" dirty="0">
                <a:latin typeface="Times New Roman" panose="02020603050405020304" pitchFamily="18" charset="0"/>
                <a:cs typeface="Times New Roman" panose="02020603050405020304" pitchFamily="18" charset="0"/>
              </a:rPr>
              <a:t>任务设定</a:t>
            </a:r>
          </a:p>
        </p:txBody>
      </p:sp>
      <p:sp>
        <p:nvSpPr>
          <p:cNvPr id="6" name="文本框 5">
            <a:extLst>
              <a:ext uri="{FF2B5EF4-FFF2-40B4-BE49-F238E27FC236}">
                <a16:creationId xmlns:a16="http://schemas.microsoft.com/office/drawing/2014/main" id="{57D01057-6944-504F-D52A-542A2B4BD178}"/>
              </a:ext>
            </a:extLst>
          </p:cNvPr>
          <p:cNvSpPr txBox="1"/>
          <p:nvPr/>
        </p:nvSpPr>
        <p:spPr>
          <a:xfrm>
            <a:off x="2580405" y="3659832"/>
            <a:ext cx="6094324"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输入：</a:t>
            </a:r>
            <a:r>
              <a:rPr lang="en-US" altLang="zh-CN" dirty="0">
                <a:latin typeface="Times New Roman" panose="02020603050405020304" pitchFamily="18" charset="0"/>
                <a:cs typeface="Times New Roman" panose="02020603050405020304" pitchFamily="18" charset="0"/>
              </a:rPr>
              <a:t>Image, Text Prompt, Seed, Edited Prompt</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7E28E99-7562-FD96-3483-0F6A3CC6B548}"/>
              </a:ext>
            </a:extLst>
          </p:cNvPr>
          <p:cNvSpPr txBox="1"/>
          <p:nvPr/>
        </p:nvSpPr>
        <p:spPr>
          <a:xfrm>
            <a:off x="2580405" y="4210714"/>
            <a:ext cx="6094324"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输出：</a:t>
            </a:r>
            <a:r>
              <a:rPr lang="en-US" altLang="zh-CN" dirty="0">
                <a:latin typeface="Times New Roman" panose="02020603050405020304" pitchFamily="18" charset="0"/>
                <a:cs typeface="Times New Roman" panose="02020603050405020304" pitchFamily="18" charset="0"/>
              </a:rPr>
              <a:t>Edited Image</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B080D67-CEFB-4021-4DA6-431005151F42}"/>
              </a:ext>
            </a:extLst>
          </p:cNvPr>
          <p:cNvSpPr txBox="1"/>
          <p:nvPr/>
        </p:nvSpPr>
        <p:spPr>
          <a:xfrm>
            <a:off x="733387" y="4956025"/>
            <a:ext cx="1415772" cy="461665"/>
          </a:xfrm>
          <a:prstGeom prst="rect">
            <a:avLst/>
          </a:prstGeom>
          <a:noFill/>
        </p:spPr>
        <p:txBody>
          <a:bodyPr wrap="none" rtlCol="0">
            <a:spAutoFit/>
          </a:bodyPr>
          <a:lstStyle/>
          <a:p>
            <a:r>
              <a:rPr lang="zh-CN" altLang="en-US" sz="2400" dirty="0">
                <a:latin typeface="Times New Roman" panose="02020603050405020304" pitchFamily="18" charset="0"/>
                <a:cs typeface="Times New Roman" panose="02020603050405020304" pitchFamily="18" charset="0"/>
              </a:rPr>
              <a:t>影响因素</a:t>
            </a:r>
          </a:p>
        </p:txBody>
      </p:sp>
      <p:sp>
        <p:nvSpPr>
          <p:cNvPr id="9" name="文本框 8">
            <a:extLst>
              <a:ext uri="{FF2B5EF4-FFF2-40B4-BE49-F238E27FC236}">
                <a16:creationId xmlns:a16="http://schemas.microsoft.com/office/drawing/2014/main" id="{76795F57-2DCC-DA08-C882-754FCAED0B3F}"/>
              </a:ext>
            </a:extLst>
          </p:cNvPr>
          <p:cNvSpPr txBox="1"/>
          <p:nvPr/>
        </p:nvSpPr>
        <p:spPr>
          <a:xfrm>
            <a:off x="3090542" y="5002191"/>
            <a:ext cx="649621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random seed;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pixel-to-text interaction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1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64B8680-7953-2E28-1F11-3A0918E991D4}"/>
              </a:ext>
            </a:extLst>
          </p:cNvPr>
          <p:cNvPicPr>
            <a:picLocks noChangeAspect="1"/>
          </p:cNvPicPr>
          <p:nvPr/>
        </p:nvPicPr>
        <p:blipFill rotWithShape="1">
          <a:blip r:embed="rId2"/>
          <a:srcRect b="50813"/>
          <a:stretch/>
        </p:blipFill>
        <p:spPr>
          <a:xfrm>
            <a:off x="1147762" y="1020278"/>
            <a:ext cx="9896475" cy="1944303"/>
          </a:xfrm>
          <a:prstGeom prst="rect">
            <a:avLst/>
          </a:prstGeom>
        </p:spPr>
      </p:pic>
      <p:pic>
        <p:nvPicPr>
          <p:cNvPr id="7" name="图片 6">
            <a:extLst>
              <a:ext uri="{FF2B5EF4-FFF2-40B4-BE49-F238E27FC236}">
                <a16:creationId xmlns:a16="http://schemas.microsoft.com/office/drawing/2014/main" id="{BC69ADE2-C6A0-AFFD-B983-BED8859F1CD7}"/>
              </a:ext>
            </a:extLst>
          </p:cNvPr>
          <p:cNvPicPr>
            <a:picLocks noChangeAspect="1"/>
          </p:cNvPicPr>
          <p:nvPr/>
        </p:nvPicPr>
        <p:blipFill>
          <a:blip r:embed="rId3"/>
          <a:stretch>
            <a:fillRect/>
          </a:stretch>
        </p:blipFill>
        <p:spPr>
          <a:xfrm>
            <a:off x="1307281" y="3604030"/>
            <a:ext cx="2019399" cy="403880"/>
          </a:xfrm>
          <a:prstGeom prst="rect">
            <a:avLst/>
          </a:prstGeom>
        </p:spPr>
      </p:pic>
      <p:pic>
        <p:nvPicPr>
          <p:cNvPr id="9" name="图片 8">
            <a:extLst>
              <a:ext uri="{FF2B5EF4-FFF2-40B4-BE49-F238E27FC236}">
                <a16:creationId xmlns:a16="http://schemas.microsoft.com/office/drawing/2014/main" id="{C61FB14E-6402-F57D-7F31-9A36966F10C7}"/>
              </a:ext>
            </a:extLst>
          </p:cNvPr>
          <p:cNvPicPr>
            <a:picLocks noChangeAspect="1"/>
          </p:cNvPicPr>
          <p:nvPr/>
        </p:nvPicPr>
        <p:blipFill>
          <a:blip r:embed="rId4"/>
          <a:stretch>
            <a:fillRect/>
          </a:stretch>
        </p:blipFill>
        <p:spPr>
          <a:xfrm>
            <a:off x="1307281" y="4919095"/>
            <a:ext cx="2104875" cy="384047"/>
          </a:xfrm>
          <a:prstGeom prst="rect">
            <a:avLst/>
          </a:prstGeom>
        </p:spPr>
      </p:pic>
      <p:pic>
        <p:nvPicPr>
          <p:cNvPr id="11" name="图片 10">
            <a:extLst>
              <a:ext uri="{FF2B5EF4-FFF2-40B4-BE49-F238E27FC236}">
                <a16:creationId xmlns:a16="http://schemas.microsoft.com/office/drawing/2014/main" id="{1590F7B2-D324-DB6C-889B-1202744D8D5B}"/>
              </a:ext>
            </a:extLst>
          </p:cNvPr>
          <p:cNvPicPr>
            <a:picLocks noChangeAspect="1"/>
          </p:cNvPicPr>
          <p:nvPr/>
        </p:nvPicPr>
        <p:blipFill>
          <a:blip r:embed="rId5"/>
          <a:stretch>
            <a:fillRect/>
          </a:stretch>
        </p:blipFill>
        <p:spPr>
          <a:xfrm>
            <a:off x="1273593" y="4243438"/>
            <a:ext cx="2172252" cy="385048"/>
          </a:xfrm>
          <a:prstGeom prst="rect">
            <a:avLst/>
          </a:prstGeom>
        </p:spPr>
      </p:pic>
      <p:pic>
        <p:nvPicPr>
          <p:cNvPr id="13" name="图片 12">
            <a:extLst>
              <a:ext uri="{FF2B5EF4-FFF2-40B4-BE49-F238E27FC236}">
                <a16:creationId xmlns:a16="http://schemas.microsoft.com/office/drawing/2014/main" id="{419EB54E-FD71-123D-A521-54FE21D08D1D}"/>
              </a:ext>
            </a:extLst>
          </p:cNvPr>
          <p:cNvPicPr>
            <a:picLocks noChangeAspect="1"/>
          </p:cNvPicPr>
          <p:nvPr/>
        </p:nvPicPr>
        <p:blipFill>
          <a:blip r:embed="rId6"/>
          <a:stretch>
            <a:fillRect/>
          </a:stretch>
        </p:blipFill>
        <p:spPr>
          <a:xfrm>
            <a:off x="4815688" y="3590183"/>
            <a:ext cx="2924175" cy="821074"/>
          </a:xfrm>
          <a:prstGeom prst="rect">
            <a:avLst/>
          </a:prstGeom>
        </p:spPr>
      </p:pic>
      <p:pic>
        <p:nvPicPr>
          <p:cNvPr id="15" name="图片 14">
            <a:extLst>
              <a:ext uri="{FF2B5EF4-FFF2-40B4-BE49-F238E27FC236}">
                <a16:creationId xmlns:a16="http://schemas.microsoft.com/office/drawing/2014/main" id="{B212301B-A25F-40E6-BA75-4B2CCA9D2410}"/>
              </a:ext>
            </a:extLst>
          </p:cNvPr>
          <p:cNvPicPr>
            <a:picLocks noChangeAspect="1"/>
          </p:cNvPicPr>
          <p:nvPr/>
        </p:nvPicPr>
        <p:blipFill>
          <a:blip r:embed="rId7"/>
          <a:stretch>
            <a:fillRect/>
          </a:stretch>
        </p:blipFill>
        <p:spPr>
          <a:xfrm>
            <a:off x="4738686" y="4647359"/>
            <a:ext cx="1981200" cy="514350"/>
          </a:xfrm>
          <a:prstGeom prst="rect">
            <a:avLst/>
          </a:prstGeom>
        </p:spPr>
      </p:pic>
    </p:spTree>
    <p:extLst>
      <p:ext uri="{BB962C8B-B14F-4D97-AF65-F5344CB8AC3E}">
        <p14:creationId xmlns:p14="http://schemas.microsoft.com/office/powerpoint/2010/main" val="328561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8261112-0596-A1B5-6FB5-2577EE30B55E}"/>
              </a:ext>
            </a:extLst>
          </p:cNvPr>
          <p:cNvPicPr>
            <a:picLocks noChangeAspect="1"/>
          </p:cNvPicPr>
          <p:nvPr/>
        </p:nvPicPr>
        <p:blipFill>
          <a:blip r:embed="rId2"/>
          <a:stretch>
            <a:fillRect/>
          </a:stretch>
        </p:blipFill>
        <p:spPr>
          <a:xfrm>
            <a:off x="717733" y="157113"/>
            <a:ext cx="10487025" cy="3790950"/>
          </a:xfrm>
          <a:prstGeom prst="rect">
            <a:avLst/>
          </a:prstGeom>
        </p:spPr>
      </p:pic>
    </p:spTree>
    <p:extLst>
      <p:ext uri="{BB962C8B-B14F-4D97-AF65-F5344CB8AC3E}">
        <p14:creationId xmlns:p14="http://schemas.microsoft.com/office/powerpoint/2010/main" val="253364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1CC097D-2CCB-FA7E-B491-32DBAC57CD46}"/>
              </a:ext>
            </a:extLst>
          </p:cNvPr>
          <p:cNvPicPr>
            <a:picLocks noChangeAspect="1"/>
          </p:cNvPicPr>
          <p:nvPr/>
        </p:nvPicPr>
        <p:blipFill>
          <a:blip r:embed="rId2"/>
          <a:stretch>
            <a:fillRect/>
          </a:stretch>
        </p:blipFill>
        <p:spPr>
          <a:xfrm>
            <a:off x="795337" y="714375"/>
            <a:ext cx="10601325" cy="5429250"/>
          </a:xfrm>
          <a:prstGeom prst="rect">
            <a:avLst/>
          </a:prstGeom>
        </p:spPr>
      </p:pic>
    </p:spTree>
    <p:extLst>
      <p:ext uri="{BB962C8B-B14F-4D97-AF65-F5344CB8AC3E}">
        <p14:creationId xmlns:p14="http://schemas.microsoft.com/office/powerpoint/2010/main" val="315421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366B26-7314-CDC8-FF0A-65C4D2040A0E}"/>
              </a:ext>
            </a:extLst>
          </p:cNvPr>
          <p:cNvPicPr>
            <a:picLocks noChangeAspect="1"/>
          </p:cNvPicPr>
          <p:nvPr/>
        </p:nvPicPr>
        <p:blipFill>
          <a:blip r:embed="rId2"/>
          <a:stretch>
            <a:fillRect/>
          </a:stretch>
        </p:blipFill>
        <p:spPr>
          <a:xfrm>
            <a:off x="908634" y="548489"/>
            <a:ext cx="10182225" cy="2257425"/>
          </a:xfrm>
          <a:prstGeom prst="rect">
            <a:avLst/>
          </a:prstGeom>
        </p:spPr>
      </p:pic>
      <p:pic>
        <p:nvPicPr>
          <p:cNvPr id="5" name="图片 4">
            <a:extLst>
              <a:ext uri="{FF2B5EF4-FFF2-40B4-BE49-F238E27FC236}">
                <a16:creationId xmlns:a16="http://schemas.microsoft.com/office/drawing/2014/main" id="{704B2227-B423-4BBD-0EEC-A86851DAF714}"/>
              </a:ext>
            </a:extLst>
          </p:cNvPr>
          <p:cNvPicPr>
            <a:picLocks noChangeAspect="1"/>
          </p:cNvPicPr>
          <p:nvPr/>
        </p:nvPicPr>
        <p:blipFill>
          <a:blip r:embed="rId3"/>
          <a:stretch>
            <a:fillRect/>
          </a:stretch>
        </p:blipFill>
        <p:spPr>
          <a:xfrm>
            <a:off x="3034611" y="3199359"/>
            <a:ext cx="3827599" cy="695927"/>
          </a:xfrm>
          <a:prstGeom prst="rect">
            <a:avLst/>
          </a:prstGeom>
        </p:spPr>
      </p:pic>
      <p:pic>
        <p:nvPicPr>
          <p:cNvPr id="7" name="图片 6">
            <a:extLst>
              <a:ext uri="{FF2B5EF4-FFF2-40B4-BE49-F238E27FC236}">
                <a16:creationId xmlns:a16="http://schemas.microsoft.com/office/drawing/2014/main" id="{03700C46-DB3A-EF42-0A9B-53415C25293B}"/>
              </a:ext>
            </a:extLst>
          </p:cNvPr>
          <p:cNvPicPr>
            <a:picLocks noChangeAspect="1"/>
          </p:cNvPicPr>
          <p:nvPr/>
        </p:nvPicPr>
        <p:blipFill>
          <a:blip r:embed="rId4"/>
          <a:stretch>
            <a:fillRect/>
          </a:stretch>
        </p:blipFill>
        <p:spPr>
          <a:xfrm>
            <a:off x="2958213" y="4081010"/>
            <a:ext cx="5270785" cy="623341"/>
          </a:xfrm>
          <a:prstGeom prst="rect">
            <a:avLst/>
          </a:prstGeom>
        </p:spPr>
      </p:pic>
      <p:pic>
        <p:nvPicPr>
          <p:cNvPr id="9" name="图片 8">
            <a:extLst>
              <a:ext uri="{FF2B5EF4-FFF2-40B4-BE49-F238E27FC236}">
                <a16:creationId xmlns:a16="http://schemas.microsoft.com/office/drawing/2014/main" id="{64AA498A-D101-F7F5-D19D-C4AC995CEFC1}"/>
              </a:ext>
            </a:extLst>
          </p:cNvPr>
          <p:cNvPicPr>
            <a:picLocks noChangeAspect="1"/>
          </p:cNvPicPr>
          <p:nvPr/>
        </p:nvPicPr>
        <p:blipFill rotWithShape="1">
          <a:blip r:embed="rId5"/>
          <a:srcRect t="5380"/>
          <a:stretch/>
        </p:blipFill>
        <p:spPr>
          <a:xfrm>
            <a:off x="3034611" y="5040293"/>
            <a:ext cx="4914650" cy="633061"/>
          </a:xfrm>
          <a:prstGeom prst="rect">
            <a:avLst/>
          </a:prstGeom>
        </p:spPr>
      </p:pic>
      <p:sp>
        <p:nvSpPr>
          <p:cNvPr id="10" name="文本框 9">
            <a:extLst>
              <a:ext uri="{FF2B5EF4-FFF2-40B4-BE49-F238E27FC236}">
                <a16:creationId xmlns:a16="http://schemas.microsoft.com/office/drawing/2014/main" id="{4F4FE327-0DA0-04F3-EBA7-3A70070802DC}"/>
              </a:ext>
            </a:extLst>
          </p:cNvPr>
          <p:cNvSpPr txBox="1"/>
          <p:nvPr/>
        </p:nvSpPr>
        <p:spPr>
          <a:xfrm>
            <a:off x="768641" y="3243407"/>
            <a:ext cx="1382430"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Word Swap</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CF15D90-FC87-B4B7-5745-1460DC7F6801}"/>
              </a:ext>
            </a:extLst>
          </p:cNvPr>
          <p:cNvSpPr txBox="1"/>
          <p:nvPr/>
        </p:nvSpPr>
        <p:spPr>
          <a:xfrm>
            <a:off x="361639" y="4081010"/>
            <a:ext cx="219643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Prompt Refinement</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E4D93A1-C2E5-F249-852F-AAA4343C5130}"/>
              </a:ext>
            </a:extLst>
          </p:cNvPr>
          <p:cNvSpPr txBox="1"/>
          <p:nvPr/>
        </p:nvSpPr>
        <p:spPr>
          <a:xfrm>
            <a:off x="154851" y="5040293"/>
            <a:ext cx="2610010"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Attention Re-weighting</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2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EF2EAD-084D-2569-AF7F-82BFA612691C}"/>
              </a:ext>
            </a:extLst>
          </p:cNvPr>
          <p:cNvPicPr>
            <a:picLocks noChangeAspect="1"/>
          </p:cNvPicPr>
          <p:nvPr/>
        </p:nvPicPr>
        <p:blipFill>
          <a:blip r:embed="rId2"/>
          <a:stretch>
            <a:fillRect/>
          </a:stretch>
        </p:blipFill>
        <p:spPr>
          <a:xfrm>
            <a:off x="751473" y="1414462"/>
            <a:ext cx="10496550" cy="4029075"/>
          </a:xfrm>
          <a:prstGeom prst="rect">
            <a:avLst/>
          </a:prstGeom>
        </p:spPr>
      </p:pic>
    </p:spTree>
    <p:extLst>
      <p:ext uri="{BB962C8B-B14F-4D97-AF65-F5344CB8AC3E}">
        <p14:creationId xmlns:p14="http://schemas.microsoft.com/office/powerpoint/2010/main" val="5655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058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124</Words>
  <Application>Microsoft Office PowerPoint</Application>
  <PresentationFormat>宽屏</PresentationFormat>
  <Paragraphs>13</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Frederick</dc:creator>
  <cp:lastModifiedBy>Xu Frederick</cp:lastModifiedBy>
  <cp:revision>2</cp:revision>
  <dcterms:created xsi:type="dcterms:W3CDTF">2023-08-06T02:25:20Z</dcterms:created>
  <dcterms:modified xsi:type="dcterms:W3CDTF">2023-08-06T05:31:51Z</dcterms:modified>
</cp:coreProperties>
</file>