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4BBD-8087-F2A8-C9DF-B5D8550E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9A039-38CE-25AF-C017-F782D688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37306-5B45-1704-64BF-BD72794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4A44-7077-CD5F-E6DC-15E3348D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66F1-DDC2-B066-3C90-AA6732D0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6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4C7D-6E3A-F4BE-A1D4-0E65408F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5505F-1E23-4138-463A-3EEB5C77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2D26D-F290-ADA7-5C48-B0BBFF8B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ABF02-3DD8-7944-EB75-CA49EEB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7B6D6-69CC-CE2D-C43C-0A781A3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B5415-B978-F8C2-5CBF-321887E2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9E03D-A093-E082-937B-D8E0D450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2EF-8931-1C3D-254D-DA788B11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F74CD-5C3D-BFC4-20FD-4F0B4C24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51B69-1961-742F-C736-02C60BD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6A107-DDAF-0A6C-8EC2-D0E22DEC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5FB10-8EB7-FB61-4720-63463E1D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F1FD-6728-9957-E96C-28547112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876EB-8712-2F23-E7EA-B5B7A4A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9788-F451-1D65-7A89-9EE534F0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2C116-2CA0-F0EF-3756-5E8B19C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A8E81-5E20-5B5D-3028-180B321E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CDE8-6BCC-0695-7DF4-326529D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4FE38-C82A-B786-E0AA-7E2096D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95581-B7D3-81D0-C141-4C5FCD09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88F6-DD8E-B3CC-295A-33DC2717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8D88E-4B81-68A0-61BB-AEC35F04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4F9C1-2DA6-5C91-32A3-C22AD898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3C480-D9C4-36E9-43FF-6012DC97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BF86D-86D4-4914-AAAE-70A2BDF9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C8B98-B514-8D14-9D48-C796181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2C0E-3F20-142D-8FDD-EB183275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EA9AB-D2BA-D26A-FCBD-7A72F70E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040A9-0F8B-9D59-CF02-D88184C0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FDED2-7F5E-CC43-0A0A-768CACBD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3E337-5D87-A72B-58FC-57E9B7A5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5C825-AEE5-C17C-6B2E-498C34FE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29740-F1DF-0A8F-F2BF-C4F06784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581B62-9810-A821-02A7-A060B96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AEC5-E2E7-5014-4A73-CB7D2D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D364D-A2A2-0CFE-5D29-830E59AB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64FD7-352D-1C95-A11C-E670BC3C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11ABBA-6206-DEFD-DC98-34E09D2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AE62C7-07A7-2662-9556-E81D225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2EADF-00FE-7F1F-538A-36938B1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D54BA-C884-1A64-E375-9B197F9E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47C4-220A-6DEA-EF52-6B24360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733-ED0A-F4B4-9C06-36D9D305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7ED15-AC97-75E0-7718-E77F7476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15EC1-997A-8C86-6209-E8091A26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DE75-F70B-BC49-CB29-16813A46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9B3B0-7195-4113-3498-52C3FAF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B203-08AB-9D62-B172-E0FEDB0E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6D012-4FFC-3EEC-246C-02BB8ABC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5522C-2980-93B8-93A1-031BC1DC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25922-F88F-541D-97E3-0C7D4AAB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EB3D7-C575-7BA7-6843-F37A2BD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C3270-0C17-9148-BE9E-C77F8D4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024004-31F0-D998-EEE1-B2CAD999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6D50E-9183-9E04-60A5-A7D478E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C7809-E268-A741-9497-D79CF0857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C301-480D-4B97-8C7D-A5F15E5211F8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2052-D42D-D345-23ED-46D1AE18F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36E95-0814-E289-D949-B24E529E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355-370C-4DAB-9BBD-0320CBA0D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7DC8DD-C4D1-4BB5-075F-B433C9F6C48B}"/>
              </a:ext>
            </a:extLst>
          </p:cNvPr>
          <p:cNvSpPr txBox="1"/>
          <p:nvPr/>
        </p:nvSpPr>
        <p:spPr>
          <a:xfrm>
            <a:off x="548640" y="3073660"/>
            <a:ext cx="11643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FateZero: Fusing Attentions for Zero-shot Text-based Video Editing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6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327B7-4F8B-3B8D-10CC-BCA9563E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05" y="672958"/>
            <a:ext cx="9512789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4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7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Frederick</dc:creator>
  <cp:lastModifiedBy>Xu Frederick</cp:lastModifiedBy>
  <cp:revision>1</cp:revision>
  <dcterms:created xsi:type="dcterms:W3CDTF">2023-06-22T18:05:50Z</dcterms:created>
  <dcterms:modified xsi:type="dcterms:W3CDTF">2023-06-22T18:06:12Z</dcterms:modified>
</cp:coreProperties>
</file>