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1" roundtripDataSignature="AMtx7mjqRn3BQIw7xu9gl/6irgbsXOri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cd53085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35cd53085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cd53085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35cd53085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Group  4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Jan &amp; Joachim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cd53085b9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Pre-Processing Pipeline</a:t>
            </a:r>
            <a:endParaRPr/>
          </a:p>
        </p:txBody>
      </p:sp>
      <p:sp>
        <p:nvSpPr>
          <p:cNvPr id="61" name="Google Shape;61;g35cd53085b9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Data exploration (i.e. head(), columns…)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Pre-tokenization cleanup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Tokenization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WordNet Lemmatization (w/ NLTK)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Used wordnet_pos to narrow the results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TF-IDF vectorization applied to </a:t>
            </a:r>
            <a:r>
              <a:rPr lang="en">
                <a:solidFill>
                  <a:schemeClr val="accent2"/>
                </a:solidFill>
              </a:rPr>
              <a:t>Word2Vec embedding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Applied the embeddings to the IDF weights to </a:t>
            </a:r>
            <a:r>
              <a:rPr lang="en">
                <a:solidFill>
                  <a:schemeClr val="accent2"/>
                </a:solidFill>
              </a:rPr>
              <a:t>improve</a:t>
            </a:r>
            <a:r>
              <a:rPr lang="en">
                <a:solidFill>
                  <a:schemeClr val="accent2"/>
                </a:solidFill>
              </a:rPr>
              <a:t> accuracy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Scaled the embeddings with Standard Scaler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=&gt; applied to TRAIN + TEST sets individually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cd53085b9_1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67" name="Google Shape;67;g35cd53085b9_1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Logistic Regression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Best parameters: max_iter=1000 &amp; random_state=42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Accuracy score = 95.24 %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Other models: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SVM : Accuracy score = 90.51 %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Naive Bayes : Accuray score = 50.90 %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68" name="Google Shape;68;g35cd53085b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700" y="313825"/>
            <a:ext cx="2697449" cy="212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35cd53085b9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8660" y="2865725"/>
            <a:ext cx="2697490" cy="21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g35cd53085b9_1_0"/>
          <p:cNvSpPr txBox="1"/>
          <p:nvPr/>
        </p:nvSpPr>
        <p:spPr>
          <a:xfrm>
            <a:off x="6350475" y="2470500"/>
            <a:ext cx="17739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76" name="Google Shape;76;p3" title="Capture d’écran 2025-05-24 à 14.08.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50" y="1100988"/>
            <a:ext cx="3248549" cy="13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763" y="1390225"/>
            <a:ext cx="3872775" cy="30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650" y="2571745"/>
            <a:ext cx="3248550" cy="2156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Best things :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Understood train-test split / pre-processing / </a:t>
            </a:r>
            <a:r>
              <a:rPr lang="en">
                <a:solidFill>
                  <a:schemeClr val="accent2"/>
                </a:solidFill>
              </a:rPr>
              <a:t>training</a:t>
            </a:r>
            <a:r>
              <a:rPr lang="en">
                <a:solidFill>
                  <a:schemeClr val="accent2"/>
                </a:solidFill>
              </a:rPr>
              <a:t> sequence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Applied / cross-validate different models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Better project management as a group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Not sure which learning curve is better : ours or our models’ ? 🤔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en">
                <a:solidFill>
                  <a:schemeClr val="accent2"/>
                </a:solidFill>
              </a:rPr>
              <a:t>W</a:t>
            </a:r>
            <a:r>
              <a:rPr lang="en">
                <a:solidFill>
                  <a:schemeClr val="accent2"/>
                </a:solidFill>
              </a:rPr>
              <a:t>orst regrets in this project :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That it’s over !</a:t>
            </a:r>
            <a:endParaRPr>
              <a:solidFill>
                <a:schemeClr val="accent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</a:pPr>
            <a:r>
              <a:rPr lang="en">
                <a:solidFill>
                  <a:schemeClr val="accent2"/>
                </a:solidFill>
              </a:rPr>
              <a:t>We want more DATAAA !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