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b42bca4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b42bca4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b42bca4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b42bca4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b42bca46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b42bca46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PEOPLE’S NAME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Preprocessing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First thing you did to preprocess the data 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Second thing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Third thing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Add as many as you have steps for the raw data until your model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Model 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Add your model name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What were the best parameter values?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If you did grid or random search, include your search parameters here 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If you tried any other model, add here their best performance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4654550" y="1000525"/>
            <a:ext cx="4321200" cy="381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228275" y="1000525"/>
            <a:ext cx="4269300" cy="381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421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Add your: f1 score, recall, precision, and accuracy per class of your BEST MODEL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654550" y="1152475"/>
            <a:ext cx="421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Add your confusion matrix </a:t>
            </a:r>
            <a:r>
              <a:rPr lang="en">
                <a:solidFill>
                  <a:schemeClr val="accent2"/>
                </a:solidFill>
              </a:rPr>
              <a:t>of your BEST MODEL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The best thing you did in this project here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Your worst regret in this project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