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6"/>
  </p:notesMasterIdLst>
  <p:sldIdLst>
    <p:sldId id="256" r:id="rId5"/>
    <p:sldId id="258" r:id="rId6"/>
    <p:sldId id="306" r:id="rId7"/>
    <p:sldId id="262" r:id="rId8"/>
    <p:sldId id="308" r:id="rId9"/>
    <p:sldId id="321" r:id="rId10"/>
    <p:sldId id="322" r:id="rId11"/>
    <p:sldId id="310" r:id="rId12"/>
    <p:sldId id="320" r:id="rId13"/>
    <p:sldId id="333" r:id="rId14"/>
    <p:sldId id="334" r:id="rId15"/>
    <p:sldId id="327" r:id="rId16"/>
    <p:sldId id="328" r:id="rId17"/>
    <p:sldId id="329" r:id="rId18"/>
    <p:sldId id="309" r:id="rId19"/>
    <p:sldId id="331" r:id="rId20"/>
    <p:sldId id="332" r:id="rId21"/>
    <p:sldId id="311" r:id="rId22"/>
    <p:sldId id="307" r:id="rId23"/>
    <p:sldId id="316" r:id="rId24"/>
    <p:sldId id="284" r:id="rId25"/>
  </p:sldIdLst>
  <p:sldSz cx="9144000" cy="5143500" type="screen16x9"/>
  <p:notesSz cx="6858000" cy="9144000"/>
  <p:embeddedFontLst>
    <p:embeddedFont>
      <p:font typeface="Anton" panose="020B0604020202020204" charset="0"/>
      <p:regular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Staatliches" panose="020B0604020202020204" charset="0"/>
      <p:regular r:id="rId32"/>
    </p:embeddedFont>
    <p:embeddedFont>
      <p:font typeface="Work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C51"/>
    <a:srgbClr val="FFCC00"/>
    <a:srgbClr val="5D96AF"/>
    <a:srgbClr val="8B14F8"/>
    <a:srgbClr val="5E05AF"/>
    <a:srgbClr val="205A5E"/>
    <a:srgbClr val="2E8086"/>
    <a:srgbClr val="70C7CE"/>
    <a:srgbClr val="D9C48F"/>
    <a:srgbClr val="1B0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5DEE4-61CE-4D31-8DCF-C89BDBD6A2A1}" v="4075" dt="2022-09-11T12:09:41.180"/>
    <p1510:client id="{FCD0A5E7-C5BA-4140-8DE5-FA70C33EF794}" v="5223" vWet="5225" dt="2022-09-11T12:09:22.231"/>
  </p1510:revLst>
</p1510:revInfo>
</file>

<file path=ppt/tableStyles.xml><?xml version="1.0" encoding="utf-8"?>
<a:tblStyleLst xmlns:a="http://schemas.openxmlformats.org/drawingml/2006/main" def="{2B2101B8-7944-4552-A5D2-F991BA35421F}">
  <a:tblStyle styleId="{2B2101B8-7944-4552-A5D2-F991BA354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shika Barathimogan /IT" userId="030a70e2-882b-4926-8c0f-f05f628a2147" providerId="ADAL" clId="{DD15DEE4-61CE-4D31-8DCF-C89BDBD6A2A1}"/>
    <pc:docChg chg="undo custSel addSld delSld modSld sldOrd delMainMaster">
      <pc:chgData name="Jyoshika Barathimogan /IT" userId="030a70e2-882b-4926-8c0f-f05f628a2147" providerId="ADAL" clId="{DD15DEE4-61CE-4D31-8DCF-C89BDBD6A2A1}" dt="2022-09-11T12:09:41.180" v="3977" actId="20577"/>
      <pc:docMkLst>
        <pc:docMk/>
      </pc:docMkLst>
      <pc:sldChg chg="del">
        <pc:chgData name="Jyoshika Barathimogan /IT" userId="030a70e2-882b-4926-8c0f-f05f628a2147" providerId="ADAL" clId="{DD15DEE4-61CE-4D31-8DCF-C89BDBD6A2A1}" dt="2022-09-11T10:34:42.343" v="3853" actId="47"/>
        <pc:sldMkLst>
          <pc:docMk/>
          <pc:sldMk cId="0" sldId="257"/>
        </pc:sldMkLst>
      </pc:sldChg>
      <pc:sldChg chg="addSp delSp modSp mod ord">
        <pc:chgData name="Jyoshika Barathimogan /IT" userId="030a70e2-882b-4926-8c0f-f05f628a2147" providerId="ADAL" clId="{DD15DEE4-61CE-4D31-8DCF-C89BDBD6A2A1}" dt="2022-09-10T15:18:13.843" v="2512" actId="1076"/>
        <pc:sldMkLst>
          <pc:docMk/>
          <pc:sldMk cId="0" sldId="258"/>
        </pc:sldMkLst>
        <pc:spChg chg="add del mod">
          <ac:chgData name="Jyoshika Barathimogan /IT" userId="030a70e2-882b-4926-8c0f-f05f628a2147" providerId="ADAL" clId="{DD15DEE4-61CE-4D31-8DCF-C89BDBD6A2A1}" dt="2022-09-10T15:16:24.290" v="2464" actId="478"/>
          <ac:spMkLst>
            <pc:docMk/>
            <pc:sldMk cId="0" sldId="258"/>
            <ac:spMk id="3" creationId="{193539E5-7CB9-CE0E-C8D6-DC1E79263B0B}"/>
          </ac:spMkLst>
        </pc:spChg>
        <pc:spChg chg="add del mod">
          <ac:chgData name="Jyoshika Barathimogan /IT" userId="030a70e2-882b-4926-8c0f-f05f628a2147" providerId="ADAL" clId="{DD15DEE4-61CE-4D31-8DCF-C89BDBD6A2A1}" dt="2022-09-10T12:42:51.096" v="83" actId="478"/>
          <ac:spMkLst>
            <pc:docMk/>
            <pc:sldMk cId="0" sldId="258"/>
            <ac:spMk id="3" creationId="{FBB2B305-54DC-BD22-908D-E7088E32E93B}"/>
          </ac:spMkLst>
        </pc:spChg>
        <pc:spChg chg="add del mod">
          <ac:chgData name="Jyoshika Barathimogan /IT" userId="030a70e2-882b-4926-8c0f-f05f628a2147" providerId="ADAL" clId="{DD15DEE4-61CE-4D31-8DCF-C89BDBD6A2A1}" dt="2022-09-10T15:16:18.420" v="2461" actId="478"/>
          <ac:spMkLst>
            <pc:docMk/>
            <pc:sldMk cId="0" sldId="258"/>
            <ac:spMk id="4" creationId="{51B875D4-4999-563B-6B40-3AAC10F3EB1B}"/>
          </ac:spMkLst>
        </pc:spChg>
        <pc:spChg chg="add del mod">
          <ac:chgData name="Jyoshika Barathimogan /IT" userId="030a70e2-882b-4926-8c0f-f05f628a2147" providerId="ADAL" clId="{DD15DEE4-61CE-4D31-8DCF-C89BDBD6A2A1}" dt="2022-09-10T15:16:52.758" v="2479" actId="478"/>
          <ac:spMkLst>
            <pc:docMk/>
            <pc:sldMk cId="0" sldId="258"/>
            <ac:spMk id="6" creationId="{DFF035F8-B80F-57D7-CC6B-2378F3F3DD92}"/>
          </ac:spMkLst>
        </pc:spChg>
        <pc:spChg chg="add del mod">
          <ac:chgData name="Jyoshika Barathimogan /IT" userId="030a70e2-882b-4926-8c0f-f05f628a2147" providerId="ADAL" clId="{DD15DEE4-61CE-4D31-8DCF-C89BDBD6A2A1}" dt="2022-09-10T15:17:28.936" v="2486" actId="478"/>
          <ac:spMkLst>
            <pc:docMk/>
            <pc:sldMk cId="0" sldId="258"/>
            <ac:spMk id="8" creationId="{4A74D942-AB2F-BC61-82B4-6784481E101D}"/>
          </ac:spMkLst>
        </pc:spChg>
        <pc:spChg chg="add del mod">
          <ac:chgData name="Jyoshika Barathimogan /IT" userId="030a70e2-882b-4926-8c0f-f05f628a2147" providerId="ADAL" clId="{DD15DEE4-61CE-4D31-8DCF-C89BDBD6A2A1}" dt="2022-09-10T15:17:39.715" v="2491" actId="478"/>
          <ac:spMkLst>
            <pc:docMk/>
            <pc:sldMk cId="0" sldId="258"/>
            <ac:spMk id="10" creationId="{C9360FCF-69EC-CAF8-B1F1-3D7848258E5E}"/>
          </ac:spMkLst>
        </pc:spChg>
        <pc:spChg chg="del mod">
          <ac:chgData name="Jyoshika Barathimogan /IT" userId="030a70e2-882b-4926-8c0f-f05f628a2147" providerId="ADAL" clId="{DD15DEE4-61CE-4D31-8DCF-C89BDBD6A2A1}" dt="2022-09-10T15:16:16.658" v="2460" actId="478"/>
          <ac:spMkLst>
            <pc:docMk/>
            <pc:sldMk cId="0" sldId="258"/>
            <ac:spMk id="242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16:48.460" v="2477" actId="478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8:13.843" v="2512" actId="1076"/>
          <ac:spMkLst>
            <pc:docMk/>
            <pc:sldMk cId="0" sldId="258"/>
            <ac:spMk id="246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2:42:48.396" v="81" actId="478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43:01.787" v="86" actId="1076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5:59.770" v="2458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6:45.831" v="2475" actId="1076"/>
          <ac:spMkLst>
            <pc:docMk/>
            <pc:sldMk cId="0" sldId="258"/>
            <ac:spMk id="251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7:05.680" v="2480"/>
          <ac:spMkLst>
            <pc:docMk/>
            <pc:sldMk cId="0" sldId="258"/>
            <ac:spMk id="252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17:25.778" v="2483" actId="478"/>
          <ac:spMkLst>
            <pc:docMk/>
            <pc:sldMk cId="0" sldId="258"/>
            <ac:spMk id="253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17:37.883" v="2489" actId="478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7:32.936" v="2487" actId="1076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17:45.009" v="2509" actId="20577"/>
          <ac:spMkLst>
            <pc:docMk/>
            <pc:sldMk cId="0" sldId="258"/>
            <ac:spMk id="258" creationId="{00000000-0000-0000-0000-000000000000}"/>
          </ac:spMkLst>
        </pc:spChg>
      </pc:sldChg>
      <pc:sldChg chg="modSp del mod">
        <pc:chgData name="Jyoshika Barathimogan /IT" userId="030a70e2-882b-4926-8c0f-f05f628a2147" providerId="ADAL" clId="{DD15DEE4-61CE-4D31-8DCF-C89BDBD6A2A1}" dt="2022-09-11T10:34:43.396" v="3854" actId="47"/>
        <pc:sldMkLst>
          <pc:docMk/>
          <pc:sldMk cId="0" sldId="259"/>
        </pc:sldMkLst>
        <pc:spChg chg="mod">
          <ac:chgData name="Jyoshika Barathimogan /IT" userId="030a70e2-882b-4926-8c0f-f05f628a2147" providerId="ADAL" clId="{DD15DEE4-61CE-4D31-8DCF-C89BDBD6A2A1}" dt="2022-09-11T10:09:15.044" v="2890" actId="1076"/>
          <ac:spMkLst>
            <pc:docMk/>
            <pc:sldMk cId="0" sldId="259"/>
            <ac:spMk id="266" creationId="{00000000-0000-0000-0000-000000000000}"/>
          </ac:spMkLst>
        </pc:spChg>
      </pc:sldChg>
      <pc:sldChg chg="del ord">
        <pc:chgData name="Jyoshika Barathimogan /IT" userId="030a70e2-882b-4926-8c0f-f05f628a2147" providerId="ADAL" clId="{DD15DEE4-61CE-4D31-8DCF-C89BDBD6A2A1}" dt="2022-09-11T10:34:47.499" v="3855" actId="47"/>
        <pc:sldMkLst>
          <pc:docMk/>
          <pc:sldMk cId="0" sldId="260"/>
        </pc:sldMkLst>
      </pc:sldChg>
      <pc:sldChg chg="del">
        <pc:chgData name="Jyoshika Barathimogan /IT" userId="030a70e2-882b-4926-8c0f-f05f628a2147" providerId="ADAL" clId="{DD15DEE4-61CE-4D31-8DCF-C89BDBD6A2A1}" dt="2022-09-11T10:35:35.021" v="3911" actId="47"/>
        <pc:sldMkLst>
          <pc:docMk/>
          <pc:sldMk cId="0" sldId="261"/>
        </pc:sldMkLst>
      </pc:sldChg>
      <pc:sldChg chg="addSp delSp modSp mod ord">
        <pc:chgData name="Jyoshika Barathimogan /IT" userId="030a70e2-882b-4926-8c0f-f05f628a2147" providerId="ADAL" clId="{DD15DEE4-61CE-4D31-8DCF-C89BDBD6A2A1}" dt="2022-09-10T15:18:27.587" v="2513" actId="1076"/>
        <pc:sldMkLst>
          <pc:docMk/>
          <pc:sldMk cId="0" sldId="262"/>
        </pc:sldMkLst>
        <pc:spChg chg="add mod">
          <ac:chgData name="Jyoshika Barathimogan /IT" userId="030a70e2-882b-4926-8c0f-f05f628a2147" providerId="ADAL" clId="{DD15DEE4-61CE-4D31-8DCF-C89BDBD6A2A1}" dt="2022-09-10T15:18:27.587" v="2513" actId="1076"/>
          <ac:spMkLst>
            <pc:docMk/>
            <pc:sldMk cId="0" sldId="262"/>
            <ac:spMk id="2" creationId="{0EE111BD-FE8C-E938-F8FB-0993AF01A1F1}"/>
          </ac:spMkLst>
        </pc:spChg>
        <pc:spChg chg="add mod">
          <ac:chgData name="Jyoshika Barathimogan /IT" userId="030a70e2-882b-4926-8c0f-f05f628a2147" providerId="ADAL" clId="{DD15DEE4-61CE-4D31-8DCF-C89BDBD6A2A1}" dt="2022-09-10T15:18:27.587" v="2513" actId="1076"/>
          <ac:spMkLst>
            <pc:docMk/>
            <pc:sldMk cId="0" sldId="262"/>
            <ac:spMk id="3" creationId="{CCF871FB-8C68-7674-C1E3-53AD8706D305}"/>
          </ac:spMkLst>
        </pc:spChg>
        <pc:spChg chg="add del mod">
          <ac:chgData name="Jyoshika Barathimogan /IT" userId="030a70e2-882b-4926-8c0f-f05f628a2147" providerId="ADAL" clId="{DD15DEE4-61CE-4D31-8DCF-C89BDBD6A2A1}" dt="2022-09-10T12:48:25.538" v="119" actId="478"/>
          <ac:spMkLst>
            <pc:docMk/>
            <pc:sldMk cId="0" sldId="262"/>
            <ac:spMk id="5" creationId="{34AE611B-1D26-922D-38FE-4A82DCD5DEE4}"/>
          </ac:spMkLst>
        </pc:spChg>
        <pc:spChg chg="mod">
          <ac:chgData name="Jyoshika Barathimogan /IT" userId="030a70e2-882b-4926-8c0f-f05f628a2147" providerId="ADAL" clId="{DD15DEE4-61CE-4D31-8DCF-C89BDBD6A2A1}" dt="2022-09-10T12:48:37.350" v="123"/>
          <ac:spMkLst>
            <pc:docMk/>
            <pc:sldMk cId="0" sldId="262"/>
            <ac:spMk id="7" creationId="{75E8B393-05D6-667D-2A8A-BA054343FB2F}"/>
          </ac:spMkLst>
        </pc:spChg>
        <pc:spChg chg="mod">
          <ac:chgData name="Jyoshika Barathimogan /IT" userId="030a70e2-882b-4926-8c0f-f05f628a2147" providerId="ADAL" clId="{DD15DEE4-61CE-4D31-8DCF-C89BDBD6A2A1}" dt="2022-09-10T12:48:37.350" v="123"/>
          <ac:spMkLst>
            <pc:docMk/>
            <pc:sldMk cId="0" sldId="262"/>
            <ac:spMk id="8" creationId="{5A165AB0-02F1-5033-10CC-E1C545322F91}"/>
          </ac:spMkLst>
        </pc:spChg>
        <pc:spChg chg="add mod">
          <ac:chgData name="Jyoshika Barathimogan /IT" userId="030a70e2-882b-4926-8c0f-f05f628a2147" providerId="ADAL" clId="{DD15DEE4-61CE-4D31-8DCF-C89BDBD6A2A1}" dt="2022-09-10T15:18:27.587" v="2513" actId="1076"/>
          <ac:spMkLst>
            <pc:docMk/>
            <pc:sldMk cId="0" sldId="262"/>
            <ac:spMk id="9" creationId="{94F29AEC-95E3-4892-B783-C2D8CA5A850D}"/>
          </ac:spMkLst>
        </pc:spChg>
        <pc:spChg chg="add del mod">
          <ac:chgData name="Jyoshika Barathimogan /IT" userId="030a70e2-882b-4926-8c0f-f05f628a2147" providerId="ADAL" clId="{DD15DEE4-61CE-4D31-8DCF-C89BDBD6A2A1}" dt="2022-09-10T12:49:43.138" v="143" actId="478"/>
          <ac:spMkLst>
            <pc:docMk/>
            <pc:sldMk cId="0" sldId="262"/>
            <ac:spMk id="11" creationId="{D2F972AA-C916-0A6B-E635-6AD20E26B8AD}"/>
          </ac:spMkLst>
        </pc:spChg>
        <pc:spChg chg="del mod">
          <ac:chgData name="Jyoshika Barathimogan /IT" userId="030a70e2-882b-4926-8c0f-f05f628a2147" providerId="ADAL" clId="{DD15DEE4-61CE-4D31-8DCF-C89BDBD6A2A1}" dt="2022-09-10T12:49:38.343" v="141" actId="478"/>
          <ac:spMkLst>
            <pc:docMk/>
            <pc:sldMk cId="0" sldId="262"/>
            <ac:spMk id="300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2:48:21.730" v="117" actId="478"/>
          <ac:spMkLst>
            <pc:docMk/>
            <pc:sldMk cId="0" sldId="262"/>
            <ac:spMk id="301" creationId="{00000000-0000-0000-0000-000000000000}"/>
          </ac:spMkLst>
        </pc:spChg>
        <pc:grpChg chg="add mod">
          <ac:chgData name="Jyoshika Barathimogan /IT" userId="030a70e2-882b-4926-8c0f-f05f628a2147" providerId="ADAL" clId="{DD15DEE4-61CE-4D31-8DCF-C89BDBD6A2A1}" dt="2022-09-10T15:18:27.587" v="2513" actId="1076"/>
          <ac:grpSpMkLst>
            <pc:docMk/>
            <pc:sldMk cId="0" sldId="262"/>
            <ac:grpSpMk id="6" creationId="{D0917211-A37E-17E4-04F0-5FCFE9DC1DC8}"/>
          </ac:grpSpMkLst>
        </pc:grpChg>
        <pc:grpChg chg="del mod">
          <ac:chgData name="Jyoshika Barathimogan /IT" userId="030a70e2-882b-4926-8c0f-f05f628a2147" providerId="ADAL" clId="{DD15DEE4-61CE-4D31-8DCF-C89BDBD6A2A1}" dt="2022-09-10T12:49:35.640" v="140" actId="478"/>
          <ac:grpSpMkLst>
            <pc:docMk/>
            <pc:sldMk cId="0" sldId="262"/>
            <ac:grpSpMk id="302" creationId="{00000000-0000-0000-0000-000000000000}"/>
          </ac:grpSpMkLst>
        </pc:grpChg>
      </pc:sldChg>
      <pc:sldChg chg="del">
        <pc:chgData name="Jyoshika Barathimogan /IT" userId="030a70e2-882b-4926-8c0f-f05f628a2147" providerId="ADAL" clId="{DD15DEE4-61CE-4D31-8DCF-C89BDBD6A2A1}" dt="2022-09-11T10:35:33.865" v="3910" actId="47"/>
        <pc:sldMkLst>
          <pc:docMk/>
          <pc:sldMk cId="0" sldId="263"/>
        </pc:sldMkLst>
      </pc:sldChg>
      <pc:sldChg chg="add del">
        <pc:chgData name="Jyoshika Barathimogan /IT" userId="030a70e2-882b-4926-8c0f-f05f628a2147" providerId="ADAL" clId="{DD15DEE4-61CE-4D31-8DCF-C89BDBD6A2A1}" dt="2022-09-11T10:35:32.495" v="3909" actId="47"/>
        <pc:sldMkLst>
          <pc:docMk/>
          <pc:sldMk cId="0" sldId="264"/>
        </pc:sldMkLst>
      </pc:sldChg>
      <pc:sldChg chg="add del">
        <pc:chgData name="Jyoshika Barathimogan /IT" userId="030a70e2-882b-4926-8c0f-f05f628a2147" providerId="ADAL" clId="{DD15DEE4-61CE-4D31-8DCF-C89BDBD6A2A1}" dt="2022-09-11T10:35:31.320" v="3908" actId="47"/>
        <pc:sldMkLst>
          <pc:docMk/>
          <pc:sldMk cId="0" sldId="265"/>
        </pc:sldMkLst>
      </pc:sldChg>
      <pc:sldChg chg="add del">
        <pc:chgData name="Jyoshika Barathimogan /IT" userId="030a70e2-882b-4926-8c0f-f05f628a2147" providerId="ADAL" clId="{DD15DEE4-61CE-4D31-8DCF-C89BDBD6A2A1}" dt="2022-09-11T10:35:30.571" v="3907" actId="47"/>
        <pc:sldMkLst>
          <pc:docMk/>
          <pc:sldMk cId="0" sldId="266"/>
        </pc:sldMkLst>
      </pc:sldChg>
      <pc:sldChg chg="add del ord">
        <pc:chgData name="Jyoshika Barathimogan /IT" userId="030a70e2-882b-4926-8c0f-f05f628a2147" providerId="ADAL" clId="{DD15DEE4-61CE-4D31-8DCF-C89BDBD6A2A1}" dt="2022-09-11T10:35:29.573" v="3906" actId="47"/>
        <pc:sldMkLst>
          <pc:docMk/>
          <pc:sldMk cId="0" sldId="267"/>
        </pc:sldMkLst>
      </pc:sldChg>
      <pc:sldChg chg="add del">
        <pc:chgData name="Jyoshika Barathimogan /IT" userId="030a70e2-882b-4926-8c0f-f05f628a2147" providerId="ADAL" clId="{DD15DEE4-61CE-4D31-8DCF-C89BDBD6A2A1}" dt="2022-09-11T10:35:28.341" v="3905" actId="47"/>
        <pc:sldMkLst>
          <pc:docMk/>
          <pc:sldMk cId="0" sldId="268"/>
        </pc:sldMkLst>
      </pc:sldChg>
      <pc:sldChg chg="add del">
        <pc:chgData name="Jyoshika Barathimogan /IT" userId="030a70e2-882b-4926-8c0f-f05f628a2147" providerId="ADAL" clId="{DD15DEE4-61CE-4D31-8DCF-C89BDBD6A2A1}" dt="2022-09-11T10:35:27.495" v="3904" actId="47"/>
        <pc:sldMkLst>
          <pc:docMk/>
          <pc:sldMk cId="0" sldId="269"/>
        </pc:sldMkLst>
      </pc:sldChg>
      <pc:sldChg chg="del">
        <pc:chgData name="Jyoshika Barathimogan /IT" userId="030a70e2-882b-4926-8c0f-f05f628a2147" providerId="ADAL" clId="{DD15DEE4-61CE-4D31-8DCF-C89BDBD6A2A1}" dt="2022-09-11T10:35:07.741" v="3889" actId="47"/>
        <pc:sldMkLst>
          <pc:docMk/>
          <pc:sldMk cId="0" sldId="270"/>
        </pc:sldMkLst>
      </pc:sldChg>
      <pc:sldChg chg="del">
        <pc:chgData name="Jyoshika Barathimogan /IT" userId="030a70e2-882b-4926-8c0f-f05f628a2147" providerId="ADAL" clId="{DD15DEE4-61CE-4D31-8DCF-C89BDBD6A2A1}" dt="2022-09-11T10:35:06.665" v="3888" actId="47"/>
        <pc:sldMkLst>
          <pc:docMk/>
          <pc:sldMk cId="0" sldId="271"/>
        </pc:sldMkLst>
      </pc:sldChg>
      <pc:sldChg chg="del">
        <pc:chgData name="Jyoshika Barathimogan /IT" userId="030a70e2-882b-4926-8c0f-f05f628a2147" providerId="ADAL" clId="{DD15DEE4-61CE-4D31-8DCF-C89BDBD6A2A1}" dt="2022-09-11T10:35:05.714" v="3887" actId="47"/>
        <pc:sldMkLst>
          <pc:docMk/>
          <pc:sldMk cId="0" sldId="272"/>
        </pc:sldMkLst>
      </pc:sldChg>
      <pc:sldChg chg="del">
        <pc:chgData name="Jyoshika Barathimogan /IT" userId="030a70e2-882b-4926-8c0f-f05f628a2147" providerId="ADAL" clId="{DD15DEE4-61CE-4D31-8DCF-C89BDBD6A2A1}" dt="2022-09-11T10:35:03.846" v="3885" actId="47"/>
        <pc:sldMkLst>
          <pc:docMk/>
          <pc:sldMk cId="0" sldId="273"/>
        </pc:sldMkLst>
      </pc:sldChg>
      <pc:sldChg chg="del">
        <pc:chgData name="Jyoshika Barathimogan /IT" userId="030a70e2-882b-4926-8c0f-f05f628a2147" providerId="ADAL" clId="{DD15DEE4-61CE-4D31-8DCF-C89BDBD6A2A1}" dt="2022-09-11T10:35:04.741" v="3886" actId="47"/>
        <pc:sldMkLst>
          <pc:docMk/>
          <pc:sldMk cId="0" sldId="274"/>
        </pc:sldMkLst>
      </pc:sldChg>
      <pc:sldChg chg="del">
        <pc:chgData name="Jyoshika Barathimogan /IT" userId="030a70e2-882b-4926-8c0f-f05f628a2147" providerId="ADAL" clId="{DD15DEE4-61CE-4D31-8DCF-C89BDBD6A2A1}" dt="2022-09-11T10:35:03.137" v="3884" actId="47"/>
        <pc:sldMkLst>
          <pc:docMk/>
          <pc:sldMk cId="0" sldId="275"/>
        </pc:sldMkLst>
      </pc:sldChg>
      <pc:sldChg chg="del">
        <pc:chgData name="Jyoshika Barathimogan /IT" userId="030a70e2-882b-4926-8c0f-f05f628a2147" providerId="ADAL" clId="{DD15DEE4-61CE-4D31-8DCF-C89BDBD6A2A1}" dt="2022-09-11T10:35:02.395" v="3883" actId="47"/>
        <pc:sldMkLst>
          <pc:docMk/>
          <pc:sldMk cId="0" sldId="276"/>
        </pc:sldMkLst>
      </pc:sldChg>
      <pc:sldChg chg="del">
        <pc:chgData name="Jyoshika Barathimogan /IT" userId="030a70e2-882b-4926-8c0f-f05f628a2147" providerId="ADAL" clId="{DD15DEE4-61CE-4D31-8DCF-C89BDBD6A2A1}" dt="2022-09-11T10:35:01.519" v="3882" actId="47"/>
        <pc:sldMkLst>
          <pc:docMk/>
          <pc:sldMk cId="0" sldId="277"/>
        </pc:sldMkLst>
      </pc:sldChg>
      <pc:sldChg chg="del">
        <pc:chgData name="Jyoshika Barathimogan /IT" userId="030a70e2-882b-4926-8c0f-f05f628a2147" providerId="ADAL" clId="{DD15DEE4-61CE-4D31-8DCF-C89BDBD6A2A1}" dt="2022-09-11T10:35:00.685" v="3881" actId="47"/>
        <pc:sldMkLst>
          <pc:docMk/>
          <pc:sldMk cId="0" sldId="278"/>
        </pc:sldMkLst>
      </pc:sldChg>
      <pc:sldChg chg="del">
        <pc:chgData name="Jyoshika Barathimogan /IT" userId="030a70e2-882b-4926-8c0f-f05f628a2147" providerId="ADAL" clId="{DD15DEE4-61CE-4D31-8DCF-C89BDBD6A2A1}" dt="2022-09-11T10:34:59.912" v="3880" actId="47"/>
        <pc:sldMkLst>
          <pc:docMk/>
          <pc:sldMk cId="0" sldId="279"/>
        </pc:sldMkLst>
      </pc:sldChg>
      <pc:sldChg chg="del">
        <pc:chgData name="Jyoshika Barathimogan /IT" userId="030a70e2-882b-4926-8c0f-f05f628a2147" providerId="ADAL" clId="{DD15DEE4-61CE-4D31-8DCF-C89BDBD6A2A1}" dt="2022-09-11T10:34:59.107" v="3879" actId="47"/>
        <pc:sldMkLst>
          <pc:docMk/>
          <pc:sldMk cId="0" sldId="280"/>
        </pc:sldMkLst>
      </pc:sldChg>
      <pc:sldChg chg="del">
        <pc:chgData name="Jyoshika Barathimogan /IT" userId="030a70e2-882b-4926-8c0f-f05f628a2147" providerId="ADAL" clId="{DD15DEE4-61CE-4D31-8DCF-C89BDBD6A2A1}" dt="2022-09-11T10:34:58.255" v="3878" actId="47"/>
        <pc:sldMkLst>
          <pc:docMk/>
          <pc:sldMk cId="0" sldId="281"/>
        </pc:sldMkLst>
      </pc:sldChg>
      <pc:sldChg chg="del">
        <pc:chgData name="Jyoshika Barathimogan /IT" userId="030a70e2-882b-4926-8c0f-f05f628a2147" providerId="ADAL" clId="{DD15DEE4-61CE-4D31-8DCF-C89BDBD6A2A1}" dt="2022-09-11T10:34:57.443" v="3877" actId="47"/>
        <pc:sldMkLst>
          <pc:docMk/>
          <pc:sldMk cId="0" sldId="282"/>
        </pc:sldMkLst>
      </pc:sldChg>
      <pc:sldChg chg="del">
        <pc:chgData name="Jyoshika Barathimogan /IT" userId="030a70e2-882b-4926-8c0f-f05f628a2147" providerId="ADAL" clId="{DD15DEE4-61CE-4D31-8DCF-C89BDBD6A2A1}" dt="2022-09-11T10:34:56.400" v="3876" actId="47"/>
        <pc:sldMkLst>
          <pc:docMk/>
          <pc:sldMk cId="0" sldId="283"/>
        </pc:sldMkLst>
      </pc:sldChg>
      <pc:sldChg chg="delSp modSp add del mod">
        <pc:chgData name="Jyoshika Barathimogan /IT" userId="030a70e2-882b-4926-8c0f-f05f628a2147" providerId="ADAL" clId="{DD15DEE4-61CE-4D31-8DCF-C89BDBD6A2A1}" dt="2022-09-11T10:36:14.728" v="3925" actId="1076"/>
        <pc:sldMkLst>
          <pc:docMk/>
          <pc:sldMk cId="0" sldId="284"/>
        </pc:sldMkLst>
        <pc:spChg chg="del mod">
          <ac:chgData name="Jyoshika Barathimogan /IT" userId="030a70e2-882b-4926-8c0f-f05f628a2147" providerId="ADAL" clId="{DD15DEE4-61CE-4D31-8DCF-C89BDBD6A2A1}" dt="2022-09-11T10:35:50.076" v="3916" actId="478"/>
          <ac:spMkLst>
            <pc:docMk/>
            <pc:sldMk cId="0" sldId="284"/>
            <ac:spMk id="650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1T10:36:08.244" v="3924" actId="1076"/>
          <ac:spMkLst>
            <pc:docMk/>
            <pc:sldMk cId="0" sldId="284"/>
            <ac:spMk id="665" creationId="{00000000-0000-0000-0000-000000000000}"/>
          </ac:spMkLst>
        </pc:spChg>
        <pc:grpChg chg="del mod">
          <ac:chgData name="Jyoshika Barathimogan /IT" userId="030a70e2-882b-4926-8c0f-f05f628a2147" providerId="ADAL" clId="{DD15DEE4-61CE-4D31-8DCF-C89BDBD6A2A1}" dt="2022-09-11T10:35:44.911" v="3914" actId="478"/>
          <ac:grpSpMkLst>
            <pc:docMk/>
            <pc:sldMk cId="0" sldId="284"/>
            <ac:grpSpMk id="652" creationId="{00000000-0000-0000-0000-000000000000}"/>
          </ac:grpSpMkLst>
        </pc:grpChg>
        <pc:grpChg chg="mod">
          <ac:chgData name="Jyoshika Barathimogan /IT" userId="030a70e2-882b-4926-8c0f-f05f628a2147" providerId="ADAL" clId="{DD15DEE4-61CE-4D31-8DCF-C89BDBD6A2A1}" dt="2022-09-11T10:36:14.728" v="3925" actId="1076"/>
          <ac:grpSpMkLst>
            <pc:docMk/>
            <pc:sldMk cId="0" sldId="284"/>
            <ac:grpSpMk id="666" creationId="{00000000-0000-0000-0000-000000000000}"/>
          </ac:grpSpMkLst>
        </pc:grpChg>
      </pc:sldChg>
      <pc:sldChg chg="del">
        <pc:chgData name="Jyoshika Barathimogan /IT" userId="030a70e2-882b-4926-8c0f-f05f628a2147" providerId="ADAL" clId="{DD15DEE4-61CE-4D31-8DCF-C89BDBD6A2A1}" dt="2022-09-11T10:34:54.593" v="3875" actId="47"/>
        <pc:sldMkLst>
          <pc:docMk/>
          <pc:sldMk cId="0" sldId="285"/>
        </pc:sldMkLst>
      </pc:sldChg>
      <pc:sldChg chg="del">
        <pc:chgData name="Jyoshika Barathimogan /IT" userId="030a70e2-882b-4926-8c0f-f05f628a2147" providerId="ADAL" clId="{DD15DEE4-61CE-4D31-8DCF-C89BDBD6A2A1}" dt="2022-09-11T10:34:54.416" v="3874" actId="47"/>
        <pc:sldMkLst>
          <pc:docMk/>
          <pc:sldMk cId="0" sldId="286"/>
        </pc:sldMkLst>
      </pc:sldChg>
      <pc:sldChg chg="del">
        <pc:chgData name="Jyoshika Barathimogan /IT" userId="030a70e2-882b-4926-8c0f-f05f628a2147" providerId="ADAL" clId="{DD15DEE4-61CE-4D31-8DCF-C89BDBD6A2A1}" dt="2022-09-11T10:34:54.225" v="3873" actId="47"/>
        <pc:sldMkLst>
          <pc:docMk/>
          <pc:sldMk cId="0" sldId="287"/>
        </pc:sldMkLst>
      </pc:sldChg>
      <pc:sldChg chg="del">
        <pc:chgData name="Jyoshika Barathimogan /IT" userId="030a70e2-882b-4926-8c0f-f05f628a2147" providerId="ADAL" clId="{DD15DEE4-61CE-4D31-8DCF-C89BDBD6A2A1}" dt="2022-09-11T10:34:54.016" v="3872" actId="47"/>
        <pc:sldMkLst>
          <pc:docMk/>
          <pc:sldMk cId="0" sldId="288"/>
        </pc:sldMkLst>
      </pc:sldChg>
      <pc:sldChg chg="del">
        <pc:chgData name="Jyoshika Barathimogan /IT" userId="030a70e2-882b-4926-8c0f-f05f628a2147" providerId="ADAL" clId="{DD15DEE4-61CE-4D31-8DCF-C89BDBD6A2A1}" dt="2022-09-11T10:34:53.828" v="3871" actId="47"/>
        <pc:sldMkLst>
          <pc:docMk/>
          <pc:sldMk cId="0" sldId="289"/>
        </pc:sldMkLst>
      </pc:sldChg>
      <pc:sldChg chg="del">
        <pc:chgData name="Jyoshika Barathimogan /IT" userId="030a70e2-882b-4926-8c0f-f05f628a2147" providerId="ADAL" clId="{DD15DEE4-61CE-4D31-8DCF-C89BDBD6A2A1}" dt="2022-09-11T10:34:53.691" v="3870" actId="47"/>
        <pc:sldMkLst>
          <pc:docMk/>
          <pc:sldMk cId="0" sldId="290"/>
        </pc:sldMkLst>
      </pc:sldChg>
      <pc:sldChg chg="del">
        <pc:chgData name="Jyoshika Barathimogan /IT" userId="030a70e2-882b-4926-8c0f-f05f628a2147" providerId="ADAL" clId="{DD15DEE4-61CE-4D31-8DCF-C89BDBD6A2A1}" dt="2022-09-11T10:34:53.674" v="3869" actId="47"/>
        <pc:sldMkLst>
          <pc:docMk/>
          <pc:sldMk cId="0" sldId="291"/>
        </pc:sldMkLst>
      </pc:sldChg>
      <pc:sldChg chg="del">
        <pc:chgData name="Jyoshika Barathimogan /IT" userId="030a70e2-882b-4926-8c0f-f05f628a2147" providerId="ADAL" clId="{DD15DEE4-61CE-4D31-8DCF-C89BDBD6A2A1}" dt="2022-09-11T10:34:53.429" v="3868" actId="47"/>
        <pc:sldMkLst>
          <pc:docMk/>
          <pc:sldMk cId="0" sldId="292"/>
        </pc:sldMkLst>
      </pc:sldChg>
      <pc:sldChg chg="del">
        <pc:chgData name="Jyoshika Barathimogan /IT" userId="030a70e2-882b-4926-8c0f-f05f628a2147" providerId="ADAL" clId="{DD15DEE4-61CE-4D31-8DCF-C89BDBD6A2A1}" dt="2022-09-11T10:34:53.183" v="3867" actId="47"/>
        <pc:sldMkLst>
          <pc:docMk/>
          <pc:sldMk cId="0" sldId="293"/>
        </pc:sldMkLst>
      </pc:sldChg>
      <pc:sldChg chg="del">
        <pc:chgData name="Jyoshika Barathimogan /IT" userId="030a70e2-882b-4926-8c0f-f05f628a2147" providerId="ADAL" clId="{DD15DEE4-61CE-4D31-8DCF-C89BDBD6A2A1}" dt="2022-09-11T10:34:52.927" v="3866" actId="47"/>
        <pc:sldMkLst>
          <pc:docMk/>
          <pc:sldMk cId="0" sldId="294"/>
        </pc:sldMkLst>
      </pc:sldChg>
      <pc:sldChg chg="del">
        <pc:chgData name="Jyoshika Barathimogan /IT" userId="030a70e2-882b-4926-8c0f-f05f628a2147" providerId="ADAL" clId="{DD15DEE4-61CE-4D31-8DCF-C89BDBD6A2A1}" dt="2022-09-11T10:34:52.760" v="3865" actId="47"/>
        <pc:sldMkLst>
          <pc:docMk/>
          <pc:sldMk cId="0" sldId="295"/>
        </pc:sldMkLst>
      </pc:sldChg>
      <pc:sldChg chg="del">
        <pc:chgData name="Jyoshika Barathimogan /IT" userId="030a70e2-882b-4926-8c0f-f05f628a2147" providerId="ADAL" clId="{DD15DEE4-61CE-4D31-8DCF-C89BDBD6A2A1}" dt="2022-09-11T10:34:52.550" v="3864" actId="47"/>
        <pc:sldMkLst>
          <pc:docMk/>
          <pc:sldMk cId="0" sldId="296"/>
        </pc:sldMkLst>
      </pc:sldChg>
      <pc:sldChg chg="del">
        <pc:chgData name="Jyoshika Barathimogan /IT" userId="030a70e2-882b-4926-8c0f-f05f628a2147" providerId="ADAL" clId="{DD15DEE4-61CE-4D31-8DCF-C89BDBD6A2A1}" dt="2022-09-11T10:34:52.372" v="3863" actId="47"/>
        <pc:sldMkLst>
          <pc:docMk/>
          <pc:sldMk cId="0" sldId="297"/>
        </pc:sldMkLst>
      </pc:sldChg>
      <pc:sldChg chg="del">
        <pc:chgData name="Jyoshika Barathimogan /IT" userId="030a70e2-882b-4926-8c0f-f05f628a2147" providerId="ADAL" clId="{DD15DEE4-61CE-4D31-8DCF-C89BDBD6A2A1}" dt="2022-09-11T10:34:52.200" v="3862" actId="47"/>
        <pc:sldMkLst>
          <pc:docMk/>
          <pc:sldMk cId="0" sldId="298"/>
        </pc:sldMkLst>
      </pc:sldChg>
      <pc:sldChg chg="del">
        <pc:chgData name="Jyoshika Barathimogan /IT" userId="030a70e2-882b-4926-8c0f-f05f628a2147" providerId="ADAL" clId="{DD15DEE4-61CE-4D31-8DCF-C89BDBD6A2A1}" dt="2022-09-11T10:34:52.030" v="3861" actId="47"/>
        <pc:sldMkLst>
          <pc:docMk/>
          <pc:sldMk cId="0" sldId="299"/>
        </pc:sldMkLst>
      </pc:sldChg>
      <pc:sldChg chg="del">
        <pc:chgData name="Jyoshika Barathimogan /IT" userId="030a70e2-882b-4926-8c0f-f05f628a2147" providerId="ADAL" clId="{DD15DEE4-61CE-4D31-8DCF-C89BDBD6A2A1}" dt="2022-09-11T10:34:51.832" v="3860" actId="47"/>
        <pc:sldMkLst>
          <pc:docMk/>
          <pc:sldMk cId="0" sldId="300"/>
        </pc:sldMkLst>
      </pc:sldChg>
      <pc:sldChg chg="del">
        <pc:chgData name="Jyoshika Barathimogan /IT" userId="030a70e2-882b-4926-8c0f-f05f628a2147" providerId="ADAL" clId="{DD15DEE4-61CE-4D31-8DCF-C89BDBD6A2A1}" dt="2022-09-11T10:34:51.644" v="3859" actId="47"/>
        <pc:sldMkLst>
          <pc:docMk/>
          <pc:sldMk cId="0" sldId="301"/>
        </pc:sldMkLst>
      </pc:sldChg>
      <pc:sldChg chg="del">
        <pc:chgData name="Jyoshika Barathimogan /IT" userId="030a70e2-882b-4926-8c0f-f05f628a2147" providerId="ADAL" clId="{DD15DEE4-61CE-4D31-8DCF-C89BDBD6A2A1}" dt="2022-09-11T10:34:51.423" v="3858" actId="47"/>
        <pc:sldMkLst>
          <pc:docMk/>
          <pc:sldMk cId="0" sldId="302"/>
        </pc:sldMkLst>
      </pc:sldChg>
      <pc:sldChg chg="del">
        <pc:chgData name="Jyoshika Barathimogan /IT" userId="030a70e2-882b-4926-8c0f-f05f628a2147" providerId="ADAL" clId="{DD15DEE4-61CE-4D31-8DCF-C89BDBD6A2A1}" dt="2022-09-11T10:34:51.166" v="3857" actId="47"/>
        <pc:sldMkLst>
          <pc:docMk/>
          <pc:sldMk cId="0" sldId="303"/>
        </pc:sldMkLst>
      </pc:sldChg>
      <pc:sldChg chg="del">
        <pc:chgData name="Jyoshika Barathimogan /IT" userId="030a70e2-882b-4926-8c0f-f05f628a2147" providerId="ADAL" clId="{DD15DEE4-61CE-4D31-8DCF-C89BDBD6A2A1}" dt="2022-09-11T10:34:50.834" v="3856" actId="47"/>
        <pc:sldMkLst>
          <pc:docMk/>
          <pc:sldMk cId="0" sldId="304"/>
        </pc:sldMkLst>
      </pc:sldChg>
      <pc:sldChg chg="add del">
        <pc:chgData name="Jyoshika Barathimogan /IT" userId="030a70e2-882b-4926-8c0f-f05f628a2147" providerId="ADAL" clId="{DD15DEE4-61CE-4D31-8DCF-C89BDBD6A2A1}" dt="2022-09-10T12:39:48.637" v="6" actId="47"/>
        <pc:sldMkLst>
          <pc:docMk/>
          <pc:sldMk cId="3848120003" sldId="305"/>
        </pc:sldMkLst>
      </pc:sldChg>
      <pc:sldChg chg="modSp add mod ord">
        <pc:chgData name="Jyoshika Barathimogan /IT" userId="030a70e2-882b-4926-8c0f-f05f628a2147" providerId="ADAL" clId="{DD15DEE4-61CE-4D31-8DCF-C89BDBD6A2A1}" dt="2022-09-10T12:42:11.296" v="74" actId="20577"/>
        <pc:sldMkLst>
          <pc:docMk/>
          <pc:sldMk cId="1864920792" sldId="306"/>
        </pc:sldMkLst>
        <pc:spChg chg="mod">
          <ac:chgData name="Jyoshika Barathimogan /IT" userId="030a70e2-882b-4926-8c0f-f05f628a2147" providerId="ADAL" clId="{DD15DEE4-61CE-4D31-8DCF-C89BDBD6A2A1}" dt="2022-09-10T12:42:02.148" v="62" actId="1076"/>
          <ac:spMkLst>
            <pc:docMk/>
            <pc:sldMk cId="1864920792" sldId="306"/>
            <ac:spMk id="276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42:11.296" v="74" actId="20577"/>
          <ac:spMkLst>
            <pc:docMk/>
            <pc:sldMk cId="1864920792" sldId="306"/>
            <ac:spMk id="27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39:57.385" v="10" actId="20577"/>
          <ac:spMkLst>
            <pc:docMk/>
            <pc:sldMk cId="1864920792" sldId="306"/>
            <ac:spMk id="278" creationId="{00000000-0000-0000-0000-000000000000}"/>
          </ac:spMkLst>
        </pc:spChg>
        <pc:grpChg chg="mod">
          <ac:chgData name="Jyoshika Barathimogan /IT" userId="030a70e2-882b-4926-8c0f-f05f628a2147" providerId="ADAL" clId="{DD15DEE4-61CE-4D31-8DCF-C89BDBD6A2A1}" dt="2022-09-10T12:41:58.911" v="61" actId="1076"/>
          <ac:grpSpMkLst>
            <pc:docMk/>
            <pc:sldMk cId="1864920792" sldId="306"/>
            <ac:grpSpMk id="279" creationId="{00000000-0000-0000-0000-000000000000}"/>
          </ac:grpSpMkLst>
        </pc:grpChg>
      </pc:sldChg>
      <pc:sldChg chg="addSp delSp modSp add mod ord">
        <pc:chgData name="Jyoshika Barathimogan /IT" userId="030a70e2-882b-4926-8c0f-f05f628a2147" providerId="ADAL" clId="{DD15DEE4-61CE-4D31-8DCF-C89BDBD6A2A1}" dt="2022-09-10T14:11:56.091" v="1466" actId="1076"/>
        <pc:sldMkLst>
          <pc:docMk/>
          <pc:sldMk cId="2609364707" sldId="307"/>
        </pc:sldMkLst>
        <pc:spChg chg="add mod">
          <ac:chgData name="Jyoshika Barathimogan /IT" userId="030a70e2-882b-4926-8c0f-f05f628a2147" providerId="ADAL" clId="{DD15DEE4-61CE-4D31-8DCF-C89BDBD6A2A1}" dt="2022-09-10T13:49:24.686" v="411" actId="478"/>
          <ac:spMkLst>
            <pc:docMk/>
            <pc:sldMk cId="2609364707" sldId="307"/>
            <ac:spMk id="3" creationId="{1540709D-0E15-E762-2D1D-926A3325CDE1}"/>
          </ac:spMkLst>
        </pc:spChg>
        <pc:spChg chg="add mod">
          <ac:chgData name="Jyoshika Barathimogan /IT" userId="030a70e2-882b-4926-8c0f-f05f628a2147" providerId="ADAL" clId="{DD15DEE4-61CE-4D31-8DCF-C89BDBD6A2A1}" dt="2022-09-10T13:49:24.686" v="411" actId="478"/>
          <ac:spMkLst>
            <pc:docMk/>
            <pc:sldMk cId="2609364707" sldId="307"/>
            <ac:spMk id="5" creationId="{40560624-1CB4-1DD2-ECDB-2B539F9657AD}"/>
          </ac:spMkLst>
        </pc:spChg>
        <pc:spChg chg="add mod">
          <ac:chgData name="Jyoshika Barathimogan /IT" userId="030a70e2-882b-4926-8c0f-f05f628a2147" providerId="ADAL" clId="{DD15DEE4-61CE-4D31-8DCF-C89BDBD6A2A1}" dt="2022-09-10T13:49:59.550" v="441" actId="1076"/>
          <ac:spMkLst>
            <pc:docMk/>
            <pc:sldMk cId="2609364707" sldId="307"/>
            <ac:spMk id="8" creationId="{B8DB7B56-AEE9-E326-00D2-2936059BB39E}"/>
          </ac:spMkLst>
        </pc:spChg>
        <pc:spChg chg="mod">
          <ac:chgData name="Jyoshika Barathimogan /IT" userId="030a70e2-882b-4926-8c0f-f05f628a2147" providerId="ADAL" clId="{DD15DEE4-61CE-4D31-8DCF-C89BDBD6A2A1}" dt="2022-09-10T13:49:41.371" v="415"/>
          <ac:spMkLst>
            <pc:docMk/>
            <pc:sldMk cId="2609364707" sldId="307"/>
            <ac:spMk id="10" creationId="{877B0163-FB0C-547A-6528-6C5A87898A44}"/>
          </ac:spMkLst>
        </pc:spChg>
        <pc:spChg chg="mod">
          <ac:chgData name="Jyoshika Barathimogan /IT" userId="030a70e2-882b-4926-8c0f-f05f628a2147" providerId="ADAL" clId="{DD15DEE4-61CE-4D31-8DCF-C89BDBD6A2A1}" dt="2022-09-10T13:49:41.371" v="415"/>
          <ac:spMkLst>
            <pc:docMk/>
            <pc:sldMk cId="2609364707" sldId="307"/>
            <ac:spMk id="11" creationId="{A58853F4-0573-3AE4-1265-637C8890B7D4}"/>
          </ac:spMkLst>
        </pc:spChg>
        <pc:spChg chg="add mod">
          <ac:chgData name="Jyoshika Barathimogan /IT" userId="030a70e2-882b-4926-8c0f-f05f628a2147" providerId="ADAL" clId="{DD15DEE4-61CE-4D31-8DCF-C89BDBD6A2A1}" dt="2022-09-10T13:50:41.705" v="452" actId="14100"/>
          <ac:spMkLst>
            <pc:docMk/>
            <pc:sldMk cId="2609364707" sldId="307"/>
            <ac:spMk id="12" creationId="{E07C7F2B-BA8E-9A55-ABE8-1EFECAE71ED8}"/>
          </ac:spMkLst>
        </pc:spChg>
        <pc:spChg chg="del">
          <ac:chgData name="Jyoshika Barathimogan /IT" userId="030a70e2-882b-4926-8c0f-f05f628a2147" providerId="ADAL" clId="{DD15DEE4-61CE-4D31-8DCF-C89BDBD6A2A1}" dt="2022-09-10T13:49:24.686" v="411" actId="478"/>
          <ac:spMkLst>
            <pc:docMk/>
            <pc:sldMk cId="2609364707" sldId="307"/>
            <ac:spMk id="300" creationId="{00000000-0000-0000-0000-000000000000}"/>
          </ac:spMkLst>
        </pc:spChg>
        <pc:spChg chg="del">
          <ac:chgData name="Jyoshika Barathimogan /IT" userId="030a70e2-882b-4926-8c0f-f05f628a2147" providerId="ADAL" clId="{DD15DEE4-61CE-4D31-8DCF-C89BDBD6A2A1}" dt="2022-09-10T13:49:24.686" v="411" actId="478"/>
          <ac:spMkLst>
            <pc:docMk/>
            <pc:sldMk cId="2609364707" sldId="307"/>
            <ac:spMk id="301" creationId="{00000000-0000-0000-0000-000000000000}"/>
          </ac:spMkLst>
        </pc:spChg>
        <pc:grpChg chg="add mod">
          <ac:chgData name="Jyoshika Barathimogan /IT" userId="030a70e2-882b-4926-8c0f-f05f628a2147" providerId="ADAL" clId="{DD15DEE4-61CE-4D31-8DCF-C89BDBD6A2A1}" dt="2022-09-10T13:50:01.623" v="442" actId="1076"/>
          <ac:grpSpMkLst>
            <pc:docMk/>
            <pc:sldMk cId="2609364707" sldId="307"/>
            <ac:grpSpMk id="9" creationId="{F40CA1F7-F0BB-7D0F-02FE-F0E7CD8F2798}"/>
          </ac:grpSpMkLst>
        </pc:grpChg>
        <pc:grpChg chg="del">
          <ac:chgData name="Jyoshika Barathimogan /IT" userId="030a70e2-882b-4926-8c0f-f05f628a2147" providerId="ADAL" clId="{DD15DEE4-61CE-4D31-8DCF-C89BDBD6A2A1}" dt="2022-09-10T13:49:24.686" v="411" actId="478"/>
          <ac:grpSpMkLst>
            <pc:docMk/>
            <pc:sldMk cId="2609364707" sldId="307"/>
            <ac:grpSpMk id="302" creationId="{00000000-0000-0000-0000-000000000000}"/>
          </ac:grpSpMkLst>
        </pc:grpChg>
        <pc:picChg chg="add del mod ord">
          <ac:chgData name="Jyoshika Barathimogan /IT" userId="030a70e2-882b-4926-8c0f-f05f628a2147" providerId="ADAL" clId="{DD15DEE4-61CE-4D31-8DCF-C89BDBD6A2A1}" dt="2022-09-10T14:11:46.019" v="1462" actId="478"/>
          <ac:picMkLst>
            <pc:docMk/>
            <pc:sldMk cId="2609364707" sldId="307"/>
            <ac:picMk id="7" creationId="{4D073557-E655-8F1F-FBD8-25625143D545}"/>
          </ac:picMkLst>
        </pc:picChg>
        <pc:picChg chg="add mod">
          <ac:chgData name="Jyoshika Barathimogan /IT" userId="030a70e2-882b-4926-8c0f-f05f628a2147" providerId="ADAL" clId="{DD15DEE4-61CE-4D31-8DCF-C89BDBD6A2A1}" dt="2022-09-10T14:11:56.091" v="1466" actId="1076"/>
          <ac:picMkLst>
            <pc:docMk/>
            <pc:sldMk cId="2609364707" sldId="307"/>
            <ac:picMk id="14" creationId="{C53D9496-4383-0709-1D0F-A74B71727297}"/>
          </ac:picMkLst>
        </pc:picChg>
      </pc:sldChg>
      <pc:sldChg chg="modSp add mod ord">
        <pc:chgData name="Jyoshika Barathimogan /IT" userId="030a70e2-882b-4926-8c0f-f05f628a2147" providerId="ADAL" clId="{DD15DEE4-61CE-4D31-8DCF-C89BDBD6A2A1}" dt="2022-09-10T12:53:43.777" v="187" actId="20577"/>
        <pc:sldMkLst>
          <pc:docMk/>
          <pc:sldMk cId="1946362659" sldId="308"/>
        </pc:sldMkLst>
        <pc:spChg chg="mod">
          <ac:chgData name="Jyoshika Barathimogan /IT" userId="030a70e2-882b-4926-8c0f-f05f628a2147" providerId="ADAL" clId="{DD15DEE4-61CE-4D31-8DCF-C89BDBD6A2A1}" dt="2022-09-10T12:53:19.137" v="172" actId="20577"/>
          <ac:spMkLst>
            <pc:docMk/>
            <pc:sldMk cId="1946362659" sldId="308"/>
            <ac:spMk id="276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3:43.777" v="187" actId="20577"/>
          <ac:spMkLst>
            <pc:docMk/>
            <pc:sldMk cId="1946362659" sldId="308"/>
            <ac:spMk id="27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3:08.337" v="149" actId="20577"/>
          <ac:spMkLst>
            <pc:docMk/>
            <pc:sldMk cId="1946362659" sldId="308"/>
            <ac:spMk id="278" creationId="{00000000-0000-0000-0000-000000000000}"/>
          </ac:spMkLst>
        </pc:spChg>
      </pc:sldChg>
      <pc:sldChg chg="modSp add mod">
        <pc:chgData name="Jyoshika Barathimogan /IT" userId="030a70e2-882b-4926-8c0f-f05f628a2147" providerId="ADAL" clId="{DD15DEE4-61CE-4D31-8DCF-C89BDBD6A2A1}" dt="2022-09-10T12:56:06.270" v="352" actId="1076"/>
        <pc:sldMkLst>
          <pc:docMk/>
          <pc:sldMk cId="4089726267" sldId="309"/>
        </pc:sldMkLst>
        <pc:spChg chg="mod">
          <ac:chgData name="Jyoshika Barathimogan /IT" userId="030a70e2-882b-4926-8c0f-f05f628a2147" providerId="ADAL" clId="{DD15DEE4-61CE-4D31-8DCF-C89BDBD6A2A1}" dt="2022-09-10T12:55:11.642" v="271" actId="1076"/>
          <ac:spMkLst>
            <pc:docMk/>
            <pc:sldMk cId="4089726267" sldId="309"/>
            <ac:spMk id="276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6:06.270" v="352" actId="1076"/>
          <ac:spMkLst>
            <pc:docMk/>
            <pc:sldMk cId="4089726267" sldId="309"/>
            <ac:spMk id="27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4:53.396" v="251" actId="20577"/>
          <ac:spMkLst>
            <pc:docMk/>
            <pc:sldMk cId="4089726267" sldId="309"/>
            <ac:spMk id="278" creationId="{00000000-0000-0000-0000-000000000000}"/>
          </ac:spMkLst>
        </pc:spChg>
        <pc:grpChg chg="mod">
          <ac:chgData name="Jyoshika Barathimogan /IT" userId="030a70e2-882b-4926-8c0f-f05f628a2147" providerId="ADAL" clId="{DD15DEE4-61CE-4D31-8DCF-C89BDBD6A2A1}" dt="2022-09-10T12:55:15.278" v="272" actId="1076"/>
          <ac:grpSpMkLst>
            <pc:docMk/>
            <pc:sldMk cId="4089726267" sldId="309"/>
            <ac:grpSpMk id="279" creationId="{00000000-0000-0000-0000-000000000000}"/>
          </ac:grpSpMkLst>
        </pc:grpChg>
      </pc:sldChg>
      <pc:sldChg chg="modSp add mod ord">
        <pc:chgData name="Jyoshika Barathimogan /IT" userId="030a70e2-882b-4926-8c0f-f05f628a2147" providerId="ADAL" clId="{DD15DEE4-61CE-4D31-8DCF-C89BDBD6A2A1}" dt="2022-09-10T12:54:45.008" v="247" actId="20577"/>
        <pc:sldMkLst>
          <pc:docMk/>
          <pc:sldMk cId="2508161810" sldId="310"/>
        </pc:sldMkLst>
        <pc:spChg chg="mod">
          <ac:chgData name="Jyoshika Barathimogan /IT" userId="030a70e2-882b-4926-8c0f-f05f628a2147" providerId="ADAL" clId="{DD15DEE4-61CE-4D31-8DCF-C89BDBD6A2A1}" dt="2022-09-10T12:54:21.507" v="239" actId="20577"/>
          <ac:spMkLst>
            <pc:docMk/>
            <pc:sldMk cId="2508161810" sldId="310"/>
            <ac:spMk id="27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4:45.008" v="247" actId="20577"/>
          <ac:spMkLst>
            <pc:docMk/>
            <pc:sldMk cId="2508161810" sldId="310"/>
            <ac:spMk id="278" creationId="{00000000-0000-0000-0000-000000000000}"/>
          </ac:spMkLst>
        </pc:spChg>
      </pc:sldChg>
      <pc:sldChg chg="modSp add mod">
        <pc:chgData name="Jyoshika Barathimogan /IT" userId="030a70e2-882b-4926-8c0f-f05f628a2147" providerId="ADAL" clId="{DD15DEE4-61CE-4D31-8DCF-C89BDBD6A2A1}" dt="2022-09-10T12:58:08.049" v="405" actId="1076"/>
        <pc:sldMkLst>
          <pc:docMk/>
          <pc:sldMk cId="295770203" sldId="311"/>
        </pc:sldMkLst>
        <pc:spChg chg="mod">
          <ac:chgData name="Jyoshika Barathimogan /IT" userId="030a70e2-882b-4926-8c0f-f05f628a2147" providerId="ADAL" clId="{DD15DEE4-61CE-4D31-8DCF-C89BDBD6A2A1}" dt="2022-09-10T12:57:18.133" v="383" actId="20577"/>
          <ac:spMkLst>
            <pc:docMk/>
            <pc:sldMk cId="295770203" sldId="311"/>
            <ac:spMk id="276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8:08.049" v="405" actId="1076"/>
          <ac:spMkLst>
            <pc:docMk/>
            <pc:sldMk cId="295770203" sldId="311"/>
            <ac:spMk id="277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2:56:14.421" v="355" actId="20577"/>
          <ac:spMkLst>
            <pc:docMk/>
            <pc:sldMk cId="295770203" sldId="311"/>
            <ac:spMk id="278" creationId="{00000000-0000-0000-0000-000000000000}"/>
          </ac:spMkLst>
        </pc:spChg>
        <pc:grpChg chg="mod">
          <ac:chgData name="Jyoshika Barathimogan /IT" userId="030a70e2-882b-4926-8c0f-f05f628a2147" providerId="ADAL" clId="{DD15DEE4-61CE-4D31-8DCF-C89BDBD6A2A1}" dt="2022-09-10T12:56:35.897" v="375" actId="1076"/>
          <ac:grpSpMkLst>
            <pc:docMk/>
            <pc:sldMk cId="295770203" sldId="311"/>
            <ac:grpSpMk id="279" creationId="{00000000-0000-0000-0000-000000000000}"/>
          </ac:grpSpMkLst>
        </pc:grpChg>
      </pc:sldChg>
      <pc:sldChg chg="addSp modSp mod">
        <pc:chgData name="Jyoshika Barathimogan /IT" userId="030a70e2-882b-4926-8c0f-f05f628a2147" providerId="ADAL" clId="{DD15DEE4-61CE-4D31-8DCF-C89BDBD6A2A1}" dt="2022-09-10T13:22:16.542" v="410" actId="1076"/>
        <pc:sldMkLst>
          <pc:docMk/>
          <pc:sldMk cId="231363006" sldId="312"/>
        </pc:sldMkLst>
        <pc:spChg chg="mod">
          <ac:chgData name="Jyoshika Barathimogan /IT" userId="030a70e2-882b-4926-8c0f-f05f628a2147" providerId="ADAL" clId="{DD15DEE4-61CE-4D31-8DCF-C89BDBD6A2A1}" dt="2022-09-10T13:22:16.542" v="410" actId="1076"/>
          <ac:spMkLst>
            <pc:docMk/>
            <pc:sldMk cId="231363006" sldId="312"/>
            <ac:spMk id="3" creationId="{5393D2CE-5B8A-C189-F373-14917DA017FC}"/>
          </ac:spMkLst>
        </pc:spChg>
        <pc:picChg chg="add mod">
          <ac:chgData name="Jyoshika Barathimogan /IT" userId="030a70e2-882b-4926-8c0f-f05f628a2147" providerId="ADAL" clId="{DD15DEE4-61CE-4D31-8DCF-C89BDBD6A2A1}" dt="2022-09-10T13:22:15.092" v="408" actId="1076"/>
          <ac:picMkLst>
            <pc:docMk/>
            <pc:sldMk cId="231363006" sldId="312"/>
            <ac:picMk id="6" creationId="{3895B3B6-0D17-B1A7-F062-41F351850A48}"/>
          </ac:picMkLst>
        </pc:picChg>
      </pc:sldChg>
      <pc:sldChg chg="modSp mod">
        <pc:chgData name="Jyoshika Barathimogan /IT" userId="030a70e2-882b-4926-8c0f-f05f628a2147" providerId="ADAL" clId="{DD15DEE4-61CE-4D31-8DCF-C89BDBD6A2A1}" dt="2022-09-10T15:12:43.052" v="2455" actId="20577"/>
        <pc:sldMkLst>
          <pc:docMk/>
          <pc:sldMk cId="1283121449" sldId="313"/>
        </pc:sldMkLst>
        <pc:spChg chg="mod">
          <ac:chgData name="Jyoshika Barathimogan /IT" userId="030a70e2-882b-4926-8c0f-f05f628a2147" providerId="ADAL" clId="{DD15DEE4-61CE-4D31-8DCF-C89BDBD6A2A1}" dt="2022-09-10T15:11:49.711" v="2423" actId="20577"/>
          <ac:spMkLst>
            <pc:docMk/>
            <pc:sldMk cId="1283121449" sldId="313"/>
            <ac:spMk id="7" creationId="{96B6E65B-7935-BBF3-8288-1BE9C1A1ACC8}"/>
          </ac:spMkLst>
        </pc:spChg>
        <pc:spChg chg="mod">
          <ac:chgData name="Jyoshika Barathimogan /IT" userId="030a70e2-882b-4926-8c0f-f05f628a2147" providerId="ADAL" clId="{DD15DEE4-61CE-4D31-8DCF-C89BDBD6A2A1}" dt="2022-09-10T15:12:06.055" v="2426" actId="20577"/>
          <ac:spMkLst>
            <pc:docMk/>
            <pc:sldMk cId="1283121449" sldId="313"/>
            <ac:spMk id="9" creationId="{2B0497B9-F14A-0425-9901-E2D46FD34462}"/>
          </ac:spMkLst>
        </pc:spChg>
        <pc:spChg chg="mod">
          <ac:chgData name="Jyoshika Barathimogan /IT" userId="030a70e2-882b-4926-8c0f-f05f628a2147" providerId="ADAL" clId="{DD15DEE4-61CE-4D31-8DCF-C89BDBD6A2A1}" dt="2022-09-10T15:12:43.052" v="2455" actId="20577"/>
          <ac:spMkLst>
            <pc:docMk/>
            <pc:sldMk cId="1283121449" sldId="313"/>
            <ac:spMk id="18" creationId="{5286A320-AC4E-898B-0D03-F8E5641CFE46}"/>
          </ac:spMkLst>
        </pc:spChg>
      </pc:sldChg>
      <pc:sldChg chg="delSp modSp add del mod ord">
        <pc:chgData name="Jyoshika Barathimogan /IT" userId="030a70e2-882b-4926-8c0f-f05f628a2147" providerId="ADAL" clId="{DD15DEE4-61CE-4D31-8DCF-C89BDBD6A2A1}" dt="2022-09-10T15:28:19.203" v="2815" actId="47"/>
        <pc:sldMkLst>
          <pc:docMk/>
          <pc:sldMk cId="1027321497" sldId="314"/>
        </pc:sldMkLst>
        <pc:spChg chg="mod">
          <ac:chgData name="Jyoshika Barathimogan /IT" userId="030a70e2-882b-4926-8c0f-f05f628a2147" providerId="ADAL" clId="{DD15DEE4-61CE-4D31-8DCF-C89BDBD6A2A1}" dt="2022-09-10T14:04:37.277" v="1302" actId="20577"/>
          <ac:spMkLst>
            <pc:docMk/>
            <pc:sldMk cId="1027321497" sldId="314"/>
            <ac:spMk id="4" creationId="{F7B2F384-92BF-E56D-814D-53D8DD1358D2}"/>
          </ac:spMkLst>
        </pc:spChg>
        <pc:spChg chg="del">
          <ac:chgData name="Jyoshika Barathimogan /IT" userId="030a70e2-882b-4926-8c0f-f05f628a2147" providerId="ADAL" clId="{DD15DEE4-61CE-4D31-8DCF-C89BDBD6A2A1}" dt="2022-09-10T14:01:29.362" v="1013" actId="478"/>
          <ac:spMkLst>
            <pc:docMk/>
            <pc:sldMk cId="1027321497" sldId="314"/>
            <ac:spMk id="8" creationId="{DF9628A6-A930-0A3D-7456-82A830AB44B5}"/>
          </ac:spMkLst>
        </pc:spChg>
      </pc:sldChg>
      <pc:sldChg chg="modSp add del mod ord">
        <pc:chgData name="Jyoshika Barathimogan /IT" userId="030a70e2-882b-4926-8c0f-f05f628a2147" providerId="ADAL" clId="{DD15DEE4-61CE-4D31-8DCF-C89BDBD6A2A1}" dt="2022-09-10T14:23:01.356" v="2313" actId="47"/>
        <pc:sldMkLst>
          <pc:docMk/>
          <pc:sldMk cId="3585472843" sldId="315"/>
        </pc:sldMkLst>
        <pc:spChg chg="mod">
          <ac:chgData name="Jyoshika Barathimogan /IT" userId="030a70e2-882b-4926-8c0f-f05f628a2147" providerId="ADAL" clId="{DD15DEE4-61CE-4D31-8DCF-C89BDBD6A2A1}" dt="2022-09-10T14:07:13.064" v="1336" actId="20577"/>
          <ac:spMkLst>
            <pc:docMk/>
            <pc:sldMk cId="3585472843" sldId="315"/>
            <ac:spMk id="318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4:16:34.057" v="2121" actId="313"/>
          <ac:spMkLst>
            <pc:docMk/>
            <pc:sldMk cId="3585472843" sldId="315"/>
            <ac:spMk id="319" creationId="{00000000-0000-0000-0000-000000000000}"/>
          </ac:spMkLst>
        </pc:spChg>
      </pc:sldChg>
      <pc:sldChg chg="addSp delSp modSp add del mod ord">
        <pc:chgData name="Jyoshika Barathimogan /IT" userId="030a70e2-882b-4926-8c0f-f05f628a2147" providerId="ADAL" clId="{DD15DEE4-61CE-4D31-8DCF-C89BDBD6A2A1}" dt="2022-09-10T15:07:56.889" v="2334" actId="478"/>
        <pc:sldMkLst>
          <pc:docMk/>
          <pc:sldMk cId="1003666509" sldId="316"/>
        </pc:sldMkLst>
        <pc:spChg chg="add mod">
          <ac:chgData name="Jyoshika Barathimogan /IT" userId="030a70e2-882b-4926-8c0f-f05f628a2147" providerId="ADAL" clId="{DD15DEE4-61CE-4D31-8DCF-C89BDBD6A2A1}" dt="2022-09-10T14:18:16.038" v="2143" actId="1076"/>
          <ac:spMkLst>
            <pc:docMk/>
            <pc:sldMk cId="1003666509" sldId="316"/>
            <ac:spMk id="2" creationId="{95193C85-D3FE-00BF-52A1-BC890B18C159}"/>
          </ac:spMkLst>
        </pc:spChg>
        <pc:spChg chg="add del mod">
          <ac:chgData name="Jyoshika Barathimogan /IT" userId="030a70e2-882b-4926-8c0f-f05f628a2147" providerId="ADAL" clId="{DD15DEE4-61CE-4D31-8DCF-C89BDBD6A2A1}" dt="2022-09-10T14:18:29.428" v="2159"/>
          <ac:spMkLst>
            <pc:docMk/>
            <pc:sldMk cId="1003666509" sldId="316"/>
            <ac:spMk id="3" creationId="{531DE085-B1B3-BCE1-5CF5-F877072C8A60}"/>
          </ac:spMkLst>
        </pc:spChg>
        <pc:spChg chg="add mod">
          <ac:chgData name="Jyoshika Barathimogan /IT" userId="030a70e2-882b-4926-8c0f-f05f628a2147" providerId="ADAL" clId="{DD15DEE4-61CE-4D31-8DCF-C89BDBD6A2A1}" dt="2022-09-10T14:20:49.522" v="2209" actId="122"/>
          <ac:spMkLst>
            <pc:docMk/>
            <pc:sldMk cId="1003666509" sldId="316"/>
            <ac:spMk id="4" creationId="{A0F85770-257B-23B0-F789-EBD4DD94FB9B}"/>
          </ac:spMkLst>
        </pc:spChg>
        <pc:spChg chg="add mod">
          <ac:chgData name="Jyoshika Barathimogan /IT" userId="030a70e2-882b-4926-8c0f-f05f628a2147" providerId="ADAL" clId="{DD15DEE4-61CE-4D31-8DCF-C89BDBD6A2A1}" dt="2022-09-10T14:20:39.738" v="2207" actId="1076"/>
          <ac:spMkLst>
            <pc:docMk/>
            <pc:sldMk cId="1003666509" sldId="316"/>
            <ac:spMk id="5" creationId="{B31E0DE2-3E78-F86C-36A0-9788BDD8D67F}"/>
          </ac:spMkLst>
        </pc:spChg>
        <pc:spChg chg="add mod">
          <ac:chgData name="Jyoshika Barathimogan /IT" userId="030a70e2-882b-4926-8c0f-f05f628a2147" providerId="ADAL" clId="{DD15DEE4-61CE-4D31-8DCF-C89BDBD6A2A1}" dt="2022-09-10T14:20:53.518" v="2210" actId="1076"/>
          <ac:spMkLst>
            <pc:docMk/>
            <pc:sldMk cId="1003666509" sldId="316"/>
            <ac:spMk id="7" creationId="{DFE0D60B-810E-D16A-BE4A-C2BF61E9AEAB}"/>
          </ac:spMkLst>
        </pc:spChg>
        <pc:spChg chg="add mod">
          <ac:chgData name="Jyoshika Barathimogan /IT" userId="030a70e2-882b-4926-8c0f-f05f628a2147" providerId="ADAL" clId="{DD15DEE4-61CE-4D31-8DCF-C89BDBD6A2A1}" dt="2022-09-10T14:20:35.927" v="2206" actId="1076"/>
          <ac:spMkLst>
            <pc:docMk/>
            <pc:sldMk cId="1003666509" sldId="316"/>
            <ac:spMk id="9" creationId="{AC70E580-33D3-C208-EF37-7862EA7B1371}"/>
          </ac:spMkLst>
        </pc:spChg>
        <pc:spChg chg="add mod">
          <ac:chgData name="Jyoshika Barathimogan /IT" userId="030a70e2-882b-4926-8c0f-f05f628a2147" providerId="ADAL" clId="{DD15DEE4-61CE-4D31-8DCF-C89BDBD6A2A1}" dt="2022-09-10T14:22:00.851" v="2312" actId="20577"/>
          <ac:spMkLst>
            <pc:docMk/>
            <pc:sldMk cId="1003666509" sldId="316"/>
            <ac:spMk id="11" creationId="{90C24A2D-2FF0-4799-7D64-E592304DEA5C}"/>
          </ac:spMkLst>
        </pc:spChg>
        <pc:spChg chg="mod">
          <ac:chgData name="Jyoshika Barathimogan /IT" userId="030a70e2-882b-4926-8c0f-f05f628a2147" providerId="ADAL" clId="{DD15DEE4-61CE-4D31-8DCF-C89BDBD6A2A1}" dt="2022-09-10T14:17:23.201" v="2129"/>
          <ac:spMkLst>
            <pc:docMk/>
            <pc:sldMk cId="1003666509" sldId="316"/>
            <ac:spMk id="286" creationId="{00000000-0000-0000-0000-000000000000}"/>
          </ac:spMkLst>
        </pc:spChg>
        <pc:spChg chg="mod ord">
          <ac:chgData name="Jyoshika Barathimogan /IT" userId="030a70e2-882b-4926-8c0f-f05f628a2147" providerId="ADAL" clId="{DD15DEE4-61CE-4D31-8DCF-C89BDBD6A2A1}" dt="2022-09-10T14:18:20.803" v="2156" actId="20577"/>
          <ac:spMkLst>
            <pc:docMk/>
            <pc:sldMk cId="1003666509" sldId="316"/>
            <ac:spMk id="290" creationId="{00000000-0000-0000-0000-000000000000}"/>
          </ac:spMkLst>
        </pc:spChg>
        <pc:picChg chg="add del">
          <ac:chgData name="Jyoshika Barathimogan /IT" userId="030a70e2-882b-4926-8c0f-f05f628a2147" providerId="ADAL" clId="{DD15DEE4-61CE-4D31-8DCF-C89BDBD6A2A1}" dt="2022-09-10T15:07:56.889" v="2334" actId="478"/>
          <ac:picMkLst>
            <pc:docMk/>
            <pc:sldMk cId="1003666509" sldId="316"/>
            <ac:picMk id="13" creationId="{F00420FD-0273-AAFD-11C3-20FC41A63B4C}"/>
          </ac:picMkLst>
        </pc:picChg>
      </pc:sldChg>
      <pc:sldChg chg="modSp add del mod">
        <pc:chgData name="Jyoshika Barathimogan /IT" userId="030a70e2-882b-4926-8c0f-f05f628a2147" providerId="ADAL" clId="{DD15DEE4-61CE-4D31-8DCF-C89BDBD6A2A1}" dt="2022-09-10T15:10:02.977" v="2356" actId="47"/>
        <pc:sldMkLst>
          <pc:docMk/>
          <pc:sldMk cId="3972619087" sldId="317"/>
        </pc:sldMkLst>
        <pc:picChg chg="mod">
          <ac:chgData name="Jyoshika Barathimogan /IT" userId="030a70e2-882b-4926-8c0f-f05f628a2147" providerId="ADAL" clId="{DD15DEE4-61CE-4D31-8DCF-C89BDBD6A2A1}" dt="2022-09-10T15:07:00.876" v="2316" actId="1076"/>
          <ac:picMkLst>
            <pc:docMk/>
            <pc:sldMk cId="3972619087" sldId="317"/>
            <ac:picMk id="13" creationId="{F00420FD-0273-AAFD-11C3-20FC41A63B4C}"/>
          </ac:picMkLst>
        </pc:picChg>
      </pc:sldChg>
      <pc:sldChg chg="addSp delSp modSp add del mod ord">
        <pc:chgData name="Jyoshika Barathimogan /IT" userId="030a70e2-882b-4926-8c0f-f05f628a2147" providerId="ADAL" clId="{DD15DEE4-61CE-4D31-8DCF-C89BDBD6A2A1}" dt="2022-09-10T15:15:20.564" v="2457" actId="47"/>
        <pc:sldMkLst>
          <pc:docMk/>
          <pc:sldMk cId="1685967223" sldId="318"/>
        </pc:sldMkLst>
        <pc:spChg chg="mod">
          <ac:chgData name="Jyoshika Barathimogan /IT" userId="030a70e2-882b-4926-8c0f-f05f628a2147" providerId="ADAL" clId="{DD15DEE4-61CE-4D31-8DCF-C89BDBD6A2A1}" dt="2022-09-10T15:09:46.477" v="2355" actId="20577"/>
          <ac:spMkLst>
            <pc:docMk/>
            <pc:sldMk cId="1685967223" sldId="318"/>
            <ac:spMk id="8" creationId="{B8DB7B56-AEE9-E326-00D2-2936059BB39E}"/>
          </ac:spMkLst>
        </pc:spChg>
        <pc:spChg chg="mod">
          <ac:chgData name="Jyoshika Barathimogan /IT" userId="030a70e2-882b-4926-8c0f-f05f628a2147" providerId="ADAL" clId="{DD15DEE4-61CE-4D31-8DCF-C89BDBD6A2A1}" dt="2022-09-10T15:07:28.335" v="2331" actId="1076"/>
          <ac:spMkLst>
            <pc:docMk/>
            <pc:sldMk cId="1685967223" sldId="318"/>
            <ac:spMk id="12" creationId="{E07C7F2B-BA8E-9A55-ABE8-1EFECAE71ED8}"/>
          </ac:spMkLst>
        </pc:spChg>
        <pc:picChg chg="add del mod">
          <ac:chgData name="Jyoshika Barathimogan /IT" userId="030a70e2-882b-4926-8c0f-f05f628a2147" providerId="ADAL" clId="{DD15DEE4-61CE-4D31-8DCF-C89BDBD6A2A1}" dt="2022-09-10T15:09:21.045" v="2335" actId="478"/>
          <ac:picMkLst>
            <pc:docMk/>
            <pc:sldMk cId="1685967223" sldId="318"/>
            <ac:picMk id="4" creationId="{0F16EEE7-BEA3-90B6-AAAE-78AB071127A3}"/>
          </ac:picMkLst>
        </pc:picChg>
        <pc:picChg chg="add mod">
          <ac:chgData name="Jyoshika Barathimogan /IT" userId="030a70e2-882b-4926-8c0f-f05f628a2147" providerId="ADAL" clId="{DD15DEE4-61CE-4D31-8DCF-C89BDBD6A2A1}" dt="2022-09-10T15:09:39.365" v="2344" actId="1076"/>
          <ac:picMkLst>
            <pc:docMk/>
            <pc:sldMk cId="1685967223" sldId="318"/>
            <ac:picMk id="7" creationId="{14613B2E-5189-1413-AEFA-3DBE7A0418CB}"/>
          </ac:picMkLst>
        </pc:picChg>
        <pc:picChg chg="del">
          <ac:chgData name="Jyoshika Barathimogan /IT" userId="030a70e2-882b-4926-8c0f-f05f628a2147" providerId="ADAL" clId="{DD15DEE4-61CE-4D31-8DCF-C89BDBD6A2A1}" dt="2022-09-10T15:07:05.261" v="2320" actId="478"/>
          <ac:picMkLst>
            <pc:docMk/>
            <pc:sldMk cId="1685967223" sldId="318"/>
            <ac:picMk id="14" creationId="{C53D9496-4383-0709-1D0F-A74B71727297}"/>
          </ac:picMkLst>
        </pc:picChg>
      </pc:sldChg>
      <pc:sldChg chg="modSp del">
        <pc:chgData name="Jyoshika Barathimogan /IT" userId="030a70e2-882b-4926-8c0f-f05f628a2147" providerId="ADAL" clId="{DD15DEE4-61CE-4D31-8DCF-C89BDBD6A2A1}" dt="2022-09-11T10:34:36.848" v="3852" actId="47"/>
        <pc:sldMkLst>
          <pc:docMk/>
          <pc:sldMk cId="3870954826" sldId="319"/>
        </pc:sldMkLst>
        <pc:picChg chg="mod">
          <ac:chgData name="Jyoshika Barathimogan /IT" userId="030a70e2-882b-4926-8c0f-f05f628a2147" providerId="ADAL" clId="{DD15DEE4-61CE-4D31-8DCF-C89BDBD6A2A1}" dt="2022-09-11T09:01:23.182" v="2820" actId="208"/>
          <ac:picMkLst>
            <pc:docMk/>
            <pc:sldMk cId="3870954826" sldId="319"/>
            <ac:picMk id="2050" creationId="{291D7E08-28EF-989D-7234-ACE14644582E}"/>
          </ac:picMkLst>
        </pc:picChg>
      </pc:sldChg>
      <pc:sldChg chg="add">
        <pc:chgData name="Jyoshika Barathimogan /IT" userId="030a70e2-882b-4926-8c0f-f05f628a2147" providerId="ADAL" clId="{DD15DEE4-61CE-4D31-8DCF-C89BDBD6A2A1}" dt="2022-09-10T15:14:57.524" v="2456"/>
        <pc:sldMkLst>
          <pc:docMk/>
          <pc:sldMk cId="1178572413" sldId="320"/>
        </pc:sldMkLst>
      </pc:sldChg>
      <pc:sldChg chg="addSp delSp modSp add mod ord">
        <pc:chgData name="Jyoshika Barathimogan /IT" userId="030a70e2-882b-4926-8c0f-f05f628a2147" providerId="ADAL" clId="{DD15DEE4-61CE-4D31-8DCF-C89BDBD6A2A1}" dt="2022-09-10T15:24:46.755" v="2746" actId="1076"/>
        <pc:sldMkLst>
          <pc:docMk/>
          <pc:sldMk cId="3372237508" sldId="321"/>
        </pc:sldMkLst>
        <pc:spChg chg="add mod">
          <ac:chgData name="Jyoshika Barathimogan /IT" userId="030a70e2-882b-4926-8c0f-f05f628a2147" providerId="ADAL" clId="{DD15DEE4-61CE-4D31-8DCF-C89BDBD6A2A1}" dt="2022-09-10T15:20:03.716" v="2536" actId="207"/>
          <ac:spMkLst>
            <pc:docMk/>
            <pc:sldMk cId="3372237508" sldId="321"/>
            <ac:spMk id="2" creationId="{1C9C60C9-E88E-F3AC-166D-12616406611A}"/>
          </ac:spMkLst>
        </pc:spChg>
        <pc:spChg chg="mod">
          <ac:chgData name="Jyoshika Barathimogan /IT" userId="030a70e2-882b-4926-8c0f-f05f628a2147" providerId="ADAL" clId="{DD15DEE4-61CE-4D31-8DCF-C89BDBD6A2A1}" dt="2022-09-10T15:19:45.046" v="2521"/>
          <ac:spMkLst>
            <pc:docMk/>
            <pc:sldMk cId="3372237508" sldId="321"/>
            <ac:spMk id="4" creationId="{B18E20F0-C8CA-94E8-CBF0-88465C5A57BF}"/>
          </ac:spMkLst>
        </pc:spChg>
        <pc:spChg chg="mod">
          <ac:chgData name="Jyoshika Barathimogan /IT" userId="030a70e2-882b-4926-8c0f-f05f628a2147" providerId="ADAL" clId="{DD15DEE4-61CE-4D31-8DCF-C89BDBD6A2A1}" dt="2022-09-10T15:19:45.046" v="2521"/>
          <ac:spMkLst>
            <pc:docMk/>
            <pc:sldMk cId="3372237508" sldId="321"/>
            <ac:spMk id="5" creationId="{A2ECBD4F-69E7-0EDE-8522-BD41371A6ADF}"/>
          </ac:spMkLst>
        </pc:spChg>
        <pc:spChg chg="add del mod">
          <ac:chgData name="Jyoshika Barathimogan /IT" userId="030a70e2-882b-4926-8c0f-f05f628a2147" providerId="ADAL" clId="{DD15DEE4-61CE-4D31-8DCF-C89BDBD6A2A1}" dt="2022-09-10T15:22:29.398" v="2542" actId="478"/>
          <ac:spMkLst>
            <pc:docMk/>
            <pc:sldMk cId="3372237508" sldId="321"/>
            <ac:spMk id="9" creationId="{5D0A01CB-158D-ECDF-E147-23F568D455D5}"/>
          </ac:spMkLst>
        </pc:spChg>
        <pc:spChg chg="del">
          <ac:chgData name="Jyoshika Barathimogan /IT" userId="030a70e2-882b-4926-8c0f-f05f628a2147" providerId="ADAL" clId="{DD15DEE4-61CE-4D31-8DCF-C89BDBD6A2A1}" dt="2022-09-10T15:22:27.394" v="2541" actId="478"/>
          <ac:spMkLst>
            <pc:docMk/>
            <pc:sldMk cId="3372237508" sldId="321"/>
            <ac:spMk id="439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0T15:24:37.802" v="2743" actId="255"/>
          <ac:spMkLst>
            <pc:docMk/>
            <pc:sldMk cId="3372237508" sldId="321"/>
            <ac:spMk id="440" creationId="{00000000-0000-0000-0000-000000000000}"/>
          </ac:spMkLst>
        </pc:spChg>
        <pc:grpChg chg="add mod">
          <ac:chgData name="Jyoshika Barathimogan /IT" userId="030a70e2-882b-4926-8c0f-f05f628a2147" providerId="ADAL" clId="{DD15DEE4-61CE-4D31-8DCF-C89BDBD6A2A1}" dt="2022-09-10T15:19:50.212" v="2522" actId="1076"/>
          <ac:grpSpMkLst>
            <pc:docMk/>
            <pc:sldMk cId="3372237508" sldId="321"/>
            <ac:grpSpMk id="3" creationId="{18998A7B-4C48-595A-B80D-E4E4B6614F6B}"/>
          </ac:grpSpMkLst>
        </pc:grpChg>
        <pc:grpChg chg="del">
          <ac:chgData name="Jyoshika Barathimogan /IT" userId="030a70e2-882b-4926-8c0f-f05f628a2147" providerId="ADAL" clId="{DD15DEE4-61CE-4D31-8DCF-C89BDBD6A2A1}" dt="2022-09-10T15:22:25.928" v="2540" actId="478"/>
          <ac:grpSpMkLst>
            <pc:docMk/>
            <pc:sldMk cId="3372237508" sldId="321"/>
            <ac:grpSpMk id="441" creationId="{00000000-0000-0000-0000-000000000000}"/>
          </ac:grpSpMkLst>
        </pc:grpChg>
        <pc:picChg chg="add mod">
          <ac:chgData name="Jyoshika Barathimogan /IT" userId="030a70e2-882b-4926-8c0f-f05f628a2147" providerId="ADAL" clId="{DD15DEE4-61CE-4D31-8DCF-C89BDBD6A2A1}" dt="2022-09-10T15:24:46.755" v="2746" actId="1076"/>
          <ac:picMkLst>
            <pc:docMk/>
            <pc:sldMk cId="3372237508" sldId="321"/>
            <ac:picMk id="7" creationId="{8B4DA9C5-714A-9B4D-A3C4-AD4937FC389F}"/>
          </ac:picMkLst>
        </pc:picChg>
        <pc:picChg chg="del mod">
          <ac:chgData name="Jyoshika Barathimogan /IT" userId="030a70e2-882b-4926-8c0f-f05f628a2147" providerId="ADAL" clId="{DD15DEE4-61CE-4D31-8DCF-C89BDBD6A2A1}" dt="2022-09-10T15:21:55.576" v="2538" actId="478"/>
          <ac:picMkLst>
            <pc:docMk/>
            <pc:sldMk cId="3372237508" sldId="321"/>
            <ac:picMk id="444" creationId="{00000000-0000-0000-0000-000000000000}"/>
          </ac:picMkLst>
        </pc:picChg>
      </pc:sldChg>
      <pc:sldChg chg="addSp delSp modSp add mod ord">
        <pc:chgData name="Jyoshika Barathimogan /IT" userId="030a70e2-882b-4926-8c0f-f05f628a2147" providerId="ADAL" clId="{DD15DEE4-61CE-4D31-8DCF-C89BDBD6A2A1}" dt="2022-09-11T12:09:41.180" v="3977" actId="20577"/>
        <pc:sldMkLst>
          <pc:docMk/>
          <pc:sldMk cId="771347260" sldId="322"/>
        </pc:sldMkLst>
        <pc:spChg chg="add del mod">
          <ac:chgData name="Jyoshika Barathimogan /IT" userId="030a70e2-882b-4926-8c0f-f05f628a2147" providerId="ADAL" clId="{DD15DEE4-61CE-4D31-8DCF-C89BDBD6A2A1}" dt="2022-09-10T15:26:10.886" v="2781" actId="478"/>
          <ac:spMkLst>
            <pc:docMk/>
            <pc:sldMk cId="771347260" sldId="322"/>
            <ac:spMk id="3" creationId="{46DFDE0A-DF93-D34F-B4B6-86F6D9017848}"/>
          </ac:spMkLst>
        </pc:spChg>
        <pc:spChg chg="add del mod">
          <ac:chgData name="Jyoshika Barathimogan /IT" userId="030a70e2-882b-4926-8c0f-f05f628a2147" providerId="ADAL" clId="{DD15DEE4-61CE-4D31-8DCF-C89BDBD6A2A1}" dt="2022-09-10T15:26:09.241" v="2779" actId="478"/>
          <ac:spMkLst>
            <pc:docMk/>
            <pc:sldMk cId="771347260" sldId="322"/>
            <ac:spMk id="5" creationId="{26DE972A-BDD2-36D8-3ABD-49340450A9F9}"/>
          </ac:spMkLst>
        </pc:spChg>
        <pc:spChg chg="add del mod">
          <ac:chgData name="Jyoshika Barathimogan /IT" userId="030a70e2-882b-4926-8c0f-f05f628a2147" providerId="ADAL" clId="{DD15DEE4-61CE-4D31-8DCF-C89BDBD6A2A1}" dt="2022-09-10T15:26:13.643" v="2784" actId="478"/>
          <ac:spMkLst>
            <pc:docMk/>
            <pc:sldMk cId="771347260" sldId="322"/>
            <ac:spMk id="7" creationId="{4CD8827B-83DE-E513-3401-58CC5E7FE44C}"/>
          </ac:spMkLst>
        </pc:spChg>
        <pc:spChg chg="add del mod">
          <ac:chgData name="Jyoshika Barathimogan /IT" userId="030a70e2-882b-4926-8c0f-f05f628a2147" providerId="ADAL" clId="{DD15DEE4-61CE-4D31-8DCF-C89BDBD6A2A1}" dt="2022-09-10T15:26:19.157" v="2788" actId="478"/>
          <ac:spMkLst>
            <pc:docMk/>
            <pc:sldMk cId="771347260" sldId="322"/>
            <ac:spMk id="9" creationId="{A3DF206C-79E0-402C-1F22-CC249583D602}"/>
          </ac:spMkLst>
        </pc:spChg>
        <pc:spChg chg="add del mod">
          <ac:chgData name="Jyoshika Barathimogan /IT" userId="030a70e2-882b-4926-8c0f-f05f628a2147" providerId="ADAL" clId="{DD15DEE4-61CE-4D31-8DCF-C89BDBD6A2A1}" dt="2022-09-10T15:26:23.003" v="2792" actId="478"/>
          <ac:spMkLst>
            <pc:docMk/>
            <pc:sldMk cId="771347260" sldId="322"/>
            <ac:spMk id="11" creationId="{B9F51430-7263-6A20-AA78-27152C279E5F}"/>
          </ac:spMkLst>
        </pc:spChg>
        <pc:spChg chg="mod">
          <ac:chgData name="Jyoshika Barathimogan /IT" userId="030a70e2-882b-4926-8c0f-f05f628a2147" providerId="ADAL" clId="{DD15DEE4-61CE-4D31-8DCF-C89BDBD6A2A1}" dt="2022-09-10T15:27:34.171" v="2814" actId="20577"/>
          <ac:spMkLst>
            <pc:docMk/>
            <pc:sldMk cId="771347260" sldId="322"/>
            <ac:spMk id="622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26:07.705" v="2777" actId="478"/>
          <ac:spMkLst>
            <pc:docMk/>
            <pc:sldMk cId="771347260" sldId="322"/>
            <ac:spMk id="623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26:15.534" v="2786" actId="478"/>
          <ac:spMkLst>
            <pc:docMk/>
            <pc:sldMk cId="771347260" sldId="322"/>
            <ac:spMk id="624" creationId="{00000000-0000-0000-0000-000000000000}"/>
          </ac:spMkLst>
        </pc:spChg>
        <pc:spChg chg="mod">
          <ac:chgData name="Jyoshika Barathimogan /IT" userId="030a70e2-882b-4926-8c0f-f05f628a2147" providerId="ADAL" clId="{DD15DEE4-61CE-4D31-8DCF-C89BDBD6A2A1}" dt="2022-09-11T12:09:41.180" v="3977" actId="20577"/>
          <ac:spMkLst>
            <pc:docMk/>
            <pc:sldMk cId="771347260" sldId="322"/>
            <ac:spMk id="625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26:12.362" v="2783" actId="478"/>
          <ac:spMkLst>
            <pc:docMk/>
            <pc:sldMk cId="771347260" sldId="322"/>
            <ac:spMk id="626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26:06.114" v="2775" actId="478"/>
          <ac:spMkLst>
            <pc:docMk/>
            <pc:sldMk cId="771347260" sldId="322"/>
            <ac:spMk id="627" creationId="{00000000-0000-0000-0000-000000000000}"/>
          </ac:spMkLst>
        </pc:spChg>
        <pc:spChg chg="del mod">
          <ac:chgData name="Jyoshika Barathimogan /IT" userId="030a70e2-882b-4926-8c0f-f05f628a2147" providerId="ADAL" clId="{DD15DEE4-61CE-4D31-8DCF-C89BDBD6A2A1}" dt="2022-09-10T15:26:21.245" v="2790" actId="478"/>
          <ac:spMkLst>
            <pc:docMk/>
            <pc:sldMk cId="771347260" sldId="322"/>
            <ac:spMk id="628" creationId="{00000000-0000-0000-0000-000000000000}"/>
          </ac:spMkLst>
        </pc:spChg>
      </pc:sldChg>
      <pc:sldChg chg="modSp del mod ord">
        <pc:chgData name="Jyoshika Barathimogan /IT" userId="030a70e2-882b-4926-8c0f-f05f628a2147" providerId="ADAL" clId="{DD15DEE4-61CE-4D31-8DCF-C89BDBD6A2A1}" dt="2022-09-11T10:34:33.213" v="3851" actId="47"/>
        <pc:sldMkLst>
          <pc:docMk/>
          <pc:sldMk cId="3372716308" sldId="323"/>
        </pc:sldMkLst>
        <pc:spChg chg="mod">
          <ac:chgData name="Jyoshika Barathimogan /IT" userId="030a70e2-882b-4926-8c0f-f05f628a2147" providerId="ADAL" clId="{DD15DEE4-61CE-4D31-8DCF-C89BDBD6A2A1}" dt="2022-09-11T08:48:43.289" v="2819" actId="207"/>
          <ac:spMkLst>
            <pc:docMk/>
            <pc:sldMk cId="3372716308" sldId="323"/>
            <ac:spMk id="4" creationId="{DCC443AE-F9FB-4CF3-839D-8D4582741716}"/>
          </ac:spMkLst>
        </pc:spChg>
      </pc:sldChg>
      <pc:sldChg chg="delSp modSp mod">
        <pc:chgData name="Jyoshika Barathimogan /IT" userId="030a70e2-882b-4926-8c0f-f05f628a2147" providerId="ADAL" clId="{DD15DEE4-61CE-4D31-8DCF-C89BDBD6A2A1}" dt="2022-09-11T10:04:15.498" v="2825" actId="478"/>
        <pc:sldMkLst>
          <pc:docMk/>
          <pc:sldMk cId="2780041371" sldId="324"/>
        </pc:sldMkLst>
        <pc:spChg chg="del mod">
          <ac:chgData name="Jyoshika Barathimogan /IT" userId="030a70e2-882b-4926-8c0f-f05f628a2147" providerId="ADAL" clId="{DD15DEE4-61CE-4D31-8DCF-C89BDBD6A2A1}" dt="2022-09-11T10:04:15.498" v="2825" actId="478"/>
          <ac:spMkLst>
            <pc:docMk/>
            <pc:sldMk cId="2780041371" sldId="324"/>
            <ac:spMk id="3" creationId="{1540709D-0E15-E762-2D1D-926A3325CDE1}"/>
          </ac:spMkLst>
        </pc:spChg>
        <pc:spChg chg="del mod">
          <ac:chgData name="Jyoshika Barathimogan /IT" userId="030a70e2-882b-4926-8c0f-f05f628a2147" providerId="ADAL" clId="{DD15DEE4-61CE-4D31-8DCF-C89BDBD6A2A1}" dt="2022-09-11T10:04:14.322" v="2823" actId="478"/>
          <ac:spMkLst>
            <pc:docMk/>
            <pc:sldMk cId="2780041371" sldId="324"/>
            <ac:spMk id="5" creationId="{40560624-1CB4-1DD2-ECDB-2B539F9657AD}"/>
          </ac:spMkLst>
        </pc:spChg>
        <pc:spChg chg="mod">
          <ac:chgData name="Jyoshika Barathimogan /IT" userId="030a70e2-882b-4926-8c0f-f05f628a2147" providerId="ADAL" clId="{DD15DEE4-61CE-4D31-8DCF-C89BDBD6A2A1}" dt="2022-09-11T10:04:11.040" v="2821" actId="14100"/>
          <ac:spMkLst>
            <pc:docMk/>
            <pc:sldMk cId="2780041371" sldId="324"/>
            <ac:spMk id="12" creationId="{E07C7F2B-BA8E-9A55-ABE8-1EFECAE71ED8}"/>
          </ac:spMkLst>
        </pc:spChg>
      </pc:sldChg>
      <pc:sldChg chg="addSp delSp modSp add mod ord">
        <pc:chgData name="Jyoshika Barathimogan /IT" userId="030a70e2-882b-4926-8c0f-f05f628a2147" providerId="ADAL" clId="{DD15DEE4-61CE-4D31-8DCF-C89BDBD6A2A1}" dt="2022-09-11T10:12:40.632" v="3128" actId="207"/>
        <pc:sldMkLst>
          <pc:docMk/>
          <pc:sldMk cId="3311543252" sldId="327"/>
        </pc:sldMkLst>
        <pc:spChg chg="del mod">
          <ac:chgData name="Jyoshika Barathimogan /IT" userId="030a70e2-882b-4926-8c0f-f05f628a2147" providerId="ADAL" clId="{DD15DEE4-61CE-4D31-8DCF-C89BDBD6A2A1}" dt="2022-09-11T10:05:52.187" v="2831" actId="478"/>
          <ac:spMkLst>
            <pc:docMk/>
            <pc:sldMk cId="3311543252" sldId="327"/>
            <ac:spMk id="2" creationId="{21F8B6BE-ADAC-76F5-1874-570CDF70A92B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3" creationId="{5393D2CE-5B8A-C189-F373-14917DA017FC}"/>
          </ac:spMkLst>
        </pc:spChg>
        <pc:spChg chg="mod">
          <ac:chgData name="Jyoshika Barathimogan /IT" userId="030a70e2-882b-4926-8c0f-f05f628a2147" providerId="ADAL" clId="{DD15DEE4-61CE-4D31-8DCF-C89BDBD6A2A1}" dt="2022-09-11T10:10:45.577" v="3031" actId="1076"/>
          <ac:spMkLst>
            <pc:docMk/>
            <pc:sldMk cId="3311543252" sldId="327"/>
            <ac:spMk id="4" creationId="{AA9914AE-3A55-55FE-5250-8A387DA9D79C}"/>
          </ac:spMkLst>
        </pc:spChg>
        <pc:spChg chg="add del mod">
          <ac:chgData name="Jyoshika Barathimogan /IT" userId="030a70e2-882b-4926-8c0f-f05f628a2147" providerId="ADAL" clId="{DD15DEE4-61CE-4D31-8DCF-C89BDBD6A2A1}" dt="2022-09-11T10:05:58.539" v="2833" actId="478"/>
          <ac:spMkLst>
            <pc:docMk/>
            <pc:sldMk cId="3311543252" sldId="327"/>
            <ac:spMk id="5" creationId="{503D3D55-11CA-E0C7-97A7-D6E53CFAC203}"/>
          </ac:spMkLst>
        </pc:spChg>
        <pc:spChg chg="add del mod">
          <ac:chgData name="Jyoshika Barathimogan /IT" userId="030a70e2-882b-4926-8c0f-f05f628a2147" providerId="ADAL" clId="{DD15DEE4-61CE-4D31-8DCF-C89BDBD6A2A1}" dt="2022-09-11T10:05:58.539" v="2833" actId="478"/>
          <ac:spMkLst>
            <pc:docMk/>
            <pc:sldMk cId="3311543252" sldId="327"/>
            <ac:spMk id="6" creationId="{78A9A02A-0E4F-BC1A-8F41-7B924F8AE31C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7" creationId="{96B6E65B-7935-BBF3-8288-1BE9C1A1ACC8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9" creationId="{2B0497B9-F14A-0425-9901-E2D46FD34462}"/>
          </ac:spMkLst>
        </pc:spChg>
        <pc:spChg chg="mod">
          <ac:chgData name="Jyoshika Barathimogan /IT" userId="030a70e2-882b-4926-8c0f-f05f628a2147" providerId="ADAL" clId="{DD15DEE4-61CE-4D31-8DCF-C89BDBD6A2A1}" dt="2022-09-11T10:05:52.509" v="2832"/>
          <ac:spMkLst>
            <pc:docMk/>
            <pc:sldMk cId="3311543252" sldId="327"/>
            <ac:spMk id="10" creationId="{BF67E16C-0E54-8174-0B77-8E7BCD87D00C}"/>
          </ac:spMkLst>
        </pc:spChg>
        <pc:spChg chg="mod">
          <ac:chgData name="Jyoshika Barathimogan /IT" userId="030a70e2-882b-4926-8c0f-f05f628a2147" providerId="ADAL" clId="{DD15DEE4-61CE-4D31-8DCF-C89BDBD6A2A1}" dt="2022-09-11T10:05:52.509" v="2832"/>
          <ac:spMkLst>
            <pc:docMk/>
            <pc:sldMk cId="3311543252" sldId="327"/>
            <ac:spMk id="11" creationId="{433721B2-E18D-7F66-E43C-C5F72D79B333}"/>
          </ac:spMkLst>
        </pc:spChg>
        <pc:spChg chg="add mod">
          <ac:chgData name="Jyoshika Barathimogan /IT" userId="030a70e2-882b-4926-8c0f-f05f628a2147" providerId="ADAL" clId="{DD15DEE4-61CE-4D31-8DCF-C89BDBD6A2A1}" dt="2022-09-11T10:05:59.323" v="2834"/>
          <ac:spMkLst>
            <pc:docMk/>
            <pc:sldMk cId="3311543252" sldId="327"/>
            <ac:spMk id="12" creationId="{E067E817-49DC-7CBB-26DD-344F257D1EA0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13" creationId="{E84EAC0B-D247-42E1-2358-2B87FEA78D64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15" creationId="{FDAC2B92-489D-DCBB-6490-A21D83F11B8E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16" creationId="{AD765A2E-DF4D-F3CC-E229-CE2ABAA0128C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17" creationId="{37FB7A71-39A7-2E31-6AA6-17DE0E5222B4}"/>
          </ac:spMkLst>
        </pc:spChg>
        <pc:spChg chg="del">
          <ac:chgData name="Jyoshika Barathimogan /IT" userId="030a70e2-882b-4926-8c0f-f05f628a2147" providerId="ADAL" clId="{DD15DEE4-61CE-4D31-8DCF-C89BDBD6A2A1}" dt="2022-09-11T10:05:47.903" v="2829" actId="478"/>
          <ac:spMkLst>
            <pc:docMk/>
            <pc:sldMk cId="3311543252" sldId="327"/>
            <ac:spMk id="18" creationId="{5286A320-AC4E-898B-0D03-F8E5641CFE46}"/>
          </ac:spMkLst>
        </pc:spChg>
        <pc:spChg chg="mod">
          <ac:chgData name="Jyoshika Barathimogan /IT" userId="030a70e2-882b-4926-8c0f-f05f628a2147" providerId="ADAL" clId="{DD15DEE4-61CE-4D31-8DCF-C89BDBD6A2A1}" dt="2022-09-11T10:05:59.323" v="2834"/>
          <ac:spMkLst>
            <pc:docMk/>
            <pc:sldMk cId="3311543252" sldId="327"/>
            <ac:spMk id="19" creationId="{C3F829D9-3204-E442-A341-FE3C80F1CD04}"/>
          </ac:spMkLst>
        </pc:spChg>
        <pc:spChg chg="mod">
          <ac:chgData name="Jyoshika Barathimogan /IT" userId="030a70e2-882b-4926-8c0f-f05f628a2147" providerId="ADAL" clId="{DD15DEE4-61CE-4D31-8DCF-C89BDBD6A2A1}" dt="2022-09-11T10:05:59.323" v="2834"/>
          <ac:spMkLst>
            <pc:docMk/>
            <pc:sldMk cId="3311543252" sldId="327"/>
            <ac:spMk id="20" creationId="{06A5CD43-3B7B-A5AC-16E5-A60FF532A228}"/>
          </ac:spMkLst>
        </pc:spChg>
        <pc:spChg chg="add mod">
          <ac:chgData name="Jyoshika Barathimogan /IT" userId="030a70e2-882b-4926-8c0f-f05f628a2147" providerId="ADAL" clId="{DD15DEE4-61CE-4D31-8DCF-C89BDBD6A2A1}" dt="2022-09-11T10:07:08.576" v="2847" actId="14100"/>
          <ac:spMkLst>
            <pc:docMk/>
            <pc:sldMk cId="3311543252" sldId="327"/>
            <ac:spMk id="23" creationId="{7D3EDFFE-B0D2-3311-3BBD-610267C37338}"/>
          </ac:spMkLst>
        </pc:spChg>
        <pc:spChg chg="add del mod">
          <ac:chgData name="Jyoshika Barathimogan /IT" userId="030a70e2-882b-4926-8c0f-f05f628a2147" providerId="ADAL" clId="{DD15DEE4-61CE-4D31-8DCF-C89BDBD6A2A1}" dt="2022-09-11T10:08:33.505" v="2854" actId="478"/>
          <ac:spMkLst>
            <pc:docMk/>
            <pc:sldMk cId="3311543252" sldId="327"/>
            <ac:spMk id="24" creationId="{DCDE5EBE-3882-F970-2A70-EBEB40E21984}"/>
          </ac:spMkLst>
        </pc:spChg>
        <pc:spChg chg="add del mod">
          <ac:chgData name="Jyoshika Barathimogan /IT" userId="030a70e2-882b-4926-8c0f-f05f628a2147" providerId="ADAL" clId="{DD15DEE4-61CE-4D31-8DCF-C89BDBD6A2A1}" dt="2022-09-11T10:09:03.481" v="2889" actId="478"/>
          <ac:spMkLst>
            <pc:docMk/>
            <pc:sldMk cId="3311543252" sldId="327"/>
            <ac:spMk id="25" creationId="{0D96A3CC-F11C-BE9B-9FF4-4E70E502F7F4}"/>
          </ac:spMkLst>
        </pc:spChg>
        <pc:spChg chg="add mod">
          <ac:chgData name="Jyoshika Barathimogan /IT" userId="030a70e2-882b-4926-8c0f-f05f628a2147" providerId="ADAL" clId="{DD15DEE4-61CE-4D31-8DCF-C89BDBD6A2A1}" dt="2022-09-11T10:12:40.632" v="3128" actId="207"/>
          <ac:spMkLst>
            <pc:docMk/>
            <pc:sldMk cId="3311543252" sldId="327"/>
            <ac:spMk id="26" creationId="{935F2385-F98A-7820-BBBB-86CE14D33B10}"/>
          </ac:spMkLst>
        </pc:spChg>
        <pc:spChg chg="add mod">
          <ac:chgData name="Jyoshika Barathimogan /IT" userId="030a70e2-882b-4926-8c0f-f05f628a2147" providerId="ADAL" clId="{DD15DEE4-61CE-4D31-8DCF-C89BDBD6A2A1}" dt="2022-09-11T10:11:41.229" v="3043" actId="1076"/>
          <ac:spMkLst>
            <pc:docMk/>
            <pc:sldMk cId="3311543252" sldId="327"/>
            <ac:spMk id="30" creationId="{C811E8C2-18F3-BE7F-ACF7-A45E55952ED3}"/>
          </ac:spMkLst>
        </pc:spChg>
        <pc:spChg chg="add mod">
          <ac:chgData name="Jyoshika Barathimogan /IT" userId="030a70e2-882b-4926-8c0f-f05f628a2147" providerId="ADAL" clId="{DD15DEE4-61CE-4D31-8DCF-C89BDBD6A2A1}" dt="2022-09-11T10:11:52.535" v="3050" actId="1037"/>
          <ac:spMkLst>
            <pc:docMk/>
            <pc:sldMk cId="3311543252" sldId="327"/>
            <ac:spMk id="32" creationId="{168FADA4-869A-4769-F60F-E96A7C336FD9}"/>
          </ac:spMkLst>
        </pc:spChg>
        <pc:spChg chg="add mod">
          <ac:chgData name="Jyoshika Barathimogan /IT" userId="030a70e2-882b-4926-8c0f-f05f628a2147" providerId="ADAL" clId="{DD15DEE4-61CE-4D31-8DCF-C89BDBD6A2A1}" dt="2022-09-11T10:12:36.857" v="3127" actId="207"/>
          <ac:spMkLst>
            <pc:docMk/>
            <pc:sldMk cId="3311543252" sldId="327"/>
            <ac:spMk id="34" creationId="{D34727FB-47C5-A657-BEB6-5A5636091CC6}"/>
          </ac:spMkLst>
        </pc:spChg>
        <pc:grpChg chg="add del mod">
          <ac:chgData name="Jyoshika Barathimogan /IT" userId="030a70e2-882b-4926-8c0f-f05f628a2147" providerId="ADAL" clId="{DD15DEE4-61CE-4D31-8DCF-C89BDBD6A2A1}" dt="2022-09-11T10:05:58.539" v="2833" actId="478"/>
          <ac:grpSpMkLst>
            <pc:docMk/>
            <pc:sldMk cId="3311543252" sldId="327"/>
            <ac:grpSpMk id="8" creationId="{9E445BDC-BB82-A25F-2503-52611AC25B7F}"/>
          </ac:grpSpMkLst>
        </pc:grpChg>
        <pc:grpChg chg="add mod">
          <ac:chgData name="Jyoshika Barathimogan /IT" userId="030a70e2-882b-4926-8c0f-f05f628a2147" providerId="ADAL" clId="{DD15DEE4-61CE-4D31-8DCF-C89BDBD6A2A1}" dt="2022-09-11T10:05:59.323" v="2834"/>
          <ac:grpSpMkLst>
            <pc:docMk/>
            <pc:sldMk cId="3311543252" sldId="327"/>
            <ac:grpSpMk id="14" creationId="{DF6E0C5A-3126-C513-F677-F92AE5136912}"/>
          </ac:grpSpMkLst>
        </pc:grpChg>
        <pc:picChg chg="add mod modCrop">
          <ac:chgData name="Jyoshika Barathimogan /IT" userId="030a70e2-882b-4926-8c0f-f05f628a2147" providerId="ADAL" clId="{DD15DEE4-61CE-4D31-8DCF-C89BDBD6A2A1}" dt="2022-09-11T10:06:44.680" v="2841" actId="1076"/>
          <ac:picMkLst>
            <pc:docMk/>
            <pc:sldMk cId="3311543252" sldId="327"/>
            <ac:picMk id="22" creationId="{058A5F3F-7C2B-CBDB-DB7F-D6308EA80A6D}"/>
          </ac:picMkLst>
        </pc:picChg>
        <pc:picChg chg="add mod modCrop">
          <ac:chgData name="Jyoshika Barathimogan /IT" userId="030a70e2-882b-4926-8c0f-f05f628a2147" providerId="ADAL" clId="{DD15DEE4-61CE-4D31-8DCF-C89BDBD6A2A1}" dt="2022-09-11T10:11:35.163" v="3041" actId="14100"/>
          <ac:picMkLst>
            <pc:docMk/>
            <pc:sldMk cId="3311543252" sldId="327"/>
            <ac:picMk id="28" creationId="{048A340D-630A-830D-9E9E-B5DC5B0FE0EF}"/>
          </ac:picMkLst>
        </pc:picChg>
      </pc:sldChg>
      <pc:sldChg chg="addSp delSp modSp add mod">
        <pc:chgData name="Jyoshika Barathimogan /IT" userId="030a70e2-882b-4926-8c0f-f05f628a2147" providerId="ADAL" clId="{DD15DEE4-61CE-4D31-8DCF-C89BDBD6A2A1}" dt="2022-09-11T10:15:21.428" v="3272" actId="1076"/>
        <pc:sldMkLst>
          <pc:docMk/>
          <pc:sldMk cId="1955336224" sldId="328"/>
        </pc:sldMkLst>
        <pc:spChg chg="mod">
          <ac:chgData name="Jyoshika Barathimogan /IT" userId="030a70e2-882b-4926-8c0f-f05f628a2147" providerId="ADAL" clId="{DD15DEE4-61CE-4D31-8DCF-C89BDBD6A2A1}" dt="2022-09-11T10:14:28.041" v="3263" actId="1076"/>
          <ac:spMkLst>
            <pc:docMk/>
            <pc:sldMk cId="1955336224" sldId="328"/>
            <ac:spMk id="4" creationId="{AA9914AE-3A55-55FE-5250-8A387DA9D79C}"/>
          </ac:spMkLst>
        </pc:spChg>
        <pc:spChg chg="del">
          <ac:chgData name="Jyoshika Barathimogan /IT" userId="030a70e2-882b-4926-8c0f-f05f628a2147" providerId="ADAL" clId="{DD15DEE4-61CE-4D31-8DCF-C89BDBD6A2A1}" dt="2022-09-11T10:12:58.336" v="3132" actId="478"/>
          <ac:spMkLst>
            <pc:docMk/>
            <pc:sldMk cId="1955336224" sldId="328"/>
            <ac:spMk id="21" creationId="{0CDE26DC-6F38-FDEF-BEAE-94A5E5C056C5}"/>
          </ac:spMkLst>
        </pc:spChg>
        <pc:spChg chg="del">
          <ac:chgData name="Jyoshika Barathimogan /IT" userId="030a70e2-882b-4926-8c0f-f05f628a2147" providerId="ADAL" clId="{DD15DEE4-61CE-4D31-8DCF-C89BDBD6A2A1}" dt="2022-09-11T10:13:00.547" v="3134" actId="478"/>
          <ac:spMkLst>
            <pc:docMk/>
            <pc:sldMk cId="1955336224" sldId="328"/>
            <ac:spMk id="23" creationId="{7D3EDFFE-B0D2-3311-3BBD-610267C37338}"/>
          </ac:spMkLst>
        </pc:spChg>
        <pc:spChg chg="mod">
          <ac:chgData name="Jyoshika Barathimogan /IT" userId="030a70e2-882b-4926-8c0f-f05f628a2147" providerId="ADAL" clId="{DD15DEE4-61CE-4D31-8DCF-C89BDBD6A2A1}" dt="2022-09-11T10:14:18.972" v="3261" actId="1076"/>
          <ac:spMkLst>
            <pc:docMk/>
            <pc:sldMk cId="1955336224" sldId="328"/>
            <ac:spMk id="26" creationId="{935F2385-F98A-7820-BBBB-86CE14D33B10}"/>
          </ac:spMkLst>
        </pc:spChg>
        <pc:spChg chg="del">
          <ac:chgData name="Jyoshika Barathimogan /IT" userId="030a70e2-882b-4926-8c0f-f05f628a2147" providerId="ADAL" clId="{DD15DEE4-61CE-4D31-8DCF-C89BDBD6A2A1}" dt="2022-09-11T10:14:22.904" v="3262" actId="478"/>
          <ac:spMkLst>
            <pc:docMk/>
            <pc:sldMk cId="1955336224" sldId="328"/>
            <ac:spMk id="30" creationId="{C811E8C2-18F3-BE7F-ACF7-A45E55952ED3}"/>
          </ac:spMkLst>
        </pc:spChg>
        <pc:spChg chg="del">
          <ac:chgData name="Jyoshika Barathimogan /IT" userId="030a70e2-882b-4926-8c0f-f05f628a2147" providerId="ADAL" clId="{DD15DEE4-61CE-4D31-8DCF-C89BDBD6A2A1}" dt="2022-09-11T10:12:59.296" v="3133" actId="478"/>
          <ac:spMkLst>
            <pc:docMk/>
            <pc:sldMk cId="1955336224" sldId="328"/>
            <ac:spMk id="32" creationId="{168FADA4-869A-4769-F60F-E96A7C336FD9}"/>
          </ac:spMkLst>
        </pc:spChg>
        <pc:spChg chg="del">
          <ac:chgData name="Jyoshika Barathimogan /IT" userId="030a70e2-882b-4926-8c0f-f05f628a2147" providerId="ADAL" clId="{DD15DEE4-61CE-4D31-8DCF-C89BDBD6A2A1}" dt="2022-09-11T10:14:22.904" v="3262" actId="478"/>
          <ac:spMkLst>
            <pc:docMk/>
            <pc:sldMk cId="1955336224" sldId="328"/>
            <ac:spMk id="34" creationId="{D34727FB-47C5-A657-BEB6-5A5636091CC6}"/>
          </ac:spMkLst>
        </pc:spChg>
        <pc:picChg chg="add mod">
          <ac:chgData name="Jyoshika Barathimogan /IT" userId="030a70e2-882b-4926-8c0f-f05f628a2147" providerId="ADAL" clId="{DD15DEE4-61CE-4D31-8DCF-C89BDBD6A2A1}" dt="2022-09-11T10:13:33.668" v="3138" actId="1076"/>
          <ac:picMkLst>
            <pc:docMk/>
            <pc:sldMk cId="1955336224" sldId="328"/>
            <ac:picMk id="3" creationId="{62C0E9BB-C9BF-7E5F-58C1-7625C85BFCEC}"/>
          </ac:picMkLst>
        </pc:picChg>
        <pc:picChg chg="add del mod">
          <ac:chgData name="Jyoshika Barathimogan /IT" userId="030a70e2-882b-4926-8c0f-f05f628a2147" providerId="ADAL" clId="{DD15DEE4-61CE-4D31-8DCF-C89BDBD6A2A1}" dt="2022-09-11T10:15:16.215" v="3269" actId="478"/>
          <ac:picMkLst>
            <pc:docMk/>
            <pc:sldMk cId="1955336224" sldId="328"/>
            <ac:picMk id="6" creationId="{B16FE663-5E79-2E8E-C352-DBD79C645681}"/>
          </ac:picMkLst>
        </pc:picChg>
        <pc:picChg chg="add mod">
          <ac:chgData name="Jyoshika Barathimogan /IT" userId="030a70e2-882b-4926-8c0f-f05f628a2147" providerId="ADAL" clId="{DD15DEE4-61CE-4D31-8DCF-C89BDBD6A2A1}" dt="2022-09-11T10:15:21.428" v="3272" actId="1076"/>
          <ac:picMkLst>
            <pc:docMk/>
            <pc:sldMk cId="1955336224" sldId="328"/>
            <ac:picMk id="8" creationId="{27E707C3-3C04-2FEF-0AFF-F71ABE1C0105}"/>
          </ac:picMkLst>
        </pc:picChg>
        <pc:picChg chg="del">
          <ac:chgData name="Jyoshika Barathimogan /IT" userId="030a70e2-882b-4926-8c0f-f05f628a2147" providerId="ADAL" clId="{DD15DEE4-61CE-4D31-8DCF-C89BDBD6A2A1}" dt="2022-09-11T10:12:57.135" v="3130" actId="478"/>
          <ac:picMkLst>
            <pc:docMk/>
            <pc:sldMk cId="1955336224" sldId="328"/>
            <ac:picMk id="22" creationId="{058A5F3F-7C2B-CBDB-DB7F-D6308EA80A6D}"/>
          </ac:picMkLst>
        </pc:picChg>
        <pc:picChg chg="del">
          <ac:chgData name="Jyoshika Barathimogan /IT" userId="030a70e2-882b-4926-8c0f-f05f628a2147" providerId="ADAL" clId="{DD15DEE4-61CE-4D31-8DCF-C89BDBD6A2A1}" dt="2022-09-11T10:12:57.715" v="3131" actId="478"/>
          <ac:picMkLst>
            <pc:docMk/>
            <pc:sldMk cId="1955336224" sldId="328"/>
            <ac:picMk id="28" creationId="{048A340D-630A-830D-9E9E-B5DC5B0FE0EF}"/>
          </ac:picMkLst>
        </pc:picChg>
      </pc:sldChg>
      <pc:sldChg chg="addSp delSp modSp add mod">
        <pc:chgData name="Jyoshika Barathimogan /IT" userId="030a70e2-882b-4926-8c0f-f05f628a2147" providerId="ADAL" clId="{DD15DEE4-61CE-4D31-8DCF-C89BDBD6A2A1}" dt="2022-09-11T10:21:03.292" v="3724" actId="14100"/>
        <pc:sldMkLst>
          <pc:docMk/>
          <pc:sldMk cId="2327336250" sldId="329"/>
        </pc:sldMkLst>
        <pc:spChg chg="mod">
          <ac:chgData name="Jyoshika Barathimogan /IT" userId="030a70e2-882b-4926-8c0f-f05f628a2147" providerId="ADAL" clId="{DD15DEE4-61CE-4D31-8DCF-C89BDBD6A2A1}" dt="2022-09-11T10:21:01.459" v="3723" actId="14100"/>
          <ac:spMkLst>
            <pc:docMk/>
            <pc:sldMk cId="2327336250" sldId="329"/>
            <ac:spMk id="4" creationId="{AA9914AE-3A55-55FE-5250-8A387DA9D79C}"/>
          </ac:spMkLst>
        </pc:spChg>
        <pc:spChg chg="mod">
          <ac:chgData name="Jyoshika Barathimogan /IT" userId="030a70e2-882b-4926-8c0f-f05f628a2147" providerId="ADAL" clId="{DD15DEE4-61CE-4D31-8DCF-C89BDBD6A2A1}" dt="2022-09-11T10:20:58.926" v="3722" actId="1076"/>
          <ac:spMkLst>
            <pc:docMk/>
            <pc:sldMk cId="2327336250" sldId="329"/>
            <ac:spMk id="26" creationId="{935F2385-F98A-7820-BBBB-86CE14D33B10}"/>
          </ac:spMkLst>
        </pc:spChg>
        <pc:picChg chg="del">
          <ac:chgData name="Jyoshika Barathimogan /IT" userId="030a70e2-882b-4926-8c0f-f05f628a2147" providerId="ADAL" clId="{DD15DEE4-61CE-4D31-8DCF-C89BDBD6A2A1}" dt="2022-09-11T10:15:33.163" v="3274" actId="478"/>
          <ac:picMkLst>
            <pc:docMk/>
            <pc:sldMk cId="2327336250" sldId="329"/>
            <ac:picMk id="3" creationId="{62C0E9BB-C9BF-7E5F-58C1-7625C85BFCEC}"/>
          </ac:picMkLst>
        </pc:picChg>
        <pc:picChg chg="add mod">
          <ac:chgData name="Jyoshika Barathimogan /IT" userId="030a70e2-882b-4926-8c0f-f05f628a2147" providerId="ADAL" clId="{DD15DEE4-61CE-4D31-8DCF-C89BDBD6A2A1}" dt="2022-09-11T10:15:51.279" v="3278" actId="1076"/>
          <ac:picMkLst>
            <pc:docMk/>
            <pc:sldMk cId="2327336250" sldId="329"/>
            <ac:picMk id="5" creationId="{E21DE30B-49CB-31E8-76A7-5044181433B4}"/>
          </ac:picMkLst>
        </pc:picChg>
        <pc:picChg chg="mod">
          <ac:chgData name="Jyoshika Barathimogan /IT" userId="030a70e2-882b-4926-8c0f-f05f628a2147" providerId="ADAL" clId="{DD15DEE4-61CE-4D31-8DCF-C89BDBD6A2A1}" dt="2022-09-11T10:21:03.292" v="3724" actId="14100"/>
          <ac:picMkLst>
            <pc:docMk/>
            <pc:sldMk cId="2327336250" sldId="329"/>
            <ac:picMk id="8" creationId="{27E707C3-3C04-2FEF-0AFF-F71ABE1C0105}"/>
          </ac:picMkLst>
        </pc:picChg>
      </pc:sldChg>
      <pc:sldChg chg="addSp delSp modSp add del mod ord">
        <pc:chgData name="Jyoshika Barathimogan /IT" userId="030a70e2-882b-4926-8c0f-f05f628a2147" providerId="ADAL" clId="{DD15DEE4-61CE-4D31-8DCF-C89BDBD6A2A1}" dt="2022-09-11T10:33:40.634" v="3844" actId="47"/>
        <pc:sldMkLst>
          <pc:docMk/>
          <pc:sldMk cId="1974045983" sldId="330"/>
        </pc:sldMkLst>
        <pc:spChg chg="add mod">
          <ac:chgData name="Jyoshika Barathimogan /IT" userId="030a70e2-882b-4926-8c0f-f05f628a2147" providerId="ADAL" clId="{DD15DEE4-61CE-4D31-8DCF-C89BDBD6A2A1}" dt="2022-09-11T10:23:01.596" v="3740" actId="20577"/>
          <ac:spMkLst>
            <pc:docMk/>
            <pc:sldMk cId="1974045983" sldId="330"/>
            <ac:spMk id="2" creationId="{A9B8B6EF-6B5B-9D11-3F57-E16D5D3BF12D}"/>
          </ac:spMkLst>
        </pc:spChg>
        <pc:spChg chg="del">
          <ac:chgData name="Jyoshika Barathimogan /IT" userId="030a70e2-882b-4926-8c0f-f05f628a2147" providerId="ADAL" clId="{DD15DEE4-61CE-4D31-8DCF-C89BDBD6A2A1}" dt="2022-09-11T10:22:48.963" v="3728" actId="478"/>
          <ac:spMkLst>
            <pc:docMk/>
            <pc:sldMk cId="1974045983" sldId="330"/>
            <ac:spMk id="4" creationId="{AA9914AE-3A55-55FE-5250-8A387DA9D79C}"/>
          </ac:spMkLst>
        </pc:spChg>
        <pc:spChg chg="mod">
          <ac:chgData name="Jyoshika Barathimogan /IT" userId="030a70e2-882b-4926-8c0f-f05f628a2147" providerId="ADAL" clId="{DD15DEE4-61CE-4D31-8DCF-C89BDBD6A2A1}" dt="2022-09-11T10:22:49.708" v="3729"/>
          <ac:spMkLst>
            <pc:docMk/>
            <pc:sldMk cId="1974045983" sldId="330"/>
            <ac:spMk id="6" creationId="{B69E60CE-0B86-972F-23F3-22A13D50C113}"/>
          </ac:spMkLst>
        </pc:spChg>
        <pc:spChg chg="mod">
          <ac:chgData name="Jyoshika Barathimogan /IT" userId="030a70e2-882b-4926-8c0f-f05f628a2147" providerId="ADAL" clId="{DD15DEE4-61CE-4D31-8DCF-C89BDBD6A2A1}" dt="2022-09-11T10:22:49.708" v="3729"/>
          <ac:spMkLst>
            <pc:docMk/>
            <pc:sldMk cId="1974045983" sldId="330"/>
            <ac:spMk id="7" creationId="{EDF616E2-567B-DF48-E9CC-5FACAFED123C}"/>
          </ac:spMkLst>
        </pc:spChg>
        <pc:spChg chg="del">
          <ac:chgData name="Jyoshika Barathimogan /IT" userId="030a70e2-882b-4926-8c0f-f05f628a2147" providerId="ADAL" clId="{DD15DEE4-61CE-4D31-8DCF-C89BDBD6A2A1}" dt="2022-09-11T10:22:48.963" v="3728" actId="478"/>
          <ac:spMkLst>
            <pc:docMk/>
            <pc:sldMk cId="1974045983" sldId="330"/>
            <ac:spMk id="12" creationId="{E067E817-49DC-7CBB-26DD-344F257D1EA0}"/>
          </ac:spMkLst>
        </pc:spChg>
        <pc:spChg chg="add mod">
          <ac:chgData name="Jyoshika Barathimogan /IT" userId="030a70e2-882b-4926-8c0f-f05f628a2147" providerId="ADAL" clId="{DD15DEE4-61CE-4D31-8DCF-C89BDBD6A2A1}" dt="2022-09-11T10:28:58.069" v="3841" actId="14100"/>
          <ac:spMkLst>
            <pc:docMk/>
            <pc:sldMk cId="1974045983" sldId="330"/>
            <ac:spMk id="16" creationId="{CF28661D-212B-CB4C-C439-0E6BBD01F9B8}"/>
          </ac:spMkLst>
        </pc:spChg>
        <pc:spChg chg="add mod">
          <ac:chgData name="Jyoshika Barathimogan /IT" userId="030a70e2-882b-4926-8c0f-f05f628a2147" providerId="ADAL" clId="{DD15DEE4-61CE-4D31-8DCF-C89BDBD6A2A1}" dt="2022-09-11T10:29:02.249" v="3842" actId="14100"/>
          <ac:spMkLst>
            <pc:docMk/>
            <pc:sldMk cId="1974045983" sldId="330"/>
            <ac:spMk id="18" creationId="{CBDEB0F4-6CCA-B2C7-B50D-5BE959631421}"/>
          </ac:spMkLst>
        </pc:spChg>
        <pc:spChg chg="add mod">
          <ac:chgData name="Jyoshika Barathimogan /IT" userId="030a70e2-882b-4926-8c0f-f05f628a2147" providerId="ADAL" clId="{DD15DEE4-61CE-4D31-8DCF-C89BDBD6A2A1}" dt="2022-09-11T10:28:25.204" v="3839" actId="20577"/>
          <ac:spMkLst>
            <pc:docMk/>
            <pc:sldMk cId="1974045983" sldId="330"/>
            <ac:spMk id="21" creationId="{E153B30E-992C-5F4C-1812-E241F7A02CA2}"/>
          </ac:spMkLst>
        </pc:spChg>
        <pc:spChg chg="add mod">
          <ac:chgData name="Jyoshika Barathimogan /IT" userId="030a70e2-882b-4926-8c0f-f05f628a2147" providerId="ADAL" clId="{DD15DEE4-61CE-4D31-8DCF-C89BDBD6A2A1}" dt="2022-09-11T10:28:51.924" v="3840" actId="255"/>
          <ac:spMkLst>
            <pc:docMk/>
            <pc:sldMk cId="1974045983" sldId="330"/>
            <ac:spMk id="22" creationId="{DD27343F-A012-8A76-691E-4AE62ACAB6A3}"/>
          </ac:spMkLst>
        </pc:spChg>
        <pc:spChg chg="add mod">
          <ac:chgData name="Jyoshika Barathimogan /IT" userId="030a70e2-882b-4926-8c0f-f05f628a2147" providerId="ADAL" clId="{DD15DEE4-61CE-4D31-8DCF-C89BDBD6A2A1}" dt="2022-09-11T10:29:07.031" v="3843" actId="255"/>
          <ac:spMkLst>
            <pc:docMk/>
            <pc:sldMk cId="1974045983" sldId="330"/>
            <ac:spMk id="23" creationId="{0677638C-0492-BB4E-683E-3D1449572DB8}"/>
          </ac:spMkLst>
        </pc:spChg>
        <pc:spChg chg="add mod">
          <ac:chgData name="Jyoshika Barathimogan /IT" userId="030a70e2-882b-4926-8c0f-f05f628a2147" providerId="ADAL" clId="{DD15DEE4-61CE-4D31-8DCF-C89BDBD6A2A1}" dt="2022-09-11T10:27:15.517" v="3818" actId="1076"/>
          <ac:spMkLst>
            <pc:docMk/>
            <pc:sldMk cId="1974045983" sldId="330"/>
            <ac:spMk id="25" creationId="{CBEF6689-0F85-F175-18B9-4368E37DDD1D}"/>
          </ac:spMkLst>
        </pc:spChg>
        <pc:spChg chg="del">
          <ac:chgData name="Jyoshika Barathimogan /IT" userId="030a70e2-882b-4926-8c0f-f05f628a2147" providerId="ADAL" clId="{DD15DEE4-61CE-4D31-8DCF-C89BDBD6A2A1}" dt="2022-09-11T10:22:48.963" v="3728" actId="478"/>
          <ac:spMkLst>
            <pc:docMk/>
            <pc:sldMk cId="1974045983" sldId="330"/>
            <ac:spMk id="26" creationId="{935F2385-F98A-7820-BBBB-86CE14D33B10}"/>
          </ac:spMkLst>
        </pc:spChg>
        <pc:grpChg chg="add mod">
          <ac:chgData name="Jyoshika Barathimogan /IT" userId="030a70e2-882b-4926-8c0f-f05f628a2147" providerId="ADAL" clId="{DD15DEE4-61CE-4D31-8DCF-C89BDBD6A2A1}" dt="2022-09-11T10:22:52.631" v="3730" actId="1076"/>
          <ac:grpSpMkLst>
            <pc:docMk/>
            <pc:sldMk cId="1974045983" sldId="330"/>
            <ac:grpSpMk id="5" creationId="{1F9E564E-54E1-87EB-3C3C-C4A398D3268A}"/>
          </ac:grpSpMkLst>
        </pc:grpChg>
        <pc:grpChg chg="del">
          <ac:chgData name="Jyoshika Barathimogan /IT" userId="030a70e2-882b-4926-8c0f-f05f628a2147" providerId="ADAL" clId="{DD15DEE4-61CE-4D31-8DCF-C89BDBD6A2A1}" dt="2022-09-11T10:22:48.963" v="3728" actId="478"/>
          <ac:grpSpMkLst>
            <pc:docMk/>
            <pc:sldMk cId="1974045983" sldId="330"/>
            <ac:grpSpMk id="14" creationId="{DF6E0C5A-3126-C513-F677-F92AE5136912}"/>
          </ac:grpSpMkLst>
        </pc:grpChg>
        <pc:picChg chg="del">
          <ac:chgData name="Jyoshika Barathimogan /IT" userId="030a70e2-882b-4926-8c0f-f05f628a2147" providerId="ADAL" clId="{DD15DEE4-61CE-4D31-8DCF-C89BDBD6A2A1}" dt="2022-09-11T10:22:48.963" v="3728" actId="478"/>
          <ac:picMkLst>
            <pc:docMk/>
            <pc:sldMk cId="1974045983" sldId="330"/>
            <ac:picMk id="3" creationId="{62C0E9BB-C9BF-7E5F-58C1-7625C85BFCEC}"/>
          </ac:picMkLst>
        </pc:picChg>
        <pc:picChg chg="del">
          <ac:chgData name="Jyoshika Barathimogan /IT" userId="030a70e2-882b-4926-8c0f-f05f628a2147" providerId="ADAL" clId="{DD15DEE4-61CE-4D31-8DCF-C89BDBD6A2A1}" dt="2022-09-11T10:22:48.963" v="3728" actId="478"/>
          <ac:picMkLst>
            <pc:docMk/>
            <pc:sldMk cId="1974045983" sldId="330"/>
            <ac:picMk id="8" creationId="{27E707C3-3C04-2FEF-0AFF-F71ABE1C0105}"/>
          </ac:picMkLst>
        </pc:picChg>
        <pc:picChg chg="add mod">
          <ac:chgData name="Jyoshika Barathimogan /IT" userId="030a70e2-882b-4926-8c0f-f05f628a2147" providerId="ADAL" clId="{DD15DEE4-61CE-4D31-8DCF-C89BDBD6A2A1}" dt="2022-09-11T10:28:02.515" v="3835" actId="14100"/>
          <ac:picMkLst>
            <pc:docMk/>
            <pc:sldMk cId="1974045983" sldId="330"/>
            <ac:picMk id="10" creationId="{B7FAFB5F-6334-7A89-3CD1-0061E22E408B}"/>
          </ac:picMkLst>
        </pc:picChg>
        <pc:picChg chg="add mod">
          <ac:chgData name="Jyoshika Barathimogan /IT" userId="030a70e2-882b-4926-8c0f-f05f628a2147" providerId="ADAL" clId="{DD15DEE4-61CE-4D31-8DCF-C89BDBD6A2A1}" dt="2022-09-11T10:28:01.308" v="3832" actId="1076"/>
          <ac:picMkLst>
            <pc:docMk/>
            <pc:sldMk cId="1974045983" sldId="330"/>
            <ac:picMk id="13" creationId="{1582BABA-B83F-7F7C-6653-F62060700C80}"/>
          </ac:picMkLst>
        </pc:picChg>
      </pc:sldChg>
      <pc:sldChg chg="modSp mod">
        <pc:chgData name="Jyoshika Barathimogan /IT" userId="030a70e2-882b-4926-8c0f-f05f628a2147" providerId="ADAL" clId="{DD15DEE4-61CE-4D31-8DCF-C89BDBD6A2A1}" dt="2022-09-11T10:34:21.662" v="3848" actId="1076"/>
        <pc:sldMkLst>
          <pc:docMk/>
          <pc:sldMk cId="1901003104" sldId="332"/>
        </pc:sldMkLst>
        <pc:picChg chg="mod">
          <ac:chgData name="Jyoshika Barathimogan /IT" userId="030a70e2-882b-4926-8c0f-f05f628a2147" providerId="ADAL" clId="{DD15DEE4-61CE-4D31-8DCF-C89BDBD6A2A1}" dt="2022-09-11T10:34:21.662" v="3848" actId="1076"/>
          <ac:picMkLst>
            <pc:docMk/>
            <pc:sldMk cId="1901003104" sldId="332"/>
            <ac:picMk id="8" creationId="{24DE71DF-7CDF-0990-5557-893BCF007DB4}"/>
          </ac:picMkLst>
        </pc:picChg>
        <pc:picChg chg="mod">
          <ac:chgData name="Jyoshika Barathimogan /IT" userId="030a70e2-882b-4926-8c0f-f05f628a2147" providerId="ADAL" clId="{DD15DEE4-61CE-4D31-8DCF-C89BDBD6A2A1}" dt="2022-09-11T10:34:11.216" v="3846" actId="1076"/>
          <ac:picMkLst>
            <pc:docMk/>
            <pc:sldMk cId="1901003104" sldId="332"/>
            <ac:picMk id="12" creationId="{574BD285-A35A-C377-9C72-41C911D462CC}"/>
          </ac:picMkLst>
        </pc:picChg>
      </pc:sldChg>
      <pc:sldChg chg="addSp delSp modSp add mod">
        <pc:chgData name="Jyoshika Barathimogan /IT" userId="030a70e2-882b-4926-8c0f-f05f628a2147" providerId="ADAL" clId="{DD15DEE4-61CE-4D31-8DCF-C89BDBD6A2A1}" dt="2022-09-11T10:47:56.692" v="3966" actId="20577"/>
        <pc:sldMkLst>
          <pc:docMk/>
          <pc:sldMk cId="362672080" sldId="333"/>
        </pc:sldMkLst>
        <pc:spChg chg="mod">
          <ac:chgData name="Jyoshika Barathimogan /IT" userId="030a70e2-882b-4926-8c0f-f05f628a2147" providerId="ADAL" clId="{DD15DEE4-61CE-4D31-8DCF-C89BDBD6A2A1}" dt="2022-09-11T10:47:56.692" v="3966" actId="20577"/>
          <ac:spMkLst>
            <pc:docMk/>
            <pc:sldMk cId="362672080" sldId="333"/>
            <ac:spMk id="8" creationId="{B8DB7B56-AEE9-E326-00D2-2936059BB39E}"/>
          </ac:spMkLst>
        </pc:spChg>
        <pc:spChg chg="add del">
          <ac:chgData name="Jyoshika Barathimogan /IT" userId="030a70e2-882b-4926-8c0f-f05f628a2147" providerId="ADAL" clId="{DD15DEE4-61CE-4D31-8DCF-C89BDBD6A2A1}" dt="2022-09-11T10:47:39.756" v="3931" actId="478"/>
          <ac:spMkLst>
            <pc:docMk/>
            <pc:sldMk cId="362672080" sldId="333"/>
            <ac:spMk id="12" creationId="{E07C7F2B-BA8E-9A55-ABE8-1EFECAE71ED8}"/>
          </ac:spMkLst>
        </pc:spChg>
        <pc:picChg chg="add mod">
          <ac:chgData name="Jyoshika Barathimogan /IT" userId="030a70e2-882b-4926-8c0f-f05f628a2147" providerId="ADAL" clId="{DD15DEE4-61CE-4D31-8DCF-C89BDBD6A2A1}" dt="2022-09-11T10:47:44.199" v="3933" actId="1076"/>
          <ac:picMkLst>
            <pc:docMk/>
            <pc:sldMk cId="362672080" sldId="333"/>
            <ac:picMk id="4" creationId="{EB1D9A97-7387-2190-1EF6-6EDDB7C34620}"/>
          </ac:picMkLst>
        </pc:picChg>
        <pc:picChg chg="del">
          <ac:chgData name="Jyoshika Barathimogan /IT" userId="030a70e2-882b-4926-8c0f-f05f628a2147" providerId="ADAL" clId="{DD15DEE4-61CE-4D31-8DCF-C89BDBD6A2A1}" dt="2022-09-11T10:47:33.273" v="3927" actId="478"/>
          <ac:picMkLst>
            <pc:docMk/>
            <pc:sldMk cId="362672080" sldId="333"/>
            <ac:picMk id="7" creationId="{14613B2E-5189-1413-AEFA-3DBE7A0418CB}"/>
          </ac:picMkLst>
        </pc:picChg>
      </pc:sldChg>
      <pc:sldChg chg="delSp mod">
        <pc:chgData name="Jyoshika Barathimogan /IT" userId="030a70e2-882b-4926-8c0f-f05f628a2147" providerId="ADAL" clId="{DD15DEE4-61CE-4D31-8DCF-C89BDBD6A2A1}" dt="2022-09-11T10:48:18.354" v="3967" actId="478"/>
        <pc:sldMkLst>
          <pc:docMk/>
          <pc:sldMk cId="3192307546" sldId="334"/>
        </pc:sldMkLst>
        <pc:picChg chg="del">
          <ac:chgData name="Jyoshika Barathimogan /IT" userId="030a70e2-882b-4926-8c0f-f05f628a2147" providerId="ADAL" clId="{DD15DEE4-61CE-4D31-8DCF-C89BDBD6A2A1}" dt="2022-09-11T10:48:18.354" v="3967" actId="478"/>
          <ac:picMkLst>
            <pc:docMk/>
            <pc:sldMk cId="3192307546" sldId="334"/>
            <ac:picMk id="4" creationId="{EB1D9A97-7387-2190-1EF6-6EDDB7C34620}"/>
          </ac:picMkLst>
        </pc:picChg>
      </pc:sldChg>
      <pc:sldMasterChg chg="addSldLayout delSldLayout">
        <pc:chgData name="Jyoshika Barathimogan /IT" userId="030a70e2-882b-4926-8c0f-f05f628a2147" providerId="ADAL" clId="{DD15DEE4-61CE-4D31-8DCF-C89BDBD6A2A1}" dt="2022-09-11T10:35:33.865" v="3910" actId="47"/>
        <pc:sldMasterMkLst>
          <pc:docMk/>
          <pc:sldMasterMk cId="0" sldId="2147483681"/>
        </pc:sldMasterMkLst>
        <pc:sldLayoutChg chg="del">
          <pc:chgData name="Jyoshika Barathimogan /IT" userId="030a70e2-882b-4926-8c0f-f05f628a2147" providerId="ADAL" clId="{DD15DEE4-61CE-4D31-8DCF-C89BDBD6A2A1}" dt="2022-09-11T10:34:54.416" v="3874" actId="47"/>
          <pc:sldLayoutMkLst>
            <pc:docMk/>
            <pc:sldMasterMk cId="0" sldId="2147483681"/>
            <pc:sldLayoutMk cId="0" sldId="2147483650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29.573" v="3906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2.395" v="3883" actId="47"/>
          <pc:sldLayoutMkLst>
            <pc:docMk/>
            <pc:sldMasterMk cId="0" sldId="2147483681"/>
            <pc:sldLayoutMk cId="0" sldId="2147483652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32.495" v="3909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4:59.912" v="3880" actId="47"/>
          <pc:sldLayoutMkLst>
            <pc:docMk/>
            <pc:sldMasterMk cId="0" sldId="2147483681"/>
            <pc:sldLayoutMk cId="0" sldId="2147483654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28.341" v="3905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5.714" v="3887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33.865" v="3910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3.846" v="3885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0.685" v="3881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4:58.255" v="3878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1.519" v="3882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4:43.396" v="3854" actId="47"/>
          <pc:sldLayoutMkLst>
            <pc:docMk/>
            <pc:sldMasterMk cId="0" sldId="2147483681"/>
            <pc:sldLayoutMk cId="0" sldId="2147483667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31.320" v="3908" actId="47"/>
          <pc:sldLayoutMkLst>
            <pc:docMk/>
            <pc:sldMasterMk cId="0" sldId="2147483681"/>
            <pc:sldLayoutMk cId="0" sldId="2147483668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30.571" v="3907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3.137" v="3884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4:56.400" v="3876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7.741" v="3889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5:06.665" v="3888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Jyoshika Barathimogan /IT" userId="030a70e2-882b-4926-8c0f-f05f628a2147" providerId="ADAL" clId="{DD15DEE4-61CE-4D31-8DCF-C89BDBD6A2A1}" dt="2022-09-11T10:34:59.107" v="3879" actId="47"/>
          <pc:sldLayoutMkLst>
            <pc:docMk/>
            <pc:sldMasterMk cId="0" sldId="2147483681"/>
            <pc:sldLayoutMk cId="0" sldId="2147483676"/>
          </pc:sldLayoutMkLst>
        </pc:sldLayoutChg>
        <pc:sldLayoutChg chg="add del">
          <pc:chgData name="Jyoshika Barathimogan /IT" userId="030a70e2-882b-4926-8c0f-f05f628a2147" providerId="ADAL" clId="{DD15DEE4-61CE-4D31-8DCF-C89BDBD6A2A1}" dt="2022-09-11T10:35:23.458" v="3902" actId="47"/>
          <pc:sldLayoutMkLst>
            <pc:docMk/>
            <pc:sldMasterMk cId="0" sldId="2147483681"/>
            <pc:sldLayoutMk cId="0" sldId="2147483677"/>
          </pc:sldLayoutMkLst>
        </pc:sldLayoutChg>
      </pc:sldMasterChg>
      <pc:sldMasterChg chg="del delSldLayout">
        <pc:chgData name="Jyoshika Barathimogan /IT" userId="030a70e2-882b-4926-8c0f-f05f628a2147" providerId="ADAL" clId="{DD15DEE4-61CE-4D31-8DCF-C89BDBD6A2A1}" dt="2022-09-11T10:34:54.225" v="3873" actId="47"/>
        <pc:sldMasterMkLst>
          <pc:docMk/>
          <pc:sldMasterMk cId="0" sldId="2147483682"/>
        </pc:sldMasterMkLst>
        <pc:sldLayoutChg chg="del">
          <pc:chgData name="Jyoshika Barathimogan /IT" userId="030a70e2-882b-4926-8c0f-f05f628a2147" providerId="ADAL" clId="{DD15DEE4-61CE-4D31-8DCF-C89BDBD6A2A1}" dt="2022-09-11T10:34:54.225" v="3873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Rishika Bimal Attodi /IT" userId="fa6d1534-e770-4995-a0cc-7a8158fec6bf" providerId="ADAL" clId="{FCD0A5E7-C5BA-4140-8DE5-FA70C33EF794}"/>
    <pc:docChg chg="undo redo custSel addSld delSld modSld sldOrd">
      <pc:chgData name="Rishika Bimal Attodi /IT" userId="fa6d1534-e770-4995-a0cc-7a8158fec6bf" providerId="ADAL" clId="{FCD0A5E7-C5BA-4140-8DE5-FA70C33EF794}" dt="2022-09-11T11:56:09.656" v="5106" actId="1036"/>
      <pc:docMkLst>
        <pc:docMk/>
      </pc:docMkLst>
      <pc:sldChg chg="modSp mod">
        <pc:chgData name="Rishika Bimal Attodi /IT" userId="fa6d1534-e770-4995-a0cc-7a8158fec6bf" providerId="ADAL" clId="{FCD0A5E7-C5BA-4140-8DE5-FA70C33EF794}" dt="2022-09-10T05:09:21.963" v="61" actId="20577"/>
        <pc:sldMkLst>
          <pc:docMk/>
          <pc:sldMk cId="0" sldId="256"/>
        </pc:sldMkLst>
        <pc:spChg chg="mod">
          <ac:chgData name="Rishika Bimal Attodi /IT" userId="fa6d1534-e770-4995-a0cc-7a8158fec6bf" providerId="ADAL" clId="{FCD0A5E7-C5BA-4140-8DE5-FA70C33EF794}" dt="2022-09-10T05:06:38.583" v="17" actId="20577"/>
          <ac:spMkLst>
            <pc:docMk/>
            <pc:sldMk cId="0" sldId="256"/>
            <ac:spMk id="219" creationId="{00000000-0000-0000-0000-000000000000}"/>
          </ac:spMkLst>
        </pc:spChg>
        <pc:spChg chg="mod">
          <ac:chgData name="Rishika Bimal Attodi /IT" userId="fa6d1534-e770-4995-a0cc-7a8158fec6bf" providerId="ADAL" clId="{FCD0A5E7-C5BA-4140-8DE5-FA70C33EF794}" dt="2022-09-10T05:09:21.963" v="61" actId="20577"/>
          <ac:spMkLst>
            <pc:docMk/>
            <pc:sldMk cId="0" sldId="256"/>
            <ac:spMk id="220" creationId="{00000000-0000-0000-0000-000000000000}"/>
          </ac:spMkLst>
        </pc:spChg>
      </pc:sldChg>
      <pc:sldChg chg="addSp delSp modSp new del mod modNotesTx">
        <pc:chgData name="Rishika Bimal Attodi /IT" userId="fa6d1534-e770-4995-a0cc-7a8158fec6bf" providerId="ADAL" clId="{FCD0A5E7-C5BA-4140-8DE5-FA70C33EF794}" dt="2022-09-10T14:05:53.647" v="2427" actId="47"/>
        <pc:sldMkLst>
          <pc:docMk/>
          <pc:sldMk cId="231363006" sldId="312"/>
        </pc:sldMkLst>
        <pc:spChg chg="mod">
          <ac:chgData name="Rishika Bimal Attodi /IT" userId="fa6d1534-e770-4995-a0cc-7a8158fec6bf" providerId="ADAL" clId="{FCD0A5E7-C5BA-4140-8DE5-FA70C33EF794}" dt="2022-09-10T13:10:46.941" v="107" actId="20577"/>
          <ac:spMkLst>
            <pc:docMk/>
            <pc:sldMk cId="231363006" sldId="312"/>
            <ac:spMk id="2" creationId="{21F8B6BE-ADAC-76F5-1874-570CDF70A92B}"/>
          </ac:spMkLst>
        </pc:spChg>
        <pc:spChg chg="add mod">
          <ac:chgData name="Rishika Bimal Attodi /IT" userId="fa6d1534-e770-4995-a0cc-7a8158fec6bf" providerId="ADAL" clId="{FCD0A5E7-C5BA-4140-8DE5-FA70C33EF794}" dt="2022-09-10T13:23:20.769" v="863" actId="14100"/>
          <ac:spMkLst>
            <pc:docMk/>
            <pc:sldMk cId="231363006" sldId="312"/>
            <ac:spMk id="3" creationId="{5393D2CE-5B8A-C189-F373-14917DA017FC}"/>
          </ac:spMkLst>
        </pc:spChg>
        <pc:spChg chg="add del mod">
          <ac:chgData name="Rishika Bimal Attodi /IT" userId="fa6d1534-e770-4995-a0cc-7a8158fec6bf" providerId="ADAL" clId="{FCD0A5E7-C5BA-4140-8DE5-FA70C33EF794}" dt="2022-09-10T13:58:32.144" v="2405" actId="1035"/>
          <ac:spMkLst>
            <pc:docMk/>
            <pc:sldMk cId="231363006" sldId="312"/>
            <ac:spMk id="4" creationId="{F7B2F384-92BF-E56D-814D-53D8DD1358D2}"/>
          </ac:spMkLst>
        </pc:spChg>
        <pc:spChg chg="add mod">
          <ac:chgData name="Rishika Bimal Attodi /IT" userId="fa6d1534-e770-4995-a0cc-7a8158fec6bf" providerId="ADAL" clId="{FCD0A5E7-C5BA-4140-8DE5-FA70C33EF794}" dt="2022-09-10T13:41:09.637" v="1553" actId="1036"/>
          <ac:spMkLst>
            <pc:docMk/>
            <pc:sldMk cId="231363006" sldId="312"/>
            <ac:spMk id="5" creationId="{A40FD0CA-C552-1411-CD05-093F9F72F0A4}"/>
          </ac:spMkLst>
        </pc:spChg>
        <pc:picChg chg="mod modCrop">
          <ac:chgData name="Rishika Bimal Attodi /IT" userId="fa6d1534-e770-4995-a0cc-7a8158fec6bf" providerId="ADAL" clId="{FCD0A5E7-C5BA-4140-8DE5-FA70C33EF794}" dt="2022-09-10T13:58:24.564" v="2390" actId="14100"/>
          <ac:picMkLst>
            <pc:docMk/>
            <pc:sldMk cId="231363006" sldId="312"/>
            <ac:picMk id="6" creationId="{3895B3B6-0D17-B1A7-F062-41F351850A48}"/>
          </ac:picMkLst>
        </pc:picChg>
      </pc:sldChg>
      <pc:sldChg chg="new del modNotesTx">
        <pc:chgData name="Rishika Bimal Attodi /IT" userId="fa6d1534-e770-4995-a0cc-7a8158fec6bf" providerId="ADAL" clId="{FCD0A5E7-C5BA-4140-8DE5-FA70C33EF794}" dt="2022-09-10T13:09:32.003" v="64" actId="47"/>
        <pc:sldMkLst>
          <pc:docMk/>
          <pc:sldMk cId="2229999814" sldId="312"/>
        </pc:sldMkLst>
      </pc:sldChg>
      <pc:sldChg chg="addSp delSp modSp new del mod modNotesTx">
        <pc:chgData name="Rishika Bimal Attodi /IT" userId="fa6d1534-e770-4995-a0cc-7a8158fec6bf" providerId="ADAL" clId="{FCD0A5E7-C5BA-4140-8DE5-FA70C33EF794}" dt="2022-09-10T13:10:31.973" v="90" actId="47"/>
        <pc:sldMkLst>
          <pc:docMk/>
          <pc:sldMk cId="3583309276" sldId="312"/>
        </pc:sldMkLst>
        <pc:spChg chg="mod">
          <ac:chgData name="Rishika Bimal Attodi /IT" userId="fa6d1534-e770-4995-a0cc-7a8158fec6bf" providerId="ADAL" clId="{FCD0A5E7-C5BA-4140-8DE5-FA70C33EF794}" dt="2022-09-10T13:09:56.192" v="78" actId="20577"/>
          <ac:spMkLst>
            <pc:docMk/>
            <pc:sldMk cId="3583309276" sldId="312"/>
            <ac:spMk id="2" creationId="{5FC6959B-81C7-AE25-2D66-A04234F59594}"/>
          </ac:spMkLst>
        </pc:spChg>
        <pc:spChg chg="add del mod">
          <ac:chgData name="Rishika Bimal Attodi /IT" userId="fa6d1534-e770-4995-a0cc-7a8158fec6bf" providerId="ADAL" clId="{FCD0A5E7-C5BA-4140-8DE5-FA70C33EF794}" dt="2022-09-10T13:10:25.166" v="88" actId="21"/>
          <ac:spMkLst>
            <pc:docMk/>
            <pc:sldMk cId="3583309276" sldId="312"/>
            <ac:spMk id="3" creationId="{A0CF2451-3CBD-6D20-A2AD-CDA7439D142F}"/>
          </ac:spMkLst>
        </pc:spChg>
      </pc:sldChg>
      <pc:sldChg chg="new del">
        <pc:chgData name="Rishika Bimal Attodi /IT" userId="fa6d1534-e770-4995-a0cc-7a8158fec6bf" providerId="ADAL" clId="{FCD0A5E7-C5BA-4140-8DE5-FA70C33EF794}" dt="2022-09-10T13:41:54.591" v="1557" actId="680"/>
        <pc:sldMkLst>
          <pc:docMk/>
          <pc:sldMk cId="881764872" sldId="313"/>
        </pc:sldMkLst>
      </pc:sldChg>
      <pc:sldChg chg="addSp delSp modSp add del mod ord modNotesTx">
        <pc:chgData name="Rishika Bimal Attodi /IT" userId="fa6d1534-e770-4995-a0cc-7a8158fec6bf" providerId="ADAL" clId="{FCD0A5E7-C5BA-4140-8DE5-FA70C33EF794}" dt="2022-09-11T10:33:46.823" v="5054" actId="47"/>
        <pc:sldMkLst>
          <pc:docMk/>
          <pc:sldMk cId="1283121449" sldId="313"/>
        </pc:sldMkLst>
        <pc:spChg chg="mod">
          <ac:chgData name="Rishika Bimal Attodi /IT" userId="fa6d1534-e770-4995-a0cc-7a8158fec6bf" providerId="ADAL" clId="{FCD0A5E7-C5BA-4140-8DE5-FA70C33EF794}" dt="2022-09-10T14:12:17.102" v="2745" actId="255"/>
          <ac:spMkLst>
            <pc:docMk/>
            <pc:sldMk cId="1283121449" sldId="313"/>
            <ac:spMk id="2" creationId="{21F8B6BE-ADAC-76F5-1874-570CDF70A92B}"/>
          </ac:spMkLst>
        </pc:spChg>
        <pc:spChg chg="mod">
          <ac:chgData name="Rishika Bimal Attodi /IT" userId="fa6d1534-e770-4995-a0cc-7a8158fec6bf" providerId="ADAL" clId="{FCD0A5E7-C5BA-4140-8DE5-FA70C33EF794}" dt="2022-09-10T15:15:21.482" v="3744" actId="207"/>
          <ac:spMkLst>
            <pc:docMk/>
            <pc:sldMk cId="1283121449" sldId="313"/>
            <ac:spMk id="3" creationId="{5393D2CE-5B8A-C189-F373-14917DA017FC}"/>
          </ac:spMkLst>
        </pc:spChg>
        <pc:spChg chg="del">
          <ac:chgData name="Rishika Bimal Attodi /IT" userId="fa6d1534-e770-4995-a0cc-7a8158fec6bf" providerId="ADAL" clId="{FCD0A5E7-C5BA-4140-8DE5-FA70C33EF794}" dt="2022-09-10T13:42:53.141" v="1567" actId="478"/>
          <ac:spMkLst>
            <pc:docMk/>
            <pc:sldMk cId="1283121449" sldId="313"/>
            <ac:spMk id="4" creationId="{F7B2F384-92BF-E56D-814D-53D8DD1358D2}"/>
          </ac:spMkLst>
        </pc:spChg>
        <pc:spChg chg="del">
          <ac:chgData name="Rishika Bimal Attodi /IT" userId="fa6d1534-e770-4995-a0cc-7a8158fec6bf" providerId="ADAL" clId="{FCD0A5E7-C5BA-4140-8DE5-FA70C33EF794}" dt="2022-09-10T13:42:56.832" v="1568" actId="478"/>
          <ac:spMkLst>
            <pc:docMk/>
            <pc:sldMk cId="1283121449" sldId="313"/>
            <ac:spMk id="5" creationId="{A40FD0CA-C552-1411-CD05-093F9F72F0A4}"/>
          </ac:spMkLst>
        </pc:spChg>
        <pc:spChg chg="add mod">
          <ac:chgData name="Rishika Bimal Attodi /IT" userId="fa6d1534-e770-4995-a0cc-7a8158fec6bf" providerId="ADAL" clId="{FCD0A5E7-C5BA-4140-8DE5-FA70C33EF794}" dt="2022-09-10T15:17:17.133" v="3777" actId="1076"/>
          <ac:spMkLst>
            <pc:docMk/>
            <pc:sldMk cId="1283121449" sldId="313"/>
            <ac:spMk id="7" creationId="{96B6E65B-7935-BBF3-8288-1BE9C1A1ACC8}"/>
          </ac:spMkLst>
        </pc:spChg>
        <pc:spChg chg="add del mod">
          <ac:chgData name="Rishika Bimal Attodi /IT" userId="fa6d1534-e770-4995-a0cc-7a8158fec6bf" providerId="ADAL" clId="{FCD0A5E7-C5BA-4140-8DE5-FA70C33EF794}" dt="2022-09-10T14:14:40.583" v="2874" actId="478"/>
          <ac:spMkLst>
            <pc:docMk/>
            <pc:sldMk cId="1283121449" sldId="313"/>
            <ac:spMk id="8" creationId="{3ED40113-DE0D-C487-4E6A-1CBD471022E0}"/>
          </ac:spMkLst>
        </pc:spChg>
        <pc:spChg chg="add mod">
          <ac:chgData name="Rishika Bimal Attodi /IT" userId="fa6d1534-e770-4995-a0cc-7a8158fec6bf" providerId="ADAL" clId="{FCD0A5E7-C5BA-4140-8DE5-FA70C33EF794}" dt="2022-09-10T15:12:23.220" v="3711" actId="255"/>
          <ac:spMkLst>
            <pc:docMk/>
            <pc:sldMk cId="1283121449" sldId="313"/>
            <ac:spMk id="9" creationId="{2B0497B9-F14A-0425-9901-E2D46FD34462}"/>
          </ac:spMkLst>
        </pc:spChg>
        <pc:spChg chg="add del mod">
          <ac:chgData name="Rishika Bimal Attodi /IT" userId="fa6d1534-e770-4995-a0cc-7a8158fec6bf" providerId="ADAL" clId="{FCD0A5E7-C5BA-4140-8DE5-FA70C33EF794}" dt="2022-09-10T14:14:40.583" v="2874" actId="478"/>
          <ac:spMkLst>
            <pc:docMk/>
            <pc:sldMk cId="1283121449" sldId="313"/>
            <ac:spMk id="10" creationId="{D2D0F695-A264-79FE-5478-0BA8190478DB}"/>
          </ac:spMkLst>
        </pc:spChg>
        <pc:spChg chg="add mod">
          <ac:chgData name="Rishika Bimal Attodi /IT" userId="fa6d1534-e770-4995-a0cc-7a8158fec6bf" providerId="ADAL" clId="{FCD0A5E7-C5BA-4140-8DE5-FA70C33EF794}" dt="2022-09-10T14:12:06.066" v="2714"/>
          <ac:spMkLst>
            <pc:docMk/>
            <pc:sldMk cId="1283121449" sldId="313"/>
            <ac:spMk id="11" creationId="{63AD5F2C-8ED6-EAF4-AC05-73CED2596593}"/>
          </ac:spMkLst>
        </pc:spChg>
        <pc:spChg chg="add del mod">
          <ac:chgData name="Rishika Bimal Attodi /IT" userId="fa6d1534-e770-4995-a0cc-7a8158fec6bf" providerId="ADAL" clId="{FCD0A5E7-C5BA-4140-8DE5-FA70C33EF794}" dt="2022-09-10T14:15:41.668" v="2912" actId="478"/>
          <ac:spMkLst>
            <pc:docMk/>
            <pc:sldMk cId="1283121449" sldId="313"/>
            <ac:spMk id="12" creationId="{BAF9C333-BFC4-5B5D-85E2-459A9CC94156}"/>
          </ac:spMkLst>
        </pc:spChg>
        <pc:spChg chg="add mod ord">
          <ac:chgData name="Rishika Bimal Attodi /IT" userId="fa6d1534-e770-4995-a0cc-7a8158fec6bf" providerId="ADAL" clId="{FCD0A5E7-C5BA-4140-8DE5-FA70C33EF794}" dt="2022-09-10T14:15:02.709" v="2886" actId="167"/>
          <ac:spMkLst>
            <pc:docMk/>
            <pc:sldMk cId="1283121449" sldId="313"/>
            <ac:spMk id="13" creationId="{E84EAC0B-D247-42E1-2358-2B87FEA78D64}"/>
          </ac:spMkLst>
        </pc:spChg>
        <pc:spChg chg="add del mod">
          <ac:chgData name="Rishika Bimal Attodi /IT" userId="fa6d1534-e770-4995-a0cc-7a8158fec6bf" providerId="ADAL" clId="{FCD0A5E7-C5BA-4140-8DE5-FA70C33EF794}" dt="2022-09-10T14:15:39.488" v="2911" actId="478"/>
          <ac:spMkLst>
            <pc:docMk/>
            <pc:sldMk cId="1283121449" sldId="313"/>
            <ac:spMk id="14" creationId="{1786DBE6-03B2-CEC7-3FF2-E02AAC46D0C3}"/>
          </ac:spMkLst>
        </pc:spChg>
        <pc:spChg chg="add mod">
          <ac:chgData name="Rishika Bimal Attodi /IT" userId="fa6d1534-e770-4995-a0cc-7a8158fec6bf" providerId="ADAL" clId="{FCD0A5E7-C5BA-4140-8DE5-FA70C33EF794}" dt="2022-09-10T14:16:07.028" v="2920" actId="14100"/>
          <ac:spMkLst>
            <pc:docMk/>
            <pc:sldMk cId="1283121449" sldId="313"/>
            <ac:spMk id="15" creationId="{FDAC2B92-489D-DCBB-6490-A21D83F11B8E}"/>
          </ac:spMkLst>
        </pc:spChg>
        <pc:spChg chg="add mod">
          <ac:chgData name="Rishika Bimal Attodi /IT" userId="fa6d1534-e770-4995-a0cc-7a8158fec6bf" providerId="ADAL" clId="{FCD0A5E7-C5BA-4140-8DE5-FA70C33EF794}" dt="2022-09-10T14:15:55.486" v="2918" actId="1035"/>
          <ac:spMkLst>
            <pc:docMk/>
            <pc:sldMk cId="1283121449" sldId="313"/>
            <ac:spMk id="16" creationId="{AD765A2E-DF4D-F3CC-E229-CE2ABAA0128C}"/>
          </ac:spMkLst>
        </pc:spChg>
        <pc:spChg chg="add mod">
          <ac:chgData name="Rishika Bimal Attodi /IT" userId="fa6d1534-e770-4995-a0cc-7a8158fec6bf" providerId="ADAL" clId="{FCD0A5E7-C5BA-4140-8DE5-FA70C33EF794}" dt="2022-09-10T14:56:41.373" v="3498" actId="20577"/>
          <ac:spMkLst>
            <pc:docMk/>
            <pc:sldMk cId="1283121449" sldId="313"/>
            <ac:spMk id="17" creationId="{37FB7A71-39A7-2E31-6AA6-17DE0E5222B4}"/>
          </ac:spMkLst>
        </pc:spChg>
        <pc:spChg chg="add mod">
          <ac:chgData name="Rishika Bimal Attodi /IT" userId="fa6d1534-e770-4995-a0cc-7a8158fec6bf" providerId="ADAL" clId="{FCD0A5E7-C5BA-4140-8DE5-FA70C33EF794}" dt="2022-09-10T15:07:50.646" v="3677" actId="20577"/>
          <ac:spMkLst>
            <pc:docMk/>
            <pc:sldMk cId="1283121449" sldId="313"/>
            <ac:spMk id="18" creationId="{5286A320-AC4E-898B-0D03-F8E5641CFE46}"/>
          </ac:spMkLst>
        </pc:spChg>
        <pc:picChg chg="del">
          <ac:chgData name="Rishika Bimal Attodi /IT" userId="fa6d1534-e770-4995-a0cc-7a8158fec6bf" providerId="ADAL" clId="{FCD0A5E7-C5BA-4140-8DE5-FA70C33EF794}" dt="2022-09-10T13:42:47.802" v="1566" actId="478"/>
          <ac:picMkLst>
            <pc:docMk/>
            <pc:sldMk cId="1283121449" sldId="313"/>
            <ac:picMk id="6" creationId="{3895B3B6-0D17-B1A7-F062-41F351850A48}"/>
          </ac:picMkLst>
        </pc:picChg>
      </pc:sldChg>
      <pc:sldChg chg="addSp modSp mod">
        <pc:chgData name="Rishika Bimal Attodi /IT" userId="fa6d1534-e770-4995-a0cc-7a8158fec6bf" providerId="ADAL" clId="{FCD0A5E7-C5BA-4140-8DE5-FA70C33EF794}" dt="2022-09-10T14:05:50.141" v="2426" actId="20577"/>
        <pc:sldMkLst>
          <pc:docMk/>
          <pc:sldMk cId="1027321497" sldId="314"/>
        </pc:sldMkLst>
        <pc:spChg chg="mod">
          <ac:chgData name="Rishika Bimal Attodi /IT" userId="fa6d1534-e770-4995-a0cc-7a8158fec6bf" providerId="ADAL" clId="{FCD0A5E7-C5BA-4140-8DE5-FA70C33EF794}" dt="2022-09-10T14:05:50.141" v="2426" actId="20577"/>
          <ac:spMkLst>
            <pc:docMk/>
            <pc:sldMk cId="1027321497" sldId="314"/>
            <ac:spMk id="4" creationId="{F7B2F384-92BF-E56D-814D-53D8DD1358D2}"/>
          </ac:spMkLst>
        </pc:spChg>
        <pc:spChg chg="add">
          <ac:chgData name="Rishika Bimal Attodi /IT" userId="fa6d1534-e770-4995-a0cc-7a8158fec6bf" providerId="ADAL" clId="{FCD0A5E7-C5BA-4140-8DE5-FA70C33EF794}" dt="2022-09-10T13:59:07.258" v="2406" actId="22"/>
          <ac:spMkLst>
            <pc:docMk/>
            <pc:sldMk cId="1027321497" sldId="314"/>
            <ac:spMk id="8" creationId="{DF9628A6-A930-0A3D-7456-82A830AB44B5}"/>
          </ac:spMkLst>
        </pc:spChg>
      </pc:sldChg>
      <pc:sldChg chg="new add del">
        <pc:chgData name="Rishika Bimal Attodi /IT" userId="fa6d1534-e770-4995-a0cc-7a8158fec6bf" providerId="ADAL" clId="{FCD0A5E7-C5BA-4140-8DE5-FA70C33EF794}" dt="2022-09-10T13:42:32.045" v="1565" actId="47"/>
        <pc:sldMkLst>
          <pc:docMk/>
          <pc:sldMk cId="2488208963" sldId="314"/>
        </pc:sldMkLst>
      </pc:sldChg>
      <pc:sldChg chg="addSp delSp modSp mod">
        <pc:chgData name="Rishika Bimal Attodi /IT" userId="fa6d1534-e770-4995-a0cc-7a8158fec6bf" providerId="ADAL" clId="{FCD0A5E7-C5BA-4140-8DE5-FA70C33EF794}" dt="2022-09-11T10:36:39.734" v="5063" actId="115"/>
        <pc:sldMkLst>
          <pc:docMk/>
          <pc:sldMk cId="1003666509" sldId="316"/>
        </pc:sldMkLst>
        <pc:spChg chg="mod">
          <ac:chgData name="Rishika Bimal Attodi /IT" userId="fa6d1534-e770-4995-a0cc-7a8158fec6bf" providerId="ADAL" clId="{FCD0A5E7-C5BA-4140-8DE5-FA70C33EF794}" dt="2022-09-11T10:34:59.092" v="5062" actId="1076"/>
          <ac:spMkLst>
            <pc:docMk/>
            <pc:sldMk cId="1003666509" sldId="316"/>
            <ac:spMk id="5" creationId="{B31E0DE2-3E78-F86C-36A0-9788BDD8D67F}"/>
          </ac:spMkLst>
        </pc:spChg>
        <pc:spChg chg="mod">
          <ac:chgData name="Rishika Bimal Attodi /IT" userId="fa6d1534-e770-4995-a0cc-7a8158fec6bf" providerId="ADAL" clId="{FCD0A5E7-C5BA-4140-8DE5-FA70C33EF794}" dt="2022-09-11T10:36:39.734" v="5063" actId="115"/>
          <ac:spMkLst>
            <pc:docMk/>
            <pc:sldMk cId="1003666509" sldId="316"/>
            <ac:spMk id="290" creationId="{00000000-0000-0000-0000-000000000000}"/>
          </ac:spMkLst>
        </pc:spChg>
        <pc:picChg chg="add del mod">
          <ac:chgData name="Rishika Bimal Attodi /IT" userId="fa6d1534-e770-4995-a0cc-7a8158fec6bf" providerId="ADAL" clId="{FCD0A5E7-C5BA-4140-8DE5-FA70C33EF794}" dt="2022-09-10T15:07:51.958" v="3678" actId="478"/>
          <ac:picMkLst>
            <pc:docMk/>
            <pc:sldMk cId="1003666509" sldId="316"/>
            <ac:picMk id="13" creationId="{F00420FD-0273-AAFD-11C3-20FC41A63B4C}"/>
          </ac:picMkLst>
        </pc:picChg>
      </pc:sldChg>
      <pc:sldChg chg="add del">
        <pc:chgData name="Rishika Bimal Attodi /IT" userId="fa6d1534-e770-4995-a0cc-7a8158fec6bf" providerId="ADAL" clId="{FCD0A5E7-C5BA-4140-8DE5-FA70C33EF794}" dt="2022-09-10T15:13:34.419" v="3713"/>
        <pc:sldMkLst>
          <pc:docMk/>
          <pc:sldMk cId="2568921256" sldId="319"/>
        </pc:sldMkLst>
      </pc:sldChg>
      <pc:sldChg chg="addSp delSp modSp add mod">
        <pc:chgData name="Rishika Bimal Attodi /IT" userId="fa6d1534-e770-4995-a0cc-7a8158fec6bf" providerId="ADAL" clId="{FCD0A5E7-C5BA-4140-8DE5-FA70C33EF794}" dt="2022-09-11T09:17:57.783" v="4489" actId="20577"/>
        <pc:sldMkLst>
          <pc:docMk/>
          <pc:sldMk cId="3870954826" sldId="319"/>
        </pc:sldMkLst>
        <pc:spChg chg="add mod">
          <ac:chgData name="Rishika Bimal Attodi /IT" userId="fa6d1534-e770-4995-a0cc-7a8158fec6bf" providerId="ADAL" clId="{FCD0A5E7-C5BA-4140-8DE5-FA70C33EF794}" dt="2022-09-11T09:07:53.479" v="4406" actId="1038"/>
          <ac:spMkLst>
            <pc:docMk/>
            <pc:sldMk cId="3870954826" sldId="319"/>
            <ac:spMk id="3" creationId="{6FAF7642-454A-34DA-5381-A26A216C2114}"/>
          </ac:spMkLst>
        </pc:spChg>
        <pc:spChg chg="add mod ord">
          <ac:chgData name="Rishika Bimal Attodi /IT" userId="fa6d1534-e770-4995-a0cc-7a8158fec6bf" providerId="ADAL" clId="{FCD0A5E7-C5BA-4140-8DE5-FA70C33EF794}" dt="2022-09-11T09:07:01.752" v="4361" actId="1036"/>
          <ac:spMkLst>
            <pc:docMk/>
            <pc:sldMk cId="3870954826" sldId="319"/>
            <ac:spMk id="4" creationId="{DCC443AE-F9FB-4CF3-839D-8D4582741716}"/>
          </ac:spMkLst>
        </pc:spChg>
        <pc:spChg chg="add mod">
          <ac:chgData name="Rishika Bimal Attodi /IT" userId="fa6d1534-e770-4995-a0cc-7a8158fec6bf" providerId="ADAL" clId="{FCD0A5E7-C5BA-4140-8DE5-FA70C33EF794}" dt="2022-09-10T15:17:01.970" v="3769"/>
          <ac:spMkLst>
            <pc:docMk/>
            <pc:sldMk cId="3870954826" sldId="319"/>
            <ac:spMk id="5" creationId="{2664D735-D5C6-A85F-9AE5-1002D8BE4A86}"/>
          </ac:spMkLst>
        </pc:spChg>
        <pc:spChg chg="add mod">
          <ac:chgData name="Rishika Bimal Attodi /IT" userId="fa6d1534-e770-4995-a0cc-7a8158fec6bf" providerId="ADAL" clId="{FCD0A5E7-C5BA-4140-8DE5-FA70C33EF794}" dt="2022-09-11T09:07:01.752" v="4361" actId="1036"/>
          <ac:spMkLst>
            <pc:docMk/>
            <pc:sldMk cId="3870954826" sldId="319"/>
            <ac:spMk id="6" creationId="{59D3CCD3-B106-1B98-1BBC-4C6CADCCEBB8}"/>
          </ac:spMkLst>
        </pc:spChg>
        <pc:spChg chg="add mod ord">
          <ac:chgData name="Rishika Bimal Attodi /IT" userId="fa6d1534-e770-4995-a0cc-7a8158fec6bf" providerId="ADAL" clId="{FCD0A5E7-C5BA-4140-8DE5-FA70C33EF794}" dt="2022-09-11T09:07:01.752" v="4361" actId="1036"/>
          <ac:spMkLst>
            <pc:docMk/>
            <pc:sldMk cId="3870954826" sldId="319"/>
            <ac:spMk id="7" creationId="{FC9816EF-52E3-10BB-473F-62B77396FE83}"/>
          </ac:spMkLst>
        </pc:spChg>
        <pc:spChg chg="add mod">
          <ac:chgData name="Rishika Bimal Attodi /IT" userId="fa6d1534-e770-4995-a0cc-7a8158fec6bf" providerId="ADAL" clId="{FCD0A5E7-C5BA-4140-8DE5-FA70C33EF794}" dt="2022-09-11T09:07:49.004" v="4396" actId="1037"/>
          <ac:spMkLst>
            <pc:docMk/>
            <pc:sldMk cId="3870954826" sldId="319"/>
            <ac:spMk id="8" creationId="{79F0DB53-F7E0-99C4-2ABD-421C0AE8D205}"/>
          </ac:spMkLst>
        </pc:spChg>
        <pc:spChg chg="add del mod">
          <ac:chgData name="Rishika Bimal Attodi /IT" userId="fa6d1534-e770-4995-a0cc-7a8158fec6bf" providerId="ADAL" clId="{FCD0A5E7-C5BA-4140-8DE5-FA70C33EF794}" dt="2022-09-10T15:22:01.114" v="3974" actId="478"/>
          <ac:spMkLst>
            <pc:docMk/>
            <pc:sldMk cId="3870954826" sldId="319"/>
            <ac:spMk id="10" creationId="{E5DC2712-A120-E612-719B-33F8167AF766}"/>
          </ac:spMkLst>
        </pc:spChg>
        <pc:spChg chg="add del mod">
          <ac:chgData name="Rishika Bimal Attodi /IT" userId="fa6d1534-e770-4995-a0cc-7a8158fec6bf" providerId="ADAL" clId="{FCD0A5E7-C5BA-4140-8DE5-FA70C33EF794}" dt="2022-09-10T15:23:00.548" v="4002" actId="478"/>
          <ac:spMkLst>
            <pc:docMk/>
            <pc:sldMk cId="3870954826" sldId="319"/>
            <ac:spMk id="12" creationId="{30C4F0A9-514C-34AD-A083-4B877E637A1B}"/>
          </ac:spMkLst>
        </pc:spChg>
        <pc:spChg chg="add del mod">
          <ac:chgData name="Rishika Bimal Attodi /IT" userId="fa6d1534-e770-4995-a0cc-7a8158fec6bf" providerId="ADAL" clId="{FCD0A5E7-C5BA-4140-8DE5-FA70C33EF794}" dt="2022-09-10T15:25:11.375" v="4038" actId="478"/>
          <ac:spMkLst>
            <pc:docMk/>
            <pc:sldMk cId="3870954826" sldId="319"/>
            <ac:spMk id="13" creationId="{FBBBD808-6C1E-2D17-E580-EBA4CCCF916C}"/>
          </ac:spMkLst>
        </pc:spChg>
        <pc:spChg chg="add mod">
          <ac:chgData name="Rishika Bimal Attodi /IT" userId="fa6d1534-e770-4995-a0cc-7a8158fec6bf" providerId="ADAL" clId="{FCD0A5E7-C5BA-4140-8DE5-FA70C33EF794}" dt="2022-09-10T15:23:16.758" v="4006" actId="571"/>
          <ac:spMkLst>
            <pc:docMk/>
            <pc:sldMk cId="3870954826" sldId="319"/>
            <ac:spMk id="14" creationId="{D73E53A0-64C4-4E3E-20E3-E7A22757CD55}"/>
          </ac:spMkLst>
        </pc:spChg>
        <pc:spChg chg="add mod">
          <ac:chgData name="Rishika Bimal Attodi /IT" userId="fa6d1534-e770-4995-a0cc-7a8158fec6bf" providerId="ADAL" clId="{FCD0A5E7-C5BA-4140-8DE5-FA70C33EF794}" dt="2022-09-11T09:17:57.783" v="4489" actId="20577"/>
          <ac:spMkLst>
            <pc:docMk/>
            <pc:sldMk cId="3870954826" sldId="319"/>
            <ac:spMk id="15" creationId="{0761D39F-028C-6FFF-2B2A-18548D1C783C}"/>
          </ac:spMkLst>
        </pc:spChg>
        <pc:spChg chg="add mod">
          <ac:chgData name="Rishika Bimal Attodi /IT" userId="fa6d1534-e770-4995-a0cc-7a8158fec6bf" providerId="ADAL" clId="{FCD0A5E7-C5BA-4140-8DE5-FA70C33EF794}" dt="2022-09-11T09:07:01.752" v="4361" actId="1036"/>
          <ac:spMkLst>
            <pc:docMk/>
            <pc:sldMk cId="3870954826" sldId="319"/>
            <ac:spMk id="16" creationId="{AE984B75-8E67-8400-5004-E0BE3A92D48E}"/>
          </ac:spMkLst>
        </pc:spChg>
        <pc:spChg chg="add del mod">
          <ac:chgData name="Rishika Bimal Attodi /IT" userId="fa6d1534-e770-4995-a0cc-7a8158fec6bf" providerId="ADAL" clId="{FCD0A5E7-C5BA-4140-8DE5-FA70C33EF794}" dt="2022-09-11T08:41:10.350" v="4084" actId="14826"/>
          <ac:spMkLst>
            <pc:docMk/>
            <pc:sldMk cId="3870954826" sldId="319"/>
            <ac:spMk id="17" creationId="{1402D964-45EB-E095-02D7-4D82DD40A65E}"/>
          </ac:spMkLst>
        </pc:spChg>
        <pc:spChg chg="mod">
          <ac:chgData name="Rishika Bimal Attodi /IT" userId="fa6d1534-e770-4995-a0cc-7a8158fec6bf" providerId="ADAL" clId="{FCD0A5E7-C5BA-4140-8DE5-FA70C33EF794}" dt="2022-09-11T09:07:01.752" v="4361" actId="1036"/>
          <ac:spMkLst>
            <pc:docMk/>
            <pc:sldMk cId="3870954826" sldId="319"/>
            <ac:spMk id="637" creationId="{00000000-0000-0000-0000-000000000000}"/>
          </ac:spMkLst>
        </pc:spChg>
        <pc:spChg chg="del">
          <ac:chgData name="Rishika Bimal Attodi /IT" userId="fa6d1534-e770-4995-a0cc-7a8158fec6bf" providerId="ADAL" clId="{FCD0A5E7-C5BA-4140-8DE5-FA70C33EF794}" dt="2022-09-10T15:22:55.713" v="4001" actId="478"/>
          <ac:spMkLst>
            <pc:docMk/>
            <pc:sldMk cId="3870954826" sldId="319"/>
            <ac:spMk id="638" creationId="{00000000-0000-0000-0000-000000000000}"/>
          </ac:spMkLst>
        </pc:spChg>
        <pc:spChg chg="del">
          <ac:chgData name="Rishika Bimal Attodi /IT" userId="fa6d1534-e770-4995-a0cc-7a8158fec6bf" providerId="ADAL" clId="{FCD0A5E7-C5BA-4140-8DE5-FA70C33EF794}" dt="2022-09-10T15:14:01.950" v="3715" actId="478"/>
          <ac:spMkLst>
            <pc:docMk/>
            <pc:sldMk cId="3870954826" sldId="319"/>
            <ac:spMk id="639" creationId="{00000000-0000-0000-0000-000000000000}"/>
          </ac:spMkLst>
        </pc:spChg>
        <pc:spChg chg="del">
          <ac:chgData name="Rishika Bimal Attodi /IT" userId="fa6d1534-e770-4995-a0cc-7a8158fec6bf" providerId="ADAL" clId="{FCD0A5E7-C5BA-4140-8DE5-FA70C33EF794}" dt="2022-09-10T15:21:58.178" v="3973" actId="478"/>
          <ac:spMkLst>
            <pc:docMk/>
            <pc:sldMk cId="3870954826" sldId="319"/>
            <ac:spMk id="640" creationId="{00000000-0000-0000-0000-000000000000}"/>
          </ac:spMkLst>
        </pc:spChg>
        <pc:picChg chg="add mod">
          <ac:chgData name="Rishika Bimal Attodi /IT" userId="fa6d1534-e770-4995-a0cc-7a8158fec6bf" providerId="ADAL" clId="{FCD0A5E7-C5BA-4140-8DE5-FA70C33EF794}" dt="2022-09-11T09:07:01.752" v="4361" actId="1036"/>
          <ac:picMkLst>
            <pc:docMk/>
            <pc:sldMk cId="3870954826" sldId="319"/>
            <ac:picMk id="18" creationId="{7BD072E7-3C76-5F7B-B910-34C802845020}"/>
          </ac:picMkLst>
        </pc:picChg>
        <pc:picChg chg="del mod">
          <ac:chgData name="Rishika Bimal Attodi /IT" userId="fa6d1534-e770-4995-a0cc-7a8158fec6bf" providerId="ADAL" clId="{FCD0A5E7-C5BA-4140-8DE5-FA70C33EF794}" dt="2022-09-11T08:59:58.764" v="4269" actId="478"/>
          <ac:picMkLst>
            <pc:docMk/>
            <pc:sldMk cId="3870954826" sldId="319"/>
            <ac:picMk id="641" creationId="{00000000-0000-0000-0000-000000000000}"/>
          </ac:picMkLst>
        </pc:picChg>
        <pc:picChg chg="mod">
          <ac:chgData name="Rishika Bimal Attodi /IT" userId="fa6d1534-e770-4995-a0cc-7a8158fec6bf" providerId="ADAL" clId="{FCD0A5E7-C5BA-4140-8DE5-FA70C33EF794}" dt="2022-09-11T09:07:01.752" v="4361" actId="1036"/>
          <ac:picMkLst>
            <pc:docMk/>
            <pc:sldMk cId="3870954826" sldId="319"/>
            <ac:picMk id="642" creationId="{00000000-0000-0000-0000-000000000000}"/>
          </ac:picMkLst>
        </pc:picChg>
        <pc:picChg chg="add del mod">
          <ac:chgData name="Rishika Bimal Attodi /IT" userId="fa6d1534-e770-4995-a0cc-7a8158fec6bf" providerId="ADAL" clId="{FCD0A5E7-C5BA-4140-8DE5-FA70C33EF794}" dt="2022-09-11T09:01:38.699" v="4294" actId="478"/>
          <ac:picMkLst>
            <pc:docMk/>
            <pc:sldMk cId="3870954826" sldId="319"/>
            <ac:picMk id="2050" creationId="{291D7E08-28EF-989D-7234-ACE14644582E}"/>
          </ac:picMkLst>
        </pc:picChg>
        <pc:picChg chg="add del mod">
          <ac:chgData name="Rishika Bimal Attodi /IT" userId="fa6d1534-e770-4995-a0cc-7a8158fec6bf" providerId="ADAL" clId="{FCD0A5E7-C5BA-4140-8DE5-FA70C33EF794}" dt="2022-09-11T09:01:56.083" v="4297" actId="478"/>
          <ac:picMkLst>
            <pc:docMk/>
            <pc:sldMk cId="3870954826" sldId="319"/>
            <ac:picMk id="2052" creationId="{2DB66A6B-07DB-C4D3-6C5F-07E53540E43B}"/>
          </ac:picMkLst>
        </pc:picChg>
        <pc:picChg chg="add del mod">
          <ac:chgData name="Rishika Bimal Attodi /IT" userId="fa6d1534-e770-4995-a0cc-7a8158fec6bf" providerId="ADAL" clId="{FCD0A5E7-C5BA-4140-8DE5-FA70C33EF794}" dt="2022-09-11T09:02:19.176" v="4301" actId="478"/>
          <ac:picMkLst>
            <pc:docMk/>
            <pc:sldMk cId="3870954826" sldId="319"/>
            <ac:picMk id="2054" creationId="{92B7E1F5-02F0-97F8-9EB1-F86538CD57DE}"/>
          </ac:picMkLst>
        </pc:picChg>
      </pc:sldChg>
      <pc:sldChg chg="modSp mod modNotesTx">
        <pc:chgData name="Rishika Bimal Attodi /IT" userId="fa6d1534-e770-4995-a0cc-7a8158fec6bf" providerId="ADAL" clId="{FCD0A5E7-C5BA-4140-8DE5-FA70C33EF794}" dt="2022-09-11T10:06:17.774" v="4718" actId="20577"/>
        <pc:sldMkLst>
          <pc:docMk/>
          <pc:sldMk cId="771347260" sldId="322"/>
        </pc:sldMkLst>
        <pc:spChg chg="mod">
          <ac:chgData name="Rishika Bimal Attodi /IT" userId="fa6d1534-e770-4995-a0cc-7a8158fec6bf" providerId="ADAL" clId="{FCD0A5E7-C5BA-4140-8DE5-FA70C33EF794}" dt="2022-09-11T10:05:51.973" v="4684" actId="20577"/>
          <ac:spMkLst>
            <pc:docMk/>
            <pc:sldMk cId="771347260" sldId="322"/>
            <ac:spMk id="625" creationId="{00000000-0000-0000-0000-000000000000}"/>
          </ac:spMkLst>
        </pc:spChg>
      </pc:sldChg>
      <pc:sldChg chg="addSp delSp modSp add mod">
        <pc:chgData name="Rishika Bimal Attodi /IT" userId="fa6d1534-e770-4995-a0cc-7a8158fec6bf" providerId="ADAL" clId="{FCD0A5E7-C5BA-4140-8DE5-FA70C33EF794}" dt="2022-09-11T10:29:58.600" v="5001" actId="1076"/>
        <pc:sldMkLst>
          <pc:docMk/>
          <pc:sldMk cId="3372716308" sldId="323"/>
        </pc:sldMkLst>
        <pc:spChg chg="add del mod">
          <ac:chgData name="Rishika Bimal Attodi /IT" userId="fa6d1534-e770-4995-a0cc-7a8158fec6bf" providerId="ADAL" clId="{FCD0A5E7-C5BA-4140-8DE5-FA70C33EF794}" dt="2022-09-10T15:26:45.395" v="4051" actId="478"/>
          <ac:spMkLst>
            <pc:docMk/>
            <pc:sldMk cId="3372716308" sldId="323"/>
            <ac:spMk id="2" creationId="{CA3315BD-CECA-8430-28AB-6328AF7F9457}"/>
          </ac:spMkLst>
        </pc:spChg>
        <pc:spChg chg="mod">
          <ac:chgData name="Rishika Bimal Attodi /IT" userId="fa6d1534-e770-4995-a0cc-7a8158fec6bf" providerId="ADAL" clId="{FCD0A5E7-C5BA-4140-8DE5-FA70C33EF794}" dt="2022-09-11T09:08:05.831" v="4409" actId="14100"/>
          <ac:spMkLst>
            <pc:docMk/>
            <pc:sldMk cId="3372716308" sldId="323"/>
            <ac:spMk id="3" creationId="{6FAF7642-454A-34DA-5381-A26A216C2114}"/>
          </ac:spMkLst>
        </pc:spChg>
        <pc:spChg chg="mod">
          <ac:chgData name="Rishika Bimal Attodi /IT" userId="fa6d1534-e770-4995-a0cc-7a8158fec6bf" providerId="ADAL" clId="{FCD0A5E7-C5BA-4140-8DE5-FA70C33EF794}" dt="2022-09-11T09:07:14.548" v="4384" actId="1036"/>
          <ac:spMkLst>
            <pc:docMk/>
            <pc:sldMk cId="3372716308" sldId="323"/>
            <ac:spMk id="4" creationId="{DCC443AE-F9FB-4CF3-839D-8D4582741716}"/>
          </ac:spMkLst>
        </pc:spChg>
        <pc:spChg chg="add mod">
          <ac:chgData name="Rishika Bimal Attodi /IT" userId="fa6d1534-e770-4995-a0cc-7a8158fec6bf" providerId="ADAL" clId="{FCD0A5E7-C5BA-4140-8DE5-FA70C33EF794}" dt="2022-09-11T09:07:14.548" v="4384" actId="1036"/>
          <ac:spMkLst>
            <pc:docMk/>
            <pc:sldMk cId="3372716308" sldId="323"/>
            <ac:spMk id="5" creationId="{853CEC80-F36E-F4EF-50CD-B2781AF13967}"/>
          </ac:spMkLst>
        </pc:spChg>
        <pc:spChg chg="del">
          <ac:chgData name="Rishika Bimal Attodi /IT" userId="fa6d1534-e770-4995-a0cc-7a8158fec6bf" providerId="ADAL" clId="{FCD0A5E7-C5BA-4140-8DE5-FA70C33EF794}" dt="2022-09-10T15:26:10.319" v="4044" actId="478"/>
          <ac:spMkLst>
            <pc:docMk/>
            <pc:sldMk cId="3372716308" sldId="323"/>
            <ac:spMk id="6" creationId="{59D3CCD3-B106-1B98-1BBC-4C6CADCCEBB8}"/>
          </ac:spMkLst>
        </pc:spChg>
        <pc:spChg chg="mod">
          <ac:chgData name="Rishika Bimal Attodi /IT" userId="fa6d1534-e770-4995-a0cc-7a8158fec6bf" providerId="ADAL" clId="{FCD0A5E7-C5BA-4140-8DE5-FA70C33EF794}" dt="2022-09-11T09:07:14.548" v="4384" actId="1036"/>
          <ac:spMkLst>
            <pc:docMk/>
            <pc:sldMk cId="3372716308" sldId="323"/>
            <ac:spMk id="7" creationId="{FC9816EF-52E3-10BB-473F-62B77396FE83}"/>
          </ac:spMkLst>
        </pc:spChg>
        <pc:spChg chg="mod">
          <ac:chgData name="Rishika Bimal Attodi /IT" userId="fa6d1534-e770-4995-a0cc-7a8158fec6bf" providerId="ADAL" clId="{FCD0A5E7-C5BA-4140-8DE5-FA70C33EF794}" dt="2022-09-11T09:08:33.821" v="4418" actId="20577"/>
          <ac:spMkLst>
            <pc:docMk/>
            <pc:sldMk cId="3372716308" sldId="323"/>
            <ac:spMk id="8" creationId="{79F0DB53-F7E0-99C4-2ABD-421C0AE8D205}"/>
          </ac:spMkLst>
        </pc:spChg>
        <pc:spChg chg="add del mod">
          <ac:chgData name="Rishika Bimal Attodi /IT" userId="fa6d1534-e770-4995-a0cc-7a8158fec6bf" providerId="ADAL" clId="{FCD0A5E7-C5BA-4140-8DE5-FA70C33EF794}" dt="2022-09-11T08:43:32.543" v="4089" actId="14826"/>
          <ac:spMkLst>
            <pc:docMk/>
            <pc:sldMk cId="3372716308" sldId="323"/>
            <ac:spMk id="9" creationId="{B5A62068-8530-2F39-D5F2-C0CE97F70CE1}"/>
          </ac:spMkLst>
        </pc:spChg>
        <pc:spChg chg="add del mod ord">
          <ac:chgData name="Rishika Bimal Attodi /IT" userId="fa6d1534-e770-4995-a0cc-7a8158fec6bf" providerId="ADAL" clId="{FCD0A5E7-C5BA-4140-8DE5-FA70C33EF794}" dt="2022-09-11T08:53:46.034" v="4208" actId="478"/>
          <ac:spMkLst>
            <pc:docMk/>
            <pc:sldMk cId="3372716308" sldId="323"/>
            <ac:spMk id="10" creationId="{7A02EF39-11ED-370B-15A2-9B5E1E7E193E}"/>
          </ac:spMkLst>
        </pc:spChg>
        <pc:spChg chg="del">
          <ac:chgData name="Rishika Bimal Attodi /IT" userId="fa6d1534-e770-4995-a0cc-7a8158fec6bf" providerId="ADAL" clId="{FCD0A5E7-C5BA-4140-8DE5-FA70C33EF794}" dt="2022-09-10T15:29:07.532" v="4071" actId="478"/>
          <ac:spMkLst>
            <pc:docMk/>
            <pc:sldMk cId="3372716308" sldId="323"/>
            <ac:spMk id="15" creationId="{0761D39F-028C-6FFF-2B2A-18548D1C783C}"/>
          </ac:spMkLst>
        </pc:spChg>
        <pc:spChg chg="del">
          <ac:chgData name="Rishika Bimal Attodi /IT" userId="fa6d1534-e770-4995-a0cc-7a8158fec6bf" providerId="ADAL" clId="{FCD0A5E7-C5BA-4140-8DE5-FA70C33EF794}" dt="2022-09-10T15:29:09.925" v="4072" actId="478"/>
          <ac:spMkLst>
            <pc:docMk/>
            <pc:sldMk cId="3372716308" sldId="323"/>
            <ac:spMk id="16" creationId="{AE984B75-8E67-8400-5004-E0BE3A92D48E}"/>
          </ac:spMkLst>
        </pc:spChg>
        <pc:spChg chg="mod">
          <ac:chgData name="Rishika Bimal Attodi /IT" userId="fa6d1534-e770-4995-a0cc-7a8158fec6bf" providerId="ADAL" clId="{FCD0A5E7-C5BA-4140-8DE5-FA70C33EF794}" dt="2022-09-11T09:07:14.548" v="4384" actId="1036"/>
          <ac:spMkLst>
            <pc:docMk/>
            <pc:sldMk cId="3372716308" sldId="323"/>
            <ac:spMk id="637" creationId="{00000000-0000-0000-0000-000000000000}"/>
          </ac:spMkLst>
        </pc:spChg>
        <pc:picChg chg="add del mod">
          <ac:chgData name="Rishika Bimal Attodi /IT" userId="fa6d1534-e770-4995-a0cc-7a8158fec6bf" providerId="ADAL" clId="{FCD0A5E7-C5BA-4140-8DE5-FA70C33EF794}" dt="2022-09-11T10:29:58.600" v="5001" actId="1076"/>
          <ac:picMkLst>
            <pc:docMk/>
            <pc:sldMk cId="3372716308" sldId="323"/>
            <ac:picMk id="641" creationId="{00000000-0000-0000-0000-000000000000}"/>
          </ac:picMkLst>
        </pc:picChg>
        <pc:picChg chg="del">
          <ac:chgData name="Rishika Bimal Attodi /IT" userId="fa6d1534-e770-4995-a0cc-7a8158fec6bf" providerId="ADAL" clId="{FCD0A5E7-C5BA-4140-8DE5-FA70C33EF794}" dt="2022-09-11T08:51:03.770" v="4156" actId="478"/>
          <ac:picMkLst>
            <pc:docMk/>
            <pc:sldMk cId="3372716308" sldId="323"/>
            <ac:picMk id="642" creationId="{00000000-0000-0000-0000-000000000000}"/>
          </ac:picMkLst>
        </pc:picChg>
        <pc:picChg chg="add mod">
          <ac:chgData name="Rishika Bimal Attodi /IT" userId="fa6d1534-e770-4995-a0cc-7a8158fec6bf" providerId="ADAL" clId="{FCD0A5E7-C5BA-4140-8DE5-FA70C33EF794}" dt="2022-09-11T09:12:07.906" v="4462" actId="1036"/>
          <ac:picMkLst>
            <pc:docMk/>
            <pc:sldMk cId="3372716308" sldId="323"/>
            <ac:picMk id="1026" creationId="{4DFB9174-E4E6-7E27-A5EC-7E610206073D}"/>
          </ac:picMkLst>
        </pc:picChg>
      </pc:sldChg>
      <pc:sldChg chg="delSp modSp add del mod ord">
        <pc:chgData name="Rishika Bimal Attodi /IT" userId="fa6d1534-e770-4995-a0cc-7a8158fec6bf" providerId="ADAL" clId="{FCD0A5E7-C5BA-4140-8DE5-FA70C33EF794}" dt="2022-09-11T10:07:21.249" v="4719" actId="47"/>
        <pc:sldMkLst>
          <pc:docMk/>
          <pc:sldMk cId="2780041371" sldId="324"/>
        </pc:sldMkLst>
        <pc:spChg chg="mod">
          <ac:chgData name="Rishika Bimal Attodi /IT" userId="fa6d1534-e770-4995-a0cc-7a8158fec6bf" providerId="ADAL" clId="{FCD0A5E7-C5BA-4140-8DE5-FA70C33EF794}" dt="2022-09-11T09:10:53.658" v="4443" actId="20577"/>
          <ac:spMkLst>
            <pc:docMk/>
            <pc:sldMk cId="2780041371" sldId="324"/>
            <ac:spMk id="8" creationId="{B8DB7B56-AEE9-E326-00D2-2936059BB39E}"/>
          </ac:spMkLst>
        </pc:spChg>
        <pc:picChg chg="del">
          <ac:chgData name="Rishika Bimal Attodi /IT" userId="fa6d1534-e770-4995-a0cc-7a8158fec6bf" providerId="ADAL" clId="{FCD0A5E7-C5BA-4140-8DE5-FA70C33EF794}" dt="2022-09-11T09:10:55.777" v="4444" actId="478"/>
          <ac:picMkLst>
            <pc:docMk/>
            <pc:sldMk cId="2780041371" sldId="324"/>
            <ac:picMk id="14" creationId="{C53D9496-4383-0709-1D0F-A74B71727297}"/>
          </ac:picMkLst>
        </pc:picChg>
      </pc:sldChg>
      <pc:sldChg chg="add del ord">
        <pc:chgData name="Rishika Bimal Attodi /IT" userId="fa6d1534-e770-4995-a0cc-7a8158fec6bf" providerId="ADAL" clId="{FCD0A5E7-C5BA-4140-8DE5-FA70C33EF794}" dt="2022-09-11T10:07:25.922" v="4720" actId="47"/>
        <pc:sldMkLst>
          <pc:docMk/>
          <pc:sldMk cId="3881963613" sldId="325"/>
        </pc:sldMkLst>
      </pc:sldChg>
      <pc:sldChg chg="add del ord">
        <pc:chgData name="Rishika Bimal Attodi /IT" userId="fa6d1534-e770-4995-a0cc-7a8158fec6bf" providerId="ADAL" clId="{FCD0A5E7-C5BA-4140-8DE5-FA70C33EF794}" dt="2022-09-11T10:07:28.532" v="4721" actId="47"/>
        <pc:sldMkLst>
          <pc:docMk/>
          <pc:sldMk cId="1130090323" sldId="326"/>
        </pc:sldMkLst>
      </pc:sldChg>
      <pc:sldChg chg="addSp delSp modSp mod">
        <pc:chgData name="Rishika Bimal Attodi /IT" userId="fa6d1534-e770-4995-a0cc-7a8158fec6bf" providerId="ADAL" clId="{FCD0A5E7-C5BA-4140-8DE5-FA70C33EF794}" dt="2022-09-11T10:14:25.523" v="4781" actId="14100"/>
        <pc:sldMkLst>
          <pc:docMk/>
          <pc:sldMk cId="3311543252" sldId="327"/>
        </pc:sldMkLst>
        <pc:spChg chg="add del mod">
          <ac:chgData name="Rishika Bimal Attodi /IT" userId="fa6d1534-e770-4995-a0cc-7a8158fec6bf" providerId="ADAL" clId="{FCD0A5E7-C5BA-4140-8DE5-FA70C33EF794}" dt="2022-09-11T10:13:15.221" v="4748" actId="478"/>
          <ac:spMkLst>
            <pc:docMk/>
            <pc:sldMk cId="3311543252" sldId="327"/>
            <ac:spMk id="2" creationId="{DEB656B3-3455-0275-B96B-AE2363F8454F}"/>
          </ac:spMkLst>
        </pc:spChg>
        <pc:spChg chg="add mod">
          <ac:chgData name="Rishika Bimal Attodi /IT" userId="fa6d1534-e770-4995-a0cc-7a8158fec6bf" providerId="ADAL" clId="{FCD0A5E7-C5BA-4140-8DE5-FA70C33EF794}" dt="2022-09-11T10:13:53.842" v="4766" actId="1037"/>
          <ac:spMkLst>
            <pc:docMk/>
            <pc:sldMk cId="3311543252" sldId="327"/>
            <ac:spMk id="3" creationId="{099ACC3F-4401-86D5-6843-4978B6E98662}"/>
          </ac:spMkLst>
        </pc:spChg>
        <pc:spChg chg="add mod">
          <ac:chgData name="Rishika Bimal Attodi /IT" userId="fa6d1534-e770-4995-a0cc-7a8158fec6bf" providerId="ADAL" clId="{FCD0A5E7-C5BA-4140-8DE5-FA70C33EF794}" dt="2022-09-11T10:14:20.602" v="4780" actId="1038"/>
          <ac:spMkLst>
            <pc:docMk/>
            <pc:sldMk cId="3311543252" sldId="327"/>
            <ac:spMk id="4" creationId="{AA9914AE-3A55-55FE-5250-8A387DA9D79C}"/>
          </ac:spMkLst>
        </pc:spChg>
        <pc:spChg chg="add mod">
          <ac:chgData name="Rishika Bimal Attodi /IT" userId="fa6d1534-e770-4995-a0cc-7a8158fec6bf" providerId="ADAL" clId="{FCD0A5E7-C5BA-4140-8DE5-FA70C33EF794}" dt="2022-09-11T10:12:27.679" v="4738" actId="207"/>
          <ac:spMkLst>
            <pc:docMk/>
            <pc:sldMk cId="3311543252" sldId="327"/>
            <ac:spMk id="21" creationId="{0CDE26DC-6F38-FDEF-BEAE-94A5E5C056C5}"/>
          </ac:spMkLst>
        </pc:spChg>
        <pc:spChg chg="mod">
          <ac:chgData name="Rishika Bimal Attodi /IT" userId="fa6d1534-e770-4995-a0cc-7a8158fec6bf" providerId="ADAL" clId="{FCD0A5E7-C5BA-4140-8DE5-FA70C33EF794}" dt="2022-09-11T10:14:20.602" v="4780" actId="1038"/>
          <ac:spMkLst>
            <pc:docMk/>
            <pc:sldMk cId="3311543252" sldId="327"/>
            <ac:spMk id="26" creationId="{935F2385-F98A-7820-BBBB-86CE14D33B10}"/>
          </ac:spMkLst>
        </pc:spChg>
        <pc:spChg chg="mod">
          <ac:chgData name="Rishika Bimal Attodi /IT" userId="fa6d1534-e770-4995-a0cc-7a8158fec6bf" providerId="ADAL" clId="{FCD0A5E7-C5BA-4140-8DE5-FA70C33EF794}" dt="2022-09-11T10:14:20.602" v="4780" actId="1038"/>
          <ac:spMkLst>
            <pc:docMk/>
            <pc:sldMk cId="3311543252" sldId="327"/>
            <ac:spMk id="30" creationId="{C811E8C2-18F3-BE7F-ACF7-A45E55952ED3}"/>
          </ac:spMkLst>
        </pc:spChg>
        <pc:spChg chg="mod">
          <ac:chgData name="Rishika Bimal Attodi /IT" userId="fa6d1534-e770-4995-a0cc-7a8158fec6bf" providerId="ADAL" clId="{FCD0A5E7-C5BA-4140-8DE5-FA70C33EF794}" dt="2022-09-11T10:14:20.602" v="4780" actId="1038"/>
          <ac:spMkLst>
            <pc:docMk/>
            <pc:sldMk cId="3311543252" sldId="327"/>
            <ac:spMk id="34" creationId="{D34727FB-47C5-A657-BEB6-5A5636091CC6}"/>
          </ac:spMkLst>
        </pc:spChg>
        <pc:picChg chg="mod">
          <ac:chgData name="Rishika Bimal Attodi /IT" userId="fa6d1534-e770-4995-a0cc-7a8158fec6bf" providerId="ADAL" clId="{FCD0A5E7-C5BA-4140-8DE5-FA70C33EF794}" dt="2022-09-11T10:11:07.102" v="4726" actId="1076"/>
          <ac:picMkLst>
            <pc:docMk/>
            <pc:sldMk cId="3311543252" sldId="327"/>
            <ac:picMk id="22" creationId="{058A5F3F-7C2B-CBDB-DB7F-D6308EA80A6D}"/>
          </ac:picMkLst>
        </pc:picChg>
        <pc:picChg chg="mod">
          <ac:chgData name="Rishika Bimal Attodi /IT" userId="fa6d1534-e770-4995-a0cc-7a8158fec6bf" providerId="ADAL" clId="{FCD0A5E7-C5BA-4140-8DE5-FA70C33EF794}" dt="2022-09-11T10:14:25.523" v="4781" actId="14100"/>
          <ac:picMkLst>
            <pc:docMk/>
            <pc:sldMk cId="3311543252" sldId="327"/>
            <ac:picMk id="28" creationId="{048A340D-630A-830D-9E9E-B5DC5B0FE0EF}"/>
          </ac:picMkLst>
        </pc:picChg>
      </pc:sldChg>
      <pc:sldChg chg="modSp mod">
        <pc:chgData name="Rishika Bimal Attodi /IT" userId="fa6d1534-e770-4995-a0cc-7a8158fec6bf" providerId="ADAL" clId="{FCD0A5E7-C5BA-4140-8DE5-FA70C33EF794}" dt="2022-09-11T10:17:29.788" v="4784" actId="1038"/>
        <pc:sldMkLst>
          <pc:docMk/>
          <pc:sldMk cId="1955336224" sldId="328"/>
        </pc:sldMkLst>
        <pc:picChg chg="mod">
          <ac:chgData name="Rishika Bimal Attodi /IT" userId="fa6d1534-e770-4995-a0cc-7a8158fec6bf" providerId="ADAL" clId="{FCD0A5E7-C5BA-4140-8DE5-FA70C33EF794}" dt="2022-09-11T10:17:29.788" v="4784" actId="1038"/>
          <ac:picMkLst>
            <pc:docMk/>
            <pc:sldMk cId="1955336224" sldId="328"/>
            <ac:picMk id="8" creationId="{27E707C3-3C04-2FEF-0AFF-F71ABE1C0105}"/>
          </ac:picMkLst>
        </pc:picChg>
      </pc:sldChg>
      <pc:sldChg chg="modSp mod">
        <pc:chgData name="Rishika Bimal Attodi /IT" userId="fa6d1534-e770-4995-a0cc-7a8158fec6bf" providerId="ADAL" clId="{FCD0A5E7-C5BA-4140-8DE5-FA70C33EF794}" dt="2022-09-11T10:17:54.051" v="4799" actId="1036"/>
        <pc:sldMkLst>
          <pc:docMk/>
          <pc:sldMk cId="2327336250" sldId="329"/>
        </pc:sldMkLst>
        <pc:picChg chg="mod">
          <ac:chgData name="Rishika Bimal Attodi /IT" userId="fa6d1534-e770-4995-a0cc-7a8158fec6bf" providerId="ADAL" clId="{FCD0A5E7-C5BA-4140-8DE5-FA70C33EF794}" dt="2022-09-11T10:17:54.051" v="4799" actId="1036"/>
          <ac:picMkLst>
            <pc:docMk/>
            <pc:sldMk cId="2327336250" sldId="329"/>
            <ac:picMk id="8" creationId="{27E707C3-3C04-2FEF-0AFF-F71ABE1C0105}"/>
          </ac:picMkLst>
        </pc:picChg>
      </pc:sldChg>
      <pc:sldChg chg="del">
        <pc:chgData name="Rishika Bimal Attodi /IT" userId="fa6d1534-e770-4995-a0cc-7a8158fec6bf" providerId="ADAL" clId="{FCD0A5E7-C5BA-4140-8DE5-FA70C33EF794}" dt="2022-09-11T10:33:42.414" v="5053" actId="47"/>
        <pc:sldMkLst>
          <pc:docMk/>
          <pc:sldMk cId="1974045983" sldId="330"/>
        </pc:sldMkLst>
      </pc:sldChg>
      <pc:sldChg chg="addSp modSp add mod">
        <pc:chgData name="Rishika Bimal Attodi /IT" userId="fa6d1534-e770-4995-a0cc-7a8158fec6bf" providerId="ADAL" clId="{FCD0A5E7-C5BA-4140-8DE5-FA70C33EF794}" dt="2022-09-11T10:33:58.394" v="5058" actId="1035"/>
        <pc:sldMkLst>
          <pc:docMk/>
          <pc:sldMk cId="1562245311" sldId="331"/>
        </pc:sldMkLst>
        <pc:spChg chg="add mod">
          <ac:chgData name="Rishika Bimal Attodi /IT" userId="fa6d1534-e770-4995-a0cc-7a8158fec6bf" providerId="ADAL" clId="{FCD0A5E7-C5BA-4140-8DE5-FA70C33EF794}" dt="2022-09-11T10:28:59.769" v="4999" actId="1035"/>
          <ac:spMkLst>
            <pc:docMk/>
            <pc:sldMk cId="1562245311" sldId="331"/>
            <ac:spMk id="3" creationId="{65DB1EC5-32BB-274D-2A75-435AD9F17AC0}"/>
          </ac:spMkLst>
        </pc:spChg>
        <pc:spChg chg="add mod">
          <ac:chgData name="Rishika Bimal Attodi /IT" userId="fa6d1534-e770-4995-a0cc-7a8158fec6bf" providerId="ADAL" clId="{FCD0A5E7-C5BA-4140-8DE5-FA70C33EF794}" dt="2022-09-11T10:33:58.394" v="5058" actId="1035"/>
          <ac:spMkLst>
            <pc:docMk/>
            <pc:sldMk cId="1562245311" sldId="331"/>
            <ac:spMk id="4" creationId="{131C437F-657A-B37B-8F80-2C844A171655}"/>
          </ac:spMkLst>
        </pc:spChg>
        <pc:spChg chg="mod">
          <ac:chgData name="Rishika Bimal Attodi /IT" userId="fa6d1534-e770-4995-a0cc-7a8158fec6bf" providerId="ADAL" clId="{FCD0A5E7-C5BA-4140-8DE5-FA70C33EF794}" dt="2022-09-11T10:28:59.769" v="4999" actId="1035"/>
          <ac:spMkLst>
            <pc:docMk/>
            <pc:sldMk cId="1562245311" sldId="331"/>
            <ac:spMk id="16" creationId="{CF28661D-212B-CB4C-C439-0E6BBD01F9B8}"/>
          </ac:spMkLst>
        </pc:spChg>
        <pc:spChg chg="mod">
          <ac:chgData name="Rishika Bimal Attodi /IT" userId="fa6d1534-e770-4995-a0cc-7a8158fec6bf" providerId="ADAL" clId="{FCD0A5E7-C5BA-4140-8DE5-FA70C33EF794}" dt="2022-09-11T10:33:54.456" v="5055" actId="1076"/>
          <ac:spMkLst>
            <pc:docMk/>
            <pc:sldMk cId="1562245311" sldId="331"/>
            <ac:spMk id="18" creationId="{CBDEB0F4-6CCA-B2C7-B50D-5BE959631421}"/>
          </ac:spMkLst>
        </pc:spChg>
        <pc:picChg chg="mod ord">
          <ac:chgData name="Rishika Bimal Attodi /IT" userId="fa6d1534-e770-4995-a0cc-7a8158fec6bf" providerId="ADAL" clId="{FCD0A5E7-C5BA-4140-8DE5-FA70C33EF794}" dt="2022-09-11T10:28:59.769" v="4999" actId="1035"/>
          <ac:picMkLst>
            <pc:docMk/>
            <pc:sldMk cId="1562245311" sldId="331"/>
            <ac:picMk id="10" creationId="{B7FAFB5F-6334-7A89-3CD1-0061E22E408B}"/>
          </ac:picMkLst>
        </pc:picChg>
        <pc:picChg chg="mod ord">
          <ac:chgData name="Rishika Bimal Attodi /IT" userId="fa6d1534-e770-4995-a0cc-7a8158fec6bf" providerId="ADAL" clId="{FCD0A5E7-C5BA-4140-8DE5-FA70C33EF794}" dt="2022-09-11T10:28:59.769" v="4999" actId="1035"/>
          <ac:picMkLst>
            <pc:docMk/>
            <pc:sldMk cId="1562245311" sldId="331"/>
            <ac:picMk id="13" creationId="{1582BABA-B83F-7F7C-6653-F62060700C80}"/>
          </ac:picMkLst>
        </pc:picChg>
      </pc:sldChg>
      <pc:sldChg chg="addSp delSp modSp add mod">
        <pc:chgData name="Rishika Bimal Attodi /IT" userId="fa6d1534-e770-4995-a0cc-7a8158fec6bf" providerId="ADAL" clId="{FCD0A5E7-C5BA-4140-8DE5-FA70C33EF794}" dt="2022-09-11T10:34:26.812" v="5059" actId="1037"/>
        <pc:sldMkLst>
          <pc:docMk/>
          <pc:sldMk cId="1901003104" sldId="332"/>
        </pc:sldMkLst>
        <pc:spChg chg="del">
          <ac:chgData name="Rishika Bimal Attodi /IT" userId="fa6d1534-e770-4995-a0cc-7a8158fec6bf" providerId="ADAL" clId="{FCD0A5E7-C5BA-4140-8DE5-FA70C33EF794}" dt="2022-09-11T10:31:10.083" v="5028" actId="478"/>
          <ac:spMkLst>
            <pc:docMk/>
            <pc:sldMk cId="1901003104" sldId="332"/>
            <ac:spMk id="3" creationId="{65DB1EC5-32BB-274D-2A75-435AD9F17AC0}"/>
          </ac:spMkLst>
        </pc:spChg>
        <pc:spChg chg="del">
          <ac:chgData name="Rishika Bimal Attodi /IT" userId="fa6d1534-e770-4995-a0cc-7a8158fec6bf" providerId="ADAL" clId="{FCD0A5E7-C5BA-4140-8DE5-FA70C33EF794}" dt="2022-09-11T10:31:54.156" v="5040" actId="478"/>
          <ac:spMkLst>
            <pc:docMk/>
            <pc:sldMk cId="1901003104" sldId="332"/>
            <ac:spMk id="4" creationId="{131C437F-657A-B37B-8F80-2C844A171655}"/>
          </ac:spMkLst>
        </pc:spChg>
        <pc:spChg chg="add mod">
          <ac:chgData name="Rishika Bimal Attodi /IT" userId="fa6d1534-e770-4995-a0cc-7a8158fec6bf" providerId="ADAL" clId="{FCD0A5E7-C5BA-4140-8DE5-FA70C33EF794}" dt="2022-09-11T10:31:21.881" v="5031" actId="1076"/>
          <ac:spMkLst>
            <pc:docMk/>
            <pc:sldMk cId="1901003104" sldId="332"/>
            <ac:spMk id="9" creationId="{652286B6-A396-10BC-080E-BAAC98ED45D3}"/>
          </ac:spMkLst>
        </pc:spChg>
        <pc:spChg chg="add mod">
          <ac:chgData name="Rishika Bimal Attodi /IT" userId="fa6d1534-e770-4995-a0cc-7a8158fec6bf" providerId="ADAL" clId="{FCD0A5E7-C5BA-4140-8DE5-FA70C33EF794}" dt="2022-09-11T10:32:09.491" v="5044" actId="1076"/>
          <ac:spMkLst>
            <pc:docMk/>
            <pc:sldMk cId="1901003104" sldId="332"/>
            <ac:spMk id="11" creationId="{9E31D685-EFF9-7DAF-42C6-C8F3BE6BEF38}"/>
          </ac:spMkLst>
        </pc:spChg>
        <pc:picChg chg="add mod">
          <ac:chgData name="Rishika Bimal Attodi /IT" userId="fa6d1534-e770-4995-a0cc-7a8158fec6bf" providerId="ADAL" clId="{FCD0A5E7-C5BA-4140-8DE5-FA70C33EF794}" dt="2022-09-11T10:34:26.812" v="5059" actId="1037"/>
          <ac:picMkLst>
            <pc:docMk/>
            <pc:sldMk cId="1901003104" sldId="332"/>
            <ac:picMk id="8" creationId="{24DE71DF-7CDF-0990-5557-893BCF007DB4}"/>
          </ac:picMkLst>
        </pc:picChg>
        <pc:picChg chg="del">
          <ac:chgData name="Rishika Bimal Attodi /IT" userId="fa6d1534-e770-4995-a0cc-7a8158fec6bf" providerId="ADAL" clId="{FCD0A5E7-C5BA-4140-8DE5-FA70C33EF794}" dt="2022-09-11T10:30:46.014" v="5005" actId="478"/>
          <ac:picMkLst>
            <pc:docMk/>
            <pc:sldMk cId="1901003104" sldId="332"/>
            <ac:picMk id="10" creationId="{B7FAFB5F-6334-7A89-3CD1-0061E22E408B}"/>
          </ac:picMkLst>
        </pc:picChg>
        <pc:picChg chg="add mod">
          <ac:chgData name="Rishika Bimal Attodi /IT" userId="fa6d1534-e770-4995-a0cc-7a8158fec6bf" providerId="ADAL" clId="{FCD0A5E7-C5BA-4140-8DE5-FA70C33EF794}" dt="2022-09-11T10:32:34.173" v="5052" actId="1035"/>
          <ac:picMkLst>
            <pc:docMk/>
            <pc:sldMk cId="1901003104" sldId="332"/>
            <ac:picMk id="12" creationId="{574BD285-A35A-C377-9C72-41C911D462CC}"/>
          </ac:picMkLst>
        </pc:picChg>
        <pc:picChg chg="del">
          <ac:chgData name="Rishika Bimal Attodi /IT" userId="fa6d1534-e770-4995-a0cc-7a8158fec6bf" providerId="ADAL" clId="{FCD0A5E7-C5BA-4140-8DE5-FA70C33EF794}" dt="2022-09-11T10:32:20.234" v="5045" actId="478"/>
          <ac:picMkLst>
            <pc:docMk/>
            <pc:sldMk cId="1901003104" sldId="332"/>
            <ac:picMk id="13" creationId="{1582BABA-B83F-7F7C-6653-F62060700C80}"/>
          </ac:picMkLst>
        </pc:picChg>
      </pc:sldChg>
      <pc:sldChg chg="add del">
        <pc:chgData name="Rishika Bimal Attodi /IT" userId="fa6d1534-e770-4995-a0cc-7a8158fec6bf" providerId="ADAL" clId="{FCD0A5E7-C5BA-4140-8DE5-FA70C33EF794}" dt="2022-09-11T10:30:34.113" v="5003"/>
        <pc:sldMkLst>
          <pc:docMk/>
          <pc:sldMk cId="2164291499" sldId="332"/>
        </pc:sldMkLst>
      </pc:sldChg>
      <pc:sldChg chg="delSp add del mod">
        <pc:chgData name="Rishika Bimal Attodi /IT" userId="fa6d1534-e770-4995-a0cc-7a8158fec6bf" providerId="ADAL" clId="{FCD0A5E7-C5BA-4140-8DE5-FA70C33EF794}" dt="2022-09-11T10:47:40.442" v="5066" actId="47"/>
        <pc:sldMkLst>
          <pc:docMk/>
          <pc:sldMk cId="948507372" sldId="334"/>
        </pc:sldMkLst>
        <pc:picChg chg="del">
          <ac:chgData name="Rishika Bimal Attodi /IT" userId="fa6d1534-e770-4995-a0cc-7a8158fec6bf" providerId="ADAL" clId="{FCD0A5E7-C5BA-4140-8DE5-FA70C33EF794}" dt="2022-09-11T10:47:34.757" v="5065" actId="478"/>
          <ac:picMkLst>
            <pc:docMk/>
            <pc:sldMk cId="948507372" sldId="334"/>
            <ac:picMk id="7" creationId="{14613B2E-5189-1413-AEFA-3DBE7A0418CB}"/>
          </ac:picMkLst>
        </pc:picChg>
      </pc:sldChg>
      <pc:sldChg chg="addSp modSp add mod">
        <pc:chgData name="Rishika Bimal Attodi /IT" userId="fa6d1534-e770-4995-a0cc-7a8158fec6bf" providerId="ADAL" clId="{FCD0A5E7-C5BA-4140-8DE5-FA70C33EF794}" dt="2022-09-11T11:56:09.656" v="5106" actId="1036"/>
        <pc:sldMkLst>
          <pc:docMk/>
          <pc:sldMk cId="3192307546" sldId="334"/>
        </pc:sldMkLst>
        <pc:spChg chg="mod">
          <ac:chgData name="Rishika Bimal Attodi /IT" userId="fa6d1534-e770-4995-a0cc-7a8158fec6bf" providerId="ADAL" clId="{FCD0A5E7-C5BA-4140-8DE5-FA70C33EF794}" dt="2022-09-11T10:48:07.736" v="5087" actId="20577"/>
          <ac:spMkLst>
            <pc:docMk/>
            <pc:sldMk cId="3192307546" sldId="334"/>
            <ac:spMk id="8" creationId="{B8DB7B56-AEE9-E326-00D2-2936059BB39E}"/>
          </ac:spMkLst>
        </pc:spChg>
        <pc:spChg chg="mod">
          <ac:chgData name="Rishika Bimal Attodi /IT" userId="fa6d1534-e770-4995-a0cc-7a8158fec6bf" providerId="ADAL" clId="{FCD0A5E7-C5BA-4140-8DE5-FA70C33EF794}" dt="2022-09-11T11:10:47.673" v="5100" actId="1076"/>
          <ac:spMkLst>
            <pc:docMk/>
            <pc:sldMk cId="3192307546" sldId="334"/>
            <ac:spMk id="12" creationId="{E07C7F2B-BA8E-9A55-ABE8-1EFECAE71ED8}"/>
          </ac:spMkLst>
        </pc:spChg>
        <pc:picChg chg="add mod">
          <ac:chgData name="Rishika Bimal Attodi /IT" userId="fa6d1534-e770-4995-a0cc-7a8158fec6bf" providerId="ADAL" clId="{FCD0A5E7-C5BA-4140-8DE5-FA70C33EF794}" dt="2022-09-11T11:56:09.656" v="5106" actId="1036"/>
          <ac:picMkLst>
            <pc:docMk/>
            <pc:sldMk cId="3192307546" sldId="334"/>
            <ac:picMk id="6" creationId="{004DD6D6-AB4E-84B9-21B9-A3820E9FBC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2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46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does your solution benefit the society or the target audience?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Why is your solution a good solution?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is it better than competitors or existing solutions on the market?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What is your solution's competitive advantage or unique selling point?</a:t>
            </a:r>
          </a:p>
        </p:txBody>
      </p:sp>
    </p:spTree>
    <p:extLst>
      <p:ext uri="{BB962C8B-B14F-4D97-AF65-F5344CB8AC3E}">
        <p14:creationId xmlns:p14="http://schemas.microsoft.com/office/powerpoint/2010/main" val="155740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does your solution benefit the society or the target audience?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Why is your solution a good solution?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is it better than competitors or existing solutions on the market?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What is your solution's competitive advantage or unique selling point?</a:t>
            </a:r>
          </a:p>
        </p:txBody>
      </p:sp>
    </p:spTree>
    <p:extLst>
      <p:ext uri="{BB962C8B-B14F-4D97-AF65-F5344CB8AC3E}">
        <p14:creationId xmlns:p14="http://schemas.microsoft.com/office/powerpoint/2010/main" val="117090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does your solution benefit the society or the target audience?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Why is your solution a good solution?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is it better than competitors or existing solutions on the market?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What is your solution's competitive advantage or unique selling point?</a:t>
            </a:r>
          </a:p>
        </p:txBody>
      </p:sp>
    </p:spTree>
    <p:extLst>
      <p:ext uri="{BB962C8B-B14F-4D97-AF65-F5344CB8AC3E}">
        <p14:creationId xmlns:p14="http://schemas.microsoft.com/office/powerpoint/2010/main" val="396071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14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does your solution benefit the society or the target audience?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Why is your solution a good solution?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is it better than competitors or existing solutions on the market?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What is your solution's competitive advantage or unique selling point?</a:t>
            </a:r>
          </a:p>
        </p:txBody>
      </p:sp>
    </p:spTree>
    <p:extLst>
      <p:ext uri="{BB962C8B-B14F-4D97-AF65-F5344CB8AC3E}">
        <p14:creationId xmlns:p14="http://schemas.microsoft.com/office/powerpoint/2010/main" val="102665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does your solution benefit the society or the target audience?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Why is your solution a good solution?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How is it better than competitors or existing solutions on the market?</a:t>
            </a:r>
          </a:p>
          <a:p>
            <a:pPr algn="l" rtl="0"/>
            <a:r>
              <a:rPr lang="en-US" b="0" i="0">
                <a:solidFill>
                  <a:srgbClr val="233136"/>
                </a:solidFill>
                <a:effectLst/>
                <a:latin typeface="Circular"/>
              </a:rPr>
              <a:t>What is your solution's competitive advantage or unique selling point?</a:t>
            </a:r>
          </a:p>
        </p:txBody>
      </p:sp>
    </p:spTree>
    <p:extLst>
      <p:ext uri="{BB962C8B-B14F-4D97-AF65-F5344CB8AC3E}">
        <p14:creationId xmlns:p14="http://schemas.microsoft.com/office/powerpoint/2010/main" val="2505634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45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28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2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4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49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6b057bf4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6b057bf4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“available” = not out of stock.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53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14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6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_2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2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3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4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5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6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66" r:id="rId7"/>
    <p:sldLayoutId id="2147483672" r:id="rId8"/>
    <p:sldLayoutId id="2147483673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www.goodfreephotos.com/vector-images/thumbs-up-vector-art.png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s://pixabay.com/en/idea-icon-business-design-symbol-2579308/" TargetMode="Externa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Galaxtars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Jyoshika Barathimogan | Rishika Bimal Attodi</a:t>
            </a:r>
            <a:endParaRPr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0709D-0E15-E762-2D1D-926A3325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624-1CB4-1DD2-ECDB-2B539F965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Google Shape;286;p41">
            <a:extLst>
              <a:ext uri="{FF2B5EF4-FFF2-40B4-BE49-F238E27FC236}">
                <a16:creationId xmlns:a16="http://schemas.microsoft.com/office/drawing/2014/main" id="{B8DB7B56-AEE9-E326-00D2-2936059BB39E}"/>
              </a:ext>
            </a:extLst>
          </p:cNvPr>
          <p:cNvSpPr txBox="1">
            <a:spLocks/>
          </p:cNvSpPr>
          <p:nvPr/>
        </p:nvSpPr>
        <p:spPr>
          <a:xfrm flipH="1">
            <a:off x="713150" y="318175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Story Map </a:t>
            </a:r>
          </a:p>
        </p:txBody>
      </p:sp>
      <p:grpSp>
        <p:nvGrpSpPr>
          <p:cNvPr id="9" name="Google Shape;293;p41">
            <a:extLst>
              <a:ext uri="{FF2B5EF4-FFF2-40B4-BE49-F238E27FC236}">
                <a16:creationId xmlns:a16="http://schemas.microsoft.com/office/drawing/2014/main" id="{F40CA1F7-F0BB-7D0F-02FE-F0E7CD8F2798}"/>
              </a:ext>
            </a:extLst>
          </p:cNvPr>
          <p:cNvGrpSpPr/>
          <p:nvPr/>
        </p:nvGrpSpPr>
        <p:grpSpPr>
          <a:xfrm>
            <a:off x="619550" y="764092"/>
            <a:ext cx="7717800" cy="114325"/>
            <a:chOff x="208025" y="3106700"/>
            <a:chExt cx="7717800" cy="114325"/>
          </a:xfrm>
        </p:grpSpPr>
        <p:sp>
          <p:nvSpPr>
            <p:cNvPr id="10" name="Google Shape;294;p41">
              <a:extLst>
                <a:ext uri="{FF2B5EF4-FFF2-40B4-BE49-F238E27FC236}">
                  <a16:creationId xmlns:a16="http://schemas.microsoft.com/office/drawing/2014/main" id="{877B0163-FB0C-547A-6528-6C5A87898A4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;p41">
              <a:extLst>
                <a:ext uri="{FF2B5EF4-FFF2-40B4-BE49-F238E27FC236}">
                  <a16:creationId xmlns:a16="http://schemas.microsoft.com/office/drawing/2014/main" id="{A58853F4-0573-3AE4-1265-637C8890B7D4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C7F2B-BA8E-9A55-ABE8-1EFECAE71ED8}"/>
              </a:ext>
            </a:extLst>
          </p:cNvPr>
          <p:cNvSpPr/>
          <p:nvPr/>
        </p:nvSpPr>
        <p:spPr>
          <a:xfrm>
            <a:off x="1332000" y="1002196"/>
            <a:ext cx="6744650" cy="3992708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D9A97-7387-2190-1EF6-6EDDB7C3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42" y="1152180"/>
            <a:ext cx="5704966" cy="38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0709D-0E15-E762-2D1D-926A3325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624-1CB4-1DD2-ECDB-2B539F965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Google Shape;286;p41">
            <a:extLst>
              <a:ext uri="{FF2B5EF4-FFF2-40B4-BE49-F238E27FC236}">
                <a16:creationId xmlns:a16="http://schemas.microsoft.com/office/drawing/2014/main" id="{B8DB7B56-AEE9-E326-00D2-2936059BB39E}"/>
              </a:ext>
            </a:extLst>
          </p:cNvPr>
          <p:cNvSpPr txBox="1">
            <a:spLocks/>
          </p:cNvSpPr>
          <p:nvPr/>
        </p:nvSpPr>
        <p:spPr>
          <a:xfrm flipH="1">
            <a:off x="713150" y="318175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Use case diagram</a:t>
            </a:r>
          </a:p>
        </p:txBody>
      </p:sp>
      <p:grpSp>
        <p:nvGrpSpPr>
          <p:cNvPr id="9" name="Google Shape;293;p41">
            <a:extLst>
              <a:ext uri="{FF2B5EF4-FFF2-40B4-BE49-F238E27FC236}">
                <a16:creationId xmlns:a16="http://schemas.microsoft.com/office/drawing/2014/main" id="{F40CA1F7-F0BB-7D0F-02FE-F0E7CD8F2798}"/>
              </a:ext>
            </a:extLst>
          </p:cNvPr>
          <p:cNvGrpSpPr/>
          <p:nvPr/>
        </p:nvGrpSpPr>
        <p:grpSpPr>
          <a:xfrm>
            <a:off x="619550" y="764092"/>
            <a:ext cx="7717800" cy="114325"/>
            <a:chOff x="208025" y="3106700"/>
            <a:chExt cx="7717800" cy="114325"/>
          </a:xfrm>
        </p:grpSpPr>
        <p:sp>
          <p:nvSpPr>
            <p:cNvPr id="10" name="Google Shape;294;p41">
              <a:extLst>
                <a:ext uri="{FF2B5EF4-FFF2-40B4-BE49-F238E27FC236}">
                  <a16:creationId xmlns:a16="http://schemas.microsoft.com/office/drawing/2014/main" id="{877B0163-FB0C-547A-6528-6C5A87898A4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;p41">
              <a:extLst>
                <a:ext uri="{FF2B5EF4-FFF2-40B4-BE49-F238E27FC236}">
                  <a16:creationId xmlns:a16="http://schemas.microsoft.com/office/drawing/2014/main" id="{A58853F4-0573-3AE4-1265-637C8890B7D4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C7F2B-BA8E-9A55-ABE8-1EFECAE71ED8}"/>
              </a:ext>
            </a:extLst>
          </p:cNvPr>
          <p:cNvSpPr/>
          <p:nvPr/>
        </p:nvSpPr>
        <p:spPr>
          <a:xfrm>
            <a:off x="1332000" y="1002196"/>
            <a:ext cx="6744650" cy="3992708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DD6D6-AB4E-84B9-21B9-A3820E9F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0" y="1447351"/>
            <a:ext cx="6055985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6;p41">
            <a:extLst>
              <a:ext uri="{FF2B5EF4-FFF2-40B4-BE49-F238E27FC236}">
                <a16:creationId xmlns:a16="http://schemas.microsoft.com/office/drawing/2014/main" id="{E067E817-49DC-7CBB-26DD-344F257D1EA0}"/>
              </a:ext>
            </a:extLst>
          </p:cNvPr>
          <p:cNvSpPr txBox="1">
            <a:spLocks/>
          </p:cNvSpPr>
          <p:nvPr/>
        </p:nvSpPr>
        <p:spPr>
          <a:xfrm flipH="1">
            <a:off x="790787" y="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Wireframe</a:t>
            </a:r>
          </a:p>
        </p:txBody>
      </p:sp>
      <p:grpSp>
        <p:nvGrpSpPr>
          <p:cNvPr id="14" name="Google Shape;293;p41">
            <a:extLst>
              <a:ext uri="{FF2B5EF4-FFF2-40B4-BE49-F238E27FC236}">
                <a16:creationId xmlns:a16="http://schemas.microsoft.com/office/drawing/2014/main" id="{DF6E0C5A-3126-C513-F677-F92AE5136912}"/>
              </a:ext>
            </a:extLst>
          </p:cNvPr>
          <p:cNvGrpSpPr/>
          <p:nvPr/>
        </p:nvGrpSpPr>
        <p:grpSpPr>
          <a:xfrm>
            <a:off x="697187" y="445917"/>
            <a:ext cx="7717800" cy="114325"/>
            <a:chOff x="208025" y="3106700"/>
            <a:chExt cx="7717800" cy="114325"/>
          </a:xfrm>
        </p:grpSpPr>
        <p:sp>
          <p:nvSpPr>
            <p:cNvPr id="19" name="Google Shape;294;p41">
              <a:extLst>
                <a:ext uri="{FF2B5EF4-FFF2-40B4-BE49-F238E27FC236}">
                  <a16:creationId xmlns:a16="http://schemas.microsoft.com/office/drawing/2014/main" id="{C3F829D9-3204-E442-A341-FE3C80F1CD0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41">
              <a:extLst>
                <a:ext uri="{FF2B5EF4-FFF2-40B4-BE49-F238E27FC236}">
                  <a16:creationId xmlns:a16="http://schemas.microsoft.com/office/drawing/2014/main" id="{06A5CD43-3B7B-A5AC-16E5-A60FF532A228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58A5F3F-7C2B-CBDB-DB7F-D6308EA80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57" b="67462"/>
          <a:stretch/>
        </p:blipFill>
        <p:spPr>
          <a:xfrm>
            <a:off x="697187" y="663733"/>
            <a:ext cx="2129491" cy="18034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3EDFFE-B0D2-3311-3BBD-610267C37338}"/>
              </a:ext>
            </a:extLst>
          </p:cNvPr>
          <p:cNvSpPr/>
          <p:nvPr/>
        </p:nvSpPr>
        <p:spPr>
          <a:xfrm>
            <a:off x="697187" y="2260121"/>
            <a:ext cx="1062602" cy="207033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914AE-3A55-55FE-5250-8A387DA9D79C}"/>
              </a:ext>
            </a:extLst>
          </p:cNvPr>
          <p:cNvSpPr/>
          <p:nvPr/>
        </p:nvSpPr>
        <p:spPr>
          <a:xfrm>
            <a:off x="3337598" y="663732"/>
            <a:ext cx="4262271" cy="1803422"/>
          </a:xfrm>
          <a:prstGeom prst="rect">
            <a:avLst/>
          </a:prstGeom>
          <a:solidFill>
            <a:srgbClr val="1B062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2385-F98A-7820-BBBB-86CE14D33B10}"/>
              </a:ext>
            </a:extLst>
          </p:cNvPr>
          <p:cNvSpPr txBox="1"/>
          <p:nvPr/>
        </p:nvSpPr>
        <p:spPr>
          <a:xfrm>
            <a:off x="3458778" y="1103778"/>
            <a:ext cx="401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chemeClr val="tx1"/>
                </a:solidFill>
              </a:rPr>
              <a:t>A new </a:t>
            </a:r>
            <a:r>
              <a:rPr lang="en-SG" sz="1800">
                <a:solidFill>
                  <a:schemeClr val="bg1">
                    <a:lumMod val="60000"/>
                    <a:lumOff val="40000"/>
                  </a:schemeClr>
                </a:solidFill>
              </a:rPr>
              <a:t>measurement</a:t>
            </a:r>
            <a:r>
              <a:rPr lang="en-SG" sz="1800">
                <a:solidFill>
                  <a:schemeClr val="tx1"/>
                </a:solidFill>
              </a:rPr>
              <a:t> option will be added for the customer/user to check their measurements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48A340D-630A-830D-9E9E-B5DC5B0FE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09" b="30163"/>
          <a:stretch/>
        </p:blipFill>
        <p:spPr>
          <a:xfrm>
            <a:off x="697187" y="2676347"/>
            <a:ext cx="2129491" cy="17058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811E8C2-18F3-BE7F-ACF7-A45E55952ED3}"/>
              </a:ext>
            </a:extLst>
          </p:cNvPr>
          <p:cNvSpPr/>
          <p:nvPr/>
        </p:nvSpPr>
        <p:spPr>
          <a:xfrm>
            <a:off x="3337597" y="2676346"/>
            <a:ext cx="4262271" cy="1803422"/>
          </a:xfrm>
          <a:prstGeom prst="rect">
            <a:avLst/>
          </a:prstGeom>
          <a:solidFill>
            <a:srgbClr val="1B062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8FADA4-869A-4769-F60F-E96A7C336FD9}"/>
              </a:ext>
            </a:extLst>
          </p:cNvPr>
          <p:cNvSpPr/>
          <p:nvPr/>
        </p:nvSpPr>
        <p:spPr>
          <a:xfrm>
            <a:off x="722415" y="4132054"/>
            <a:ext cx="1062602" cy="207033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727FB-47C5-A657-BEB6-5A5636091CC6}"/>
              </a:ext>
            </a:extLst>
          </p:cNvPr>
          <p:cNvSpPr txBox="1"/>
          <p:nvPr/>
        </p:nvSpPr>
        <p:spPr>
          <a:xfrm>
            <a:off x="3458778" y="3035241"/>
            <a:ext cx="401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chemeClr val="tx1"/>
                </a:solidFill>
              </a:rPr>
              <a:t>A new </a:t>
            </a:r>
            <a:r>
              <a:rPr lang="en-SG" sz="1800">
                <a:solidFill>
                  <a:schemeClr val="bg1">
                    <a:lumMod val="60000"/>
                    <a:lumOff val="40000"/>
                  </a:schemeClr>
                </a:solidFill>
              </a:rPr>
              <a:t>upload photo </a:t>
            </a:r>
            <a:r>
              <a:rPr lang="en-SG" sz="1800">
                <a:solidFill>
                  <a:schemeClr val="tx1"/>
                </a:solidFill>
              </a:rPr>
              <a:t>option will be added for the customer/user help them change their photo or add a new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DE26DC-6F38-FDEF-BEAE-94A5E5C056C5}"/>
              </a:ext>
            </a:extLst>
          </p:cNvPr>
          <p:cNvSpPr/>
          <p:nvPr/>
        </p:nvSpPr>
        <p:spPr>
          <a:xfrm>
            <a:off x="697187" y="2260122"/>
            <a:ext cx="1062602" cy="20703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ACC3F-4401-86D5-6843-4978B6E98662}"/>
              </a:ext>
            </a:extLst>
          </p:cNvPr>
          <p:cNvSpPr/>
          <p:nvPr/>
        </p:nvSpPr>
        <p:spPr>
          <a:xfrm>
            <a:off x="731044" y="4149810"/>
            <a:ext cx="1062602" cy="20703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54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6;p41">
            <a:extLst>
              <a:ext uri="{FF2B5EF4-FFF2-40B4-BE49-F238E27FC236}">
                <a16:creationId xmlns:a16="http://schemas.microsoft.com/office/drawing/2014/main" id="{E067E817-49DC-7CBB-26DD-344F257D1EA0}"/>
              </a:ext>
            </a:extLst>
          </p:cNvPr>
          <p:cNvSpPr txBox="1">
            <a:spLocks/>
          </p:cNvSpPr>
          <p:nvPr/>
        </p:nvSpPr>
        <p:spPr>
          <a:xfrm flipH="1">
            <a:off x="790787" y="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Wireframe</a:t>
            </a:r>
          </a:p>
        </p:txBody>
      </p:sp>
      <p:grpSp>
        <p:nvGrpSpPr>
          <p:cNvPr id="14" name="Google Shape;293;p41">
            <a:extLst>
              <a:ext uri="{FF2B5EF4-FFF2-40B4-BE49-F238E27FC236}">
                <a16:creationId xmlns:a16="http://schemas.microsoft.com/office/drawing/2014/main" id="{DF6E0C5A-3126-C513-F677-F92AE5136912}"/>
              </a:ext>
            </a:extLst>
          </p:cNvPr>
          <p:cNvGrpSpPr/>
          <p:nvPr/>
        </p:nvGrpSpPr>
        <p:grpSpPr>
          <a:xfrm>
            <a:off x="697187" y="445917"/>
            <a:ext cx="7717800" cy="114325"/>
            <a:chOff x="208025" y="3106700"/>
            <a:chExt cx="7717800" cy="114325"/>
          </a:xfrm>
        </p:grpSpPr>
        <p:sp>
          <p:nvSpPr>
            <p:cNvPr id="19" name="Google Shape;294;p41">
              <a:extLst>
                <a:ext uri="{FF2B5EF4-FFF2-40B4-BE49-F238E27FC236}">
                  <a16:creationId xmlns:a16="http://schemas.microsoft.com/office/drawing/2014/main" id="{C3F829D9-3204-E442-A341-FE3C80F1CD0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41">
              <a:extLst>
                <a:ext uri="{FF2B5EF4-FFF2-40B4-BE49-F238E27FC236}">
                  <a16:creationId xmlns:a16="http://schemas.microsoft.com/office/drawing/2014/main" id="{06A5CD43-3B7B-A5AC-16E5-A60FF532A228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A9914AE-3A55-55FE-5250-8A387DA9D79C}"/>
              </a:ext>
            </a:extLst>
          </p:cNvPr>
          <p:cNvSpPr/>
          <p:nvPr/>
        </p:nvSpPr>
        <p:spPr>
          <a:xfrm>
            <a:off x="3147818" y="856524"/>
            <a:ext cx="4262271" cy="1803422"/>
          </a:xfrm>
          <a:prstGeom prst="rect">
            <a:avLst/>
          </a:prstGeom>
          <a:solidFill>
            <a:srgbClr val="1B062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2385-F98A-7820-BBBB-86CE14D33B10}"/>
              </a:ext>
            </a:extLst>
          </p:cNvPr>
          <p:cNvSpPr txBox="1"/>
          <p:nvPr/>
        </p:nvSpPr>
        <p:spPr>
          <a:xfrm>
            <a:off x="3268999" y="1019571"/>
            <a:ext cx="401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chemeClr val="tx1"/>
                </a:solidFill>
              </a:rPr>
              <a:t>Under the new </a:t>
            </a:r>
            <a:r>
              <a:rPr lang="en-SG" sz="1800">
                <a:solidFill>
                  <a:schemeClr val="bg1">
                    <a:lumMod val="60000"/>
                    <a:lumOff val="40000"/>
                  </a:schemeClr>
                </a:solidFill>
              </a:rPr>
              <a:t>measurement</a:t>
            </a:r>
            <a:r>
              <a:rPr lang="en-SG" sz="1800">
                <a:solidFill>
                  <a:schemeClr val="tx1"/>
                </a:solidFill>
              </a:rPr>
              <a:t> option, customer can check their measurements.</a:t>
            </a:r>
          </a:p>
          <a:p>
            <a:r>
              <a:rPr lang="en-SG" sz="1800">
                <a:solidFill>
                  <a:schemeClr val="tx1"/>
                </a:solidFill>
              </a:rPr>
              <a:t>For new users, it will ask them to upload a photo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E9BB-C9BF-7E5F-58C1-7625C85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7" y="696709"/>
            <a:ext cx="2031416" cy="4295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707C3-3C04-2FEF-0AFF-F71ABE1C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696" y="2956228"/>
            <a:ext cx="1956066" cy="9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3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6;p41">
            <a:extLst>
              <a:ext uri="{FF2B5EF4-FFF2-40B4-BE49-F238E27FC236}">
                <a16:creationId xmlns:a16="http://schemas.microsoft.com/office/drawing/2014/main" id="{E067E817-49DC-7CBB-26DD-344F257D1EA0}"/>
              </a:ext>
            </a:extLst>
          </p:cNvPr>
          <p:cNvSpPr txBox="1">
            <a:spLocks/>
          </p:cNvSpPr>
          <p:nvPr/>
        </p:nvSpPr>
        <p:spPr>
          <a:xfrm flipH="1">
            <a:off x="790787" y="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Wireframe</a:t>
            </a:r>
          </a:p>
        </p:txBody>
      </p:sp>
      <p:grpSp>
        <p:nvGrpSpPr>
          <p:cNvPr id="14" name="Google Shape;293;p41">
            <a:extLst>
              <a:ext uri="{FF2B5EF4-FFF2-40B4-BE49-F238E27FC236}">
                <a16:creationId xmlns:a16="http://schemas.microsoft.com/office/drawing/2014/main" id="{DF6E0C5A-3126-C513-F677-F92AE5136912}"/>
              </a:ext>
            </a:extLst>
          </p:cNvPr>
          <p:cNvGrpSpPr/>
          <p:nvPr/>
        </p:nvGrpSpPr>
        <p:grpSpPr>
          <a:xfrm>
            <a:off x="697187" y="445917"/>
            <a:ext cx="7717800" cy="114325"/>
            <a:chOff x="208025" y="3106700"/>
            <a:chExt cx="7717800" cy="114325"/>
          </a:xfrm>
        </p:grpSpPr>
        <p:sp>
          <p:nvSpPr>
            <p:cNvPr id="19" name="Google Shape;294;p41">
              <a:extLst>
                <a:ext uri="{FF2B5EF4-FFF2-40B4-BE49-F238E27FC236}">
                  <a16:creationId xmlns:a16="http://schemas.microsoft.com/office/drawing/2014/main" id="{C3F829D9-3204-E442-A341-FE3C80F1CD0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41">
              <a:extLst>
                <a:ext uri="{FF2B5EF4-FFF2-40B4-BE49-F238E27FC236}">
                  <a16:creationId xmlns:a16="http://schemas.microsoft.com/office/drawing/2014/main" id="{06A5CD43-3B7B-A5AC-16E5-A60FF532A228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A9914AE-3A55-55FE-5250-8A387DA9D79C}"/>
              </a:ext>
            </a:extLst>
          </p:cNvPr>
          <p:cNvSpPr/>
          <p:nvPr/>
        </p:nvSpPr>
        <p:spPr>
          <a:xfrm>
            <a:off x="3051331" y="690984"/>
            <a:ext cx="4394861" cy="2862322"/>
          </a:xfrm>
          <a:prstGeom prst="rect">
            <a:avLst/>
          </a:prstGeom>
          <a:solidFill>
            <a:srgbClr val="1B062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2385-F98A-7820-BBBB-86CE14D33B10}"/>
              </a:ext>
            </a:extLst>
          </p:cNvPr>
          <p:cNvSpPr txBox="1"/>
          <p:nvPr/>
        </p:nvSpPr>
        <p:spPr>
          <a:xfrm>
            <a:off x="3051331" y="690984"/>
            <a:ext cx="4019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chemeClr val="tx1"/>
                </a:solidFill>
              </a:rPr>
              <a:t>Users have a new filter option called </a:t>
            </a:r>
            <a:r>
              <a:rPr lang="en-SG" sz="1800">
                <a:solidFill>
                  <a:schemeClr val="bg1">
                    <a:lumMod val="60000"/>
                    <a:lumOff val="40000"/>
                  </a:schemeClr>
                </a:solidFill>
              </a:rPr>
              <a:t>customise</a:t>
            </a:r>
            <a:r>
              <a:rPr lang="en-SG" sz="1800">
                <a:solidFill>
                  <a:schemeClr val="tx1"/>
                </a:solidFill>
              </a:rPr>
              <a:t> that caters to their measurements. </a:t>
            </a:r>
          </a:p>
          <a:p>
            <a:r>
              <a:rPr lang="en-SG" sz="1800">
                <a:solidFill>
                  <a:schemeClr val="tx1"/>
                </a:solidFill>
              </a:rPr>
              <a:t>It will display the available products when this filter is chosen</a:t>
            </a:r>
          </a:p>
          <a:p>
            <a:r>
              <a:rPr lang="en-SG" sz="1800">
                <a:solidFill>
                  <a:schemeClr val="tx1"/>
                </a:solidFill>
              </a:rPr>
              <a:t>It also automatically choose the size of the product when it is added to the bag.</a:t>
            </a:r>
          </a:p>
          <a:p>
            <a:r>
              <a:rPr lang="en-SG" sz="1800">
                <a:solidFill>
                  <a:schemeClr val="tx1"/>
                </a:solidFill>
              </a:rPr>
              <a:t>Hence it does not request user to select their size.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707C3-3C04-2FEF-0AFF-F71ABE1C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39" y="3744000"/>
            <a:ext cx="2243836" cy="112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DE30B-49CB-31E8-76A7-50441814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" y="690984"/>
            <a:ext cx="1956065" cy="41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1871717"/>
            <a:ext cx="3119925" cy="100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IMPACT OF SOLUTION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080850"/>
            <a:ext cx="273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How our solution have a great impact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2880592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972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6;p63">
            <a:extLst>
              <a:ext uri="{FF2B5EF4-FFF2-40B4-BE49-F238E27FC236}">
                <a16:creationId xmlns:a16="http://schemas.microsoft.com/office/drawing/2014/main" id="{A9B8B6EF-6B5B-9D11-3F57-E16D5D3BF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400" y="576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IMPACT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" name="Google Shape;643;p63">
            <a:extLst>
              <a:ext uri="{FF2B5EF4-FFF2-40B4-BE49-F238E27FC236}">
                <a16:creationId xmlns:a16="http://schemas.microsoft.com/office/drawing/2014/main" id="{1F9E564E-54E1-87EB-3C3C-C4A398D3268A}"/>
              </a:ext>
            </a:extLst>
          </p:cNvPr>
          <p:cNvGrpSpPr/>
          <p:nvPr/>
        </p:nvGrpSpPr>
        <p:grpSpPr>
          <a:xfrm>
            <a:off x="619550" y="607700"/>
            <a:ext cx="7717800" cy="114325"/>
            <a:chOff x="208025" y="3106700"/>
            <a:chExt cx="7717800" cy="114325"/>
          </a:xfrm>
        </p:grpSpPr>
        <p:sp>
          <p:nvSpPr>
            <p:cNvPr id="6" name="Google Shape;644;p63">
              <a:extLst>
                <a:ext uri="{FF2B5EF4-FFF2-40B4-BE49-F238E27FC236}">
                  <a16:creationId xmlns:a16="http://schemas.microsoft.com/office/drawing/2014/main" id="{B69E60CE-0B86-972F-23F3-22A13D50C113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5;p63">
              <a:extLst>
                <a:ext uri="{FF2B5EF4-FFF2-40B4-BE49-F238E27FC236}">
                  <a16:creationId xmlns:a16="http://schemas.microsoft.com/office/drawing/2014/main" id="{EDF616E2-567B-DF48-E9CC-5FACAFED123C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F28661D-212B-CB4C-C439-0E6BBD01F9B8}"/>
              </a:ext>
            </a:extLst>
          </p:cNvPr>
          <p:cNvSpPr/>
          <p:nvPr/>
        </p:nvSpPr>
        <p:spPr>
          <a:xfrm>
            <a:off x="86265" y="1871939"/>
            <a:ext cx="4348936" cy="2700068"/>
          </a:xfrm>
          <a:prstGeom prst="rect">
            <a:avLst/>
          </a:prstGeom>
          <a:solidFill>
            <a:srgbClr val="1B062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EB0F4-6CCA-B2C7-B50D-5BE959631421}"/>
              </a:ext>
            </a:extLst>
          </p:cNvPr>
          <p:cNvSpPr/>
          <p:nvPr/>
        </p:nvSpPr>
        <p:spPr>
          <a:xfrm>
            <a:off x="4708801" y="1835707"/>
            <a:ext cx="4239373" cy="2700068"/>
          </a:xfrm>
          <a:prstGeom prst="rect">
            <a:avLst/>
          </a:prstGeom>
          <a:solidFill>
            <a:srgbClr val="1B062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oogle Shape;642;p63" descr="Users with solid fill">
            <a:extLst>
              <a:ext uri="{FF2B5EF4-FFF2-40B4-BE49-F238E27FC236}">
                <a16:creationId xmlns:a16="http://schemas.microsoft.com/office/drawing/2014/main" id="{B7FAFB5F-6334-7A89-3CD1-0061E22E408B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52" r="14452"/>
          <a:stretch/>
        </p:blipFill>
        <p:spPr>
          <a:xfrm>
            <a:off x="86265" y="532610"/>
            <a:ext cx="1485181" cy="20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42;p63">
            <a:extLst>
              <a:ext uri="{FF2B5EF4-FFF2-40B4-BE49-F238E27FC236}">
                <a16:creationId xmlns:a16="http://schemas.microsoft.com/office/drawing/2014/main" id="{1582BABA-B83F-7F7C-6653-F62060700C80}"/>
              </a:ext>
            </a:extLst>
          </p:cNvPr>
          <p:cNvPicPr preferRelativeResize="0"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2591" r="69050">
                        <a14:foregroundMark x1="32825" y1="48542" x2="32825" y2="48542"/>
                        <a14:foregroundMark x1="67292" y1="43125" x2="67292" y2="43125"/>
                        <a14:foregroundMark x1="69050" y1="51875" x2="69050" y2="51875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997" r="29997"/>
          <a:stretch/>
        </p:blipFill>
        <p:spPr>
          <a:xfrm>
            <a:off x="4684141" y="425325"/>
            <a:ext cx="1485181" cy="20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B1EC5-32BB-274D-2A75-435AD9F17AC0}"/>
              </a:ext>
            </a:extLst>
          </p:cNvPr>
          <p:cNvSpPr txBox="1"/>
          <p:nvPr/>
        </p:nvSpPr>
        <p:spPr>
          <a:xfrm>
            <a:off x="0" y="2078159"/>
            <a:ext cx="4685085" cy="211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r>
              <a:rPr lang="en-SG" sz="1500" b="1" u="sng">
                <a:solidFill>
                  <a:schemeClr val="tx1"/>
                </a:solidFill>
              </a:rPr>
              <a:t>Benefits to the society or target audience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User-friendly, since users don’t have to constantly check if they are buying the right size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Time-saving as they </a:t>
            </a:r>
            <a:r>
              <a:rPr lang="en-SG" sz="1200" b="1">
                <a:solidFill>
                  <a:schemeClr val="tx1"/>
                </a:solidFill>
              </a:rPr>
              <a:t>just </a:t>
            </a:r>
            <a:r>
              <a:rPr lang="en-SG" sz="1200">
                <a:solidFill>
                  <a:schemeClr val="tx1"/>
                </a:solidFill>
              </a:rPr>
              <a:t>need to click on customised filter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It is a effective tool as users are prone to human error by choosing wrong size especially since different product have different sizes.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C437F-657A-B37B-8F80-2C844A171655}"/>
              </a:ext>
            </a:extLst>
          </p:cNvPr>
          <p:cNvSpPr txBox="1"/>
          <p:nvPr/>
        </p:nvSpPr>
        <p:spPr>
          <a:xfrm>
            <a:off x="4665951" y="2077400"/>
            <a:ext cx="4478049" cy="211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r>
              <a:rPr lang="en-SG" sz="1500" b="1" u="sng">
                <a:solidFill>
                  <a:schemeClr val="tx1"/>
                </a:solidFill>
              </a:rPr>
              <a:t>Reasons why it’s a good solution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Company can cater to customer satisfaction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It is feasible, user-friendly and simple to use as well as to implement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 straightforward solution with minimal error margin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200">
                <a:solidFill>
                  <a:schemeClr val="tx1"/>
                </a:solidFill>
              </a:rPr>
              <a:t>New to market which will reduce human error and save company money n resources</a:t>
            </a:r>
          </a:p>
        </p:txBody>
      </p:sp>
    </p:spTree>
    <p:extLst>
      <p:ext uri="{BB962C8B-B14F-4D97-AF65-F5344CB8AC3E}">
        <p14:creationId xmlns:p14="http://schemas.microsoft.com/office/powerpoint/2010/main" val="156224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6;p63">
            <a:extLst>
              <a:ext uri="{FF2B5EF4-FFF2-40B4-BE49-F238E27FC236}">
                <a16:creationId xmlns:a16="http://schemas.microsoft.com/office/drawing/2014/main" id="{A9B8B6EF-6B5B-9D11-3F57-E16D5D3BF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400" y="576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IMPACT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" name="Google Shape;643;p63">
            <a:extLst>
              <a:ext uri="{FF2B5EF4-FFF2-40B4-BE49-F238E27FC236}">
                <a16:creationId xmlns:a16="http://schemas.microsoft.com/office/drawing/2014/main" id="{1F9E564E-54E1-87EB-3C3C-C4A398D3268A}"/>
              </a:ext>
            </a:extLst>
          </p:cNvPr>
          <p:cNvGrpSpPr/>
          <p:nvPr/>
        </p:nvGrpSpPr>
        <p:grpSpPr>
          <a:xfrm>
            <a:off x="619550" y="607700"/>
            <a:ext cx="7717800" cy="114325"/>
            <a:chOff x="208025" y="3106700"/>
            <a:chExt cx="7717800" cy="114325"/>
          </a:xfrm>
        </p:grpSpPr>
        <p:sp>
          <p:nvSpPr>
            <p:cNvPr id="6" name="Google Shape;644;p63">
              <a:extLst>
                <a:ext uri="{FF2B5EF4-FFF2-40B4-BE49-F238E27FC236}">
                  <a16:creationId xmlns:a16="http://schemas.microsoft.com/office/drawing/2014/main" id="{B69E60CE-0B86-972F-23F3-22A13D50C113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5;p63">
              <a:extLst>
                <a:ext uri="{FF2B5EF4-FFF2-40B4-BE49-F238E27FC236}">
                  <a16:creationId xmlns:a16="http://schemas.microsoft.com/office/drawing/2014/main" id="{EDF616E2-567B-DF48-E9CC-5FACAFED123C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F28661D-212B-CB4C-C439-0E6BBD01F9B8}"/>
              </a:ext>
            </a:extLst>
          </p:cNvPr>
          <p:cNvSpPr/>
          <p:nvPr/>
        </p:nvSpPr>
        <p:spPr>
          <a:xfrm>
            <a:off x="86265" y="1871939"/>
            <a:ext cx="4348936" cy="2700068"/>
          </a:xfrm>
          <a:prstGeom prst="rect">
            <a:avLst/>
          </a:prstGeom>
          <a:solidFill>
            <a:srgbClr val="1B062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EB0F4-6CCA-B2C7-B50D-5BE959631421}"/>
              </a:ext>
            </a:extLst>
          </p:cNvPr>
          <p:cNvSpPr/>
          <p:nvPr/>
        </p:nvSpPr>
        <p:spPr>
          <a:xfrm>
            <a:off x="4708800" y="1871939"/>
            <a:ext cx="4239373" cy="2700068"/>
          </a:xfrm>
          <a:prstGeom prst="rect">
            <a:avLst/>
          </a:prstGeom>
          <a:solidFill>
            <a:srgbClr val="1B062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Google Shape;641;p63">
            <a:extLst>
              <a:ext uri="{FF2B5EF4-FFF2-40B4-BE49-F238E27FC236}">
                <a16:creationId xmlns:a16="http://schemas.microsoft.com/office/drawing/2014/main" id="{24DE71DF-7CDF-0990-5557-893BCF007DB4}"/>
              </a:ext>
            </a:extLst>
          </p:cNvPr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562" r="78438">
                        <a14:foregroundMark x1="53194" y1="75417" x2="53194" y2="75417"/>
                        <a14:foregroundMark x1="55694" y1="69583" x2="55694" y2="69583"/>
                        <a14:foregroundMark x1="55694" y1="66250" x2="55694" y2="66250"/>
                        <a14:foregroundMark x1="61111" y1="55139" x2="61111" y2="55139"/>
                        <a14:foregroundMark x1="42083" y1="35278" x2="42083" y2="35278"/>
                        <a14:foregroundMark x1="49444" y1="48889" x2="49444" y2="48889"/>
                        <a14:foregroundMark x1="64444" y1="31667" x2="64444" y2="31667"/>
                        <a14:foregroundMark x1="49444" y1="24167" x2="49444" y2="24167"/>
                        <a14:foregroundMark x1="37500" y1="32917" x2="37500" y2="32917"/>
                        <a14:foregroundMark x1="30972" y1="46111" x2="30972" y2="46111"/>
                        <a14:foregroundMark x1="36250" y1="59306" x2="36250" y2="59306"/>
                        <a14:foregroundMark x1="72222" y1="45694" x2="72222" y2="45694"/>
                        <a14:foregroundMark x1="63611" y1="60556" x2="63611" y2="60556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452" r="14452"/>
          <a:stretch/>
        </p:blipFill>
        <p:spPr>
          <a:xfrm>
            <a:off x="-119960" y="571493"/>
            <a:ext cx="1485200" cy="20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286B6-A396-10BC-080E-BAAC98ED45D3}"/>
              </a:ext>
            </a:extLst>
          </p:cNvPr>
          <p:cNvSpPr txBox="1"/>
          <p:nvPr/>
        </p:nvSpPr>
        <p:spPr>
          <a:xfrm>
            <a:off x="7687" y="2398136"/>
            <a:ext cx="4564313" cy="102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r>
              <a:rPr lang="en-SG" sz="1500" b="1" u="sng">
                <a:solidFill>
                  <a:schemeClr val="tx1"/>
                </a:solidFill>
              </a:rPr>
              <a:t>What makes our solution different and fresh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300">
                <a:solidFill>
                  <a:schemeClr val="tx1"/>
                </a:solidFill>
              </a:rPr>
              <a:t>It is a unique solution which is not presented in other e-commerce website based on our research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1D685-EFF9-7DAF-42C6-C8F3BE6BEF38}"/>
              </a:ext>
            </a:extLst>
          </p:cNvPr>
          <p:cNvSpPr txBox="1"/>
          <p:nvPr/>
        </p:nvSpPr>
        <p:spPr>
          <a:xfrm>
            <a:off x="4691021" y="2242190"/>
            <a:ext cx="4564313" cy="169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r>
              <a:rPr lang="en-SG" sz="1500" b="1" u="sng">
                <a:solidFill>
                  <a:schemeClr val="tx1"/>
                </a:solidFill>
              </a:rPr>
              <a:t>Solution’s </a:t>
            </a:r>
            <a:r>
              <a:rPr lang="en-US" sz="1500" b="1" u="sng">
                <a:solidFill>
                  <a:schemeClr val="tx1"/>
                </a:solidFill>
              </a:rPr>
              <a:t>competitive advantage/unique</a:t>
            </a:r>
          </a:p>
          <a:p>
            <a:pPr algn="ctr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1500" b="1" u="sng">
                <a:solidFill>
                  <a:schemeClr val="tx1"/>
                </a:solidFill>
              </a:rPr>
              <a:t> selling point</a:t>
            </a:r>
            <a:endParaRPr lang="en-SG" sz="1500" b="1" u="sng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1300">
                <a:solidFill>
                  <a:schemeClr val="tx1"/>
                </a:solidFill>
              </a:rPr>
              <a:t>Guarantee measurements will be taken correctly, leading to customer satisfaction as it leverage on conveniency. </a:t>
            </a:r>
          </a:p>
        </p:txBody>
      </p:sp>
      <p:pic>
        <p:nvPicPr>
          <p:cNvPr id="12" name="Picture 2" descr="Star badge icon design template Royalty Free Vector Image">
            <a:extLst>
              <a:ext uri="{FF2B5EF4-FFF2-40B4-BE49-F238E27FC236}">
                <a16:creationId xmlns:a16="http://schemas.microsoft.com/office/drawing/2014/main" id="{574BD285-A35A-C377-9C72-41C911D4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91" b="74382" l="13836" r="88228">
                        <a14:foregroundMark x1="59100" y1="59352" x2="59100" y2="59352"/>
                        <a14:foregroundMark x1="44000" y1="57037" x2="38000" y2="63704"/>
                        <a14:foregroundMark x1="57800" y1="41296" x2="57800" y2="41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7" t="6667" r="2473" b="18094"/>
          <a:stretch/>
        </p:blipFill>
        <p:spPr bwMode="auto">
          <a:xfrm>
            <a:off x="4166014" y="724445"/>
            <a:ext cx="2000142" cy="17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0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2254525"/>
            <a:ext cx="3119925" cy="100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ARCHITECTURE SOLUTION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324658"/>
            <a:ext cx="2732100" cy="521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AWS infrastructure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3248386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77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0709D-0E15-E762-2D1D-926A3325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624-1CB4-1DD2-ECDB-2B539F965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Google Shape;286;p41">
            <a:extLst>
              <a:ext uri="{FF2B5EF4-FFF2-40B4-BE49-F238E27FC236}">
                <a16:creationId xmlns:a16="http://schemas.microsoft.com/office/drawing/2014/main" id="{B8DB7B56-AEE9-E326-00D2-2936059BB39E}"/>
              </a:ext>
            </a:extLst>
          </p:cNvPr>
          <p:cNvSpPr txBox="1">
            <a:spLocks/>
          </p:cNvSpPr>
          <p:nvPr/>
        </p:nvSpPr>
        <p:spPr>
          <a:xfrm flipH="1">
            <a:off x="713150" y="318175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Architecture Diagram</a:t>
            </a:r>
          </a:p>
        </p:txBody>
      </p:sp>
      <p:grpSp>
        <p:nvGrpSpPr>
          <p:cNvPr id="9" name="Google Shape;293;p41">
            <a:extLst>
              <a:ext uri="{FF2B5EF4-FFF2-40B4-BE49-F238E27FC236}">
                <a16:creationId xmlns:a16="http://schemas.microsoft.com/office/drawing/2014/main" id="{F40CA1F7-F0BB-7D0F-02FE-F0E7CD8F2798}"/>
              </a:ext>
            </a:extLst>
          </p:cNvPr>
          <p:cNvGrpSpPr/>
          <p:nvPr/>
        </p:nvGrpSpPr>
        <p:grpSpPr>
          <a:xfrm>
            <a:off x="619550" y="764092"/>
            <a:ext cx="7717800" cy="114325"/>
            <a:chOff x="208025" y="3106700"/>
            <a:chExt cx="7717800" cy="114325"/>
          </a:xfrm>
        </p:grpSpPr>
        <p:sp>
          <p:nvSpPr>
            <p:cNvPr id="10" name="Google Shape;294;p41">
              <a:extLst>
                <a:ext uri="{FF2B5EF4-FFF2-40B4-BE49-F238E27FC236}">
                  <a16:creationId xmlns:a16="http://schemas.microsoft.com/office/drawing/2014/main" id="{877B0163-FB0C-547A-6528-6C5A87898A4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;p41">
              <a:extLst>
                <a:ext uri="{FF2B5EF4-FFF2-40B4-BE49-F238E27FC236}">
                  <a16:creationId xmlns:a16="http://schemas.microsoft.com/office/drawing/2014/main" id="{A58853F4-0573-3AE4-1265-637C8890B7D4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C7F2B-BA8E-9A55-ABE8-1EFECAE71ED8}"/>
              </a:ext>
            </a:extLst>
          </p:cNvPr>
          <p:cNvSpPr/>
          <p:nvPr/>
        </p:nvSpPr>
        <p:spPr>
          <a:xfrm>
            <a:off x="713150" y="1241692"/>
            <a:ext cx="7513200" cy="3330308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3D9496-4383-0709-1D0F-A74B7172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1383717"/>
            <a:ext cx="7343708" cy="29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7508939" y="4182974"/>
            <a:ext cx="1056811" cy="345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ZALORA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801540" y="2076243"/>
            <a:ext cx="2573937" cy="603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3390152" y="2240287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Solution introduction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5787127" y="227965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Deep dive into solution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IMPACT OF SOLUTION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7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9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20"/>
          </p:nvPr>
        </p:nvSpPr>
        <p:spPr>
          <a:xfrm>
            <a:off x="3375477" y="374347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ARCHITECTURE SOLUTION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Architecture Diagram </a:t>
            </a:r>
            <a:r>
              <a:rPr lang="en-US">
                <a:solidFill>
                  <a:schemeClr val="lt1"/>
                </a:solidFill>
              </a:rPr>
              <a:t>EXPLANATION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very cold place</a:t>
            </a:r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193C85-D3FE-00BF-52A1-BC890B18C159}"/>
              </a:ext>
            </a:extLst>
          </p:cNvPr>
          <p:cNvSpPr/>
          <p:nvPr/>
        </p:nvSpPr>
        <p:spPr>
          <a:xfrm>
            <a:off x="713150" y="1382400"/>
            <a:ext cx="7919999" cy="3376800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B0625"/>
              </a:solidFill>
            </a:endParaRP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1545450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S3 Bucket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5770-257B-23B0-F789-EBD4DD94FB9B}"/>
              </a:ext>
            </a:extLst>
          </p:cNvPr>
          <p:cNvSpPr txBox="1"/>
          <p:nvPr/>
        </p:nvSpPr>
        <p:spPr>
          <a:xfrm>
            <a:off x="1083354" y="2015700"/>
            <a:ext cx="21146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95000"/>
                  </a:schemeClr>
                </a:solidFill>
              </a:rPr>
              <a:t>When users upload their photo onto the website, the photo will be uploaded into S3 bucket. Since ZALORA have been using S3 bucket as their storage , we would be implementing the same application. </a:t>
            </a:r>
          </a:p>
          <a:p>
            <a:endParaRPr lang="en-SG"/>
          </a:p>
        </p:txBody>
      </p:sp>
      <p:sp>
        <p:nvSpPr>
          <p:cNvPr id="5" name="Google Shape;290;p41">
            <a:extLst>
              <a:ext uri="{FF2B5EF4-FFF2-40B4-BE49-F238E27FC236}">
                <a16:creationId xmlns:a16="http://schemas.microsoft.com/office/drawing/2014/main" id="{B31E0DE2-3E78-F86C-36A0-9788BDD8D67F}"/>
              </a:ext>
            </a:extLst>
          </p:cNvPr>
          <p:cNvSpPr txBox="1">
            <a:spLocks/>
          </p:cNvSpPr>
          <p:nvPr/>
        </p:nvSpPr>
        <p:spPr>
          <a:xfrm>
            <a:off x="3562249" y="1533125"/>
            <a:ext cx="2221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/>
              <a:t>LAMBDA</a:t>
            </a:r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0D60B-810E-D16A-BE4A-C2BF61E9AEAB}"/>
              </a:ext>
            </a:extLst>
          </p:cNvPr>
          <p:cNvSpPr txBox="1"/>
          <p:nvPr/>
        </p:nvSpPr>
        <p:spPr>
          <a:xfrm>
            <a:off x="3568203" y="2010725"/>
            <a:ext cx="2114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When photo is uploaded in S3, the lambda code will be triggered. This causes a python file to run to get the measurements from the photos.</a:t>
            </a:r>
          </a:p>
          <a:p>
            <a:endParaRPr lang="en-SG"/>
          </a:p>
        </p:txBody>
      </p:sp>
      <p:sp>
        <p:nvSpPr>
          <p:cNvPr id="9" name="Google Shape;290;p41">
            <a:extLst>
              <a:ext uri="{FF2B5EF4-FFF2-40B4-BE49-F238E27FC236}">
                <a16:creationId xmlns:a16="http://schemas.microsoft.com/office/drawing/2014/main" id="{AC70E580-33D3-C208-EF37-7862EA7B1371}"/>
              </a:ext>
            </a:extLst>
          </p:cNvPr>
          <p:cNvSpPr txBox="1">
            <a:spLocks/>
          </p:cNvSpPr>
          <p:nvPr/>
        </p:nvSpPr>
        <p:spPr>
          <a:xfrm>
            <a:off x="6245775" y="1554300"/>
            <a:ext cx="2221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/>
              <a:t>RDS &amp; </a:t>
            </a:r>
            <a:r>
              <a:rPr lang="en-US" err="1"/>
              <a:t>sns</a:t>
            </a:r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24A2D-2FF0-4799-7D64-E592304DEA5C}"/>
              </a:ext>
            </a:extLst>
          </p:cNvPr>
          <p:cNvSpPr txBox="1"/>
          <p:nvPr/>
        </p:nvSpPr>
        <p:spPr>
          <a:xfrm>
            <a:off x="6260833" y="1948850"/>
            <a:ext cx="21146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Measurements will be uploaded into the Relational Database service (RDS) which is also been used by existing ZALORA cloud infrastructure.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Moreover, users will get notification when their measurements have been uploaded.</a:t>
            </a:r>
            <a:br>
              <a:rPr lang="en-US">
                <a:solidFill>
                  <a:schemeClr val="tx1">
                    <a:lumMod val="95000"/>
                  </a:schemeClr>
                </a:solidFill>
              </a:rPr>
            </a:b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66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4"/>
          <p:cNvSpPr txBox="1"/>
          <p:nvPr/>
        </p:nvSpPr>
        <p:spPr>
          <a:xfrm>
            <a:off x="2649100" y="3380125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5" name="Google Shape;665;p64"/>
          <p:cNvSpPr txBox="1">
            <a:spLocks noGrp="1"/>
          </p:cNvSpPr>
          <p:nvPr>
            <p:ph type="ctrTitle"/>
          </p:nvPr>
        </p:nvSpPr>
        <p:spPr>
          <a:xfrm flipH="1">
            <a:off x="2646000" y="189953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br>
              <a:rPr lang="en"/>
            </a:br>
            <a:r>
              <a:rPr lang="en"/>
              <a:t>You!</a:t>
            </a:r>
            <a:endParaRPr/>
          </a:p>
        </p:txBody>
      </p:sp>
      <p:grpSp>
        <p:nvGrpSpPr>
          <p:cNvPr id="666" name="Google Shape;666;p64"/>
          <p:cNvGrpSpPr/>
          <p:nvPr/>
        </p:nvGrpSpPr>
        <p:grpSpPr>
          <a:xfrm>
            <a:off x="3484375" y="2956140"/>
            <a:ext cx="2175250" cy="114325"/>
            <a:chOff x="5750575" y="3106700"/>
            <a:chExt cx="2175250" cy="114325"/>
          </a:xfrm>
        </p:grpSpPr>
        <p:sp>
          <p:nvSpPr>
            <p:cNvPr id="667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2305593"/>
            <a:ext cx="3119925" cy="100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365536"/>
            <a:ext cx="273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ZALORA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3206237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49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111BD-FE8C-E938-F8FB-0993AF01A1F1}"/>
              </a:ext>
            </a:extLst>
          </p:cNvPr>
          <p:cNvSpPr/>
          <p:nvPr/>
        </p:nvSpPr>
        <p:spPr>
          <a:xfrm>
            <a:off x="1527676" y="1039500"/>
            <a:ext cx="6229000" cy="3204000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01;p42">
            <a:extLst>
              <a:ext uri="{FF2B5EF4-FFF2-40B4-BE49-F238E27FC236}">
                <a16:creationId xmlns:a16="http://schemas.microsoft.com/office/drawing/2014/main" id="{CCF871FB-8C68-7674-C1E3-53AD8706D305}"/>
              </a:ext>
            </a:extLst>
          </p:cNvPr>
          <p:cNvSpPr txBox="1">
            <a:spLocks/>
          </p:cNvSpPr>
          <p:nvPr/>
        </p:nvSpPr>
        <p:spPr>
          <a:xfrm>
            <a:off x="1994139" y="2451075"/>
            <a:ext cx="5293522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/>
              <a:t>Helping shoppers to select the right sized apparel and shoes without having to worry about returns is one of the biggest challenges faced by the fashion e-commerce industry. Develop a solution that provides ZALORA's diverse range of shoppers with the confidence that they are selecting the right size when shopping online.</a:t>
            </a:r>
          </a:p>
        </p:txBody>
      </p:sp>
      <p:grpSp>
        <p:nvGrpSpPr>
          <p:cNvPr id="6" name="Google Shape;302;p42">
            <a:extLst>
              <a:ext uri="{FF2B5EF4-FFF2-40B4-BE49-F238E27FC236}">
                <a16:creationId xmlns:a16="http://schemas.microsoft.com/office/drawing/2014/main" id="{D0917211-A37E-17E4-04F0-5FCFE9DC1DC8}"/>
              </a:ext>
            </a:extLst>
          </p:cNvPr>
          <p:cNvGrpSpPr/>
          <p:nvPr/>
        </p:nvGrpSpPr>
        <p:grpSpPr>
          <a:xfrm>
            <a:off x="2560144" y="2152850"/>
            <a:ext cx="4161512" cy="171450"/>
            <a:chOff x="5280500" y="3106700"/>
            <a:chExt cx="2645325" cy="114325"/>
          </a:xfrm>
        </p:grpSpPr>
        <p:sp>
          <p:nvSpPr>
            <p:cNvPr id="7" name="Google Shape;303;p42">
              <a:extLst>
                <a:ext uri="{FF2B5EF4-FFF2-40B4-BE49-F238E27FC236}">
                  <a16:creationId xmlns:a16="http://schemas.microsoft.com/office/drawing/2014/main" id="{75E8B393-05D6-667D-2A8A-BA054343FB2F}"/>
                </a:ext>
              </a:extLst>
            </p:cNvPr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;p42">
              <a:extLst>
                <a:ext uri="{FF2B5EF4-FFF2-40B4-BE49-F238E27FC236}">
                  <a16:creationId xmlns:a16="http://schemas.microsoft.com/office/drawing/2014/main" id="{5A165AB0-02F1-5033-10CC-E1C545322F91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300;p42">
            <a:extLst>
              <a:ext uri="{FF2B5EF4-FFF2-40B4-BE49-F238E27FC236}">
                <a16:creationId xmlns:a16="http://schemas.microsoft.com/office/drawing/2014/main" id="{94F29AEC-95E3-4892-B783-C2D8CA5A850D}"/>
              </a:ext>
            </a:extLst>
          </p:cNvPr>
          <p:cNvSpPr txBox="1">
            <a:spLocks/>
          </p:cNvSpPr>
          <p:nvPr/>
        </p:nvSpPr>
        <p:spPr>
          <a:xfrm>
            <a:off x="1963324" y="1213525"/>
            <a:ext cx="5586376" cy="94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SG" sz="4400"/>
              <a:t>THE </a:t>
            </a:r>
            <a:r>
              <a:rPr lang="en-SG" sz="4400">
                <a:solidFill>
                  <a:schemeClr val="lt1"/>
                </a:solidFill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2305593"/>
            <a:ext cx="3119925" cy="100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Solution introduction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365536"/>
            <a:ext cx="273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Our Solution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3206237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63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>
            <a:spLocks noGrp="1"/>
          </p:cNvSpPr>
          <p:nvPr>
            <p:ph type="subTitle" idx="1"/>
          </p:nvPr>
        </p:nvSpPr>
        <p:spPr>
          <a:xfrm>
            <a:off x="777600" y="1517624"/>
            <a:ext cx="3852000" cy="112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 application inside ZALORA that help to obtain the measurements from images uploaded by the customer to filter products based their size.</a:t>
            </a:r>
          </a:p>
        </p:txBody>
      </p:sp>
      <p:sp>
        <p:nvSpPr>
          <p:cNvPr id="2" name="Google Shape;286;p41">
            <a:extLst>
              <a:ext uri="{FF2B5EF4-FFF2-40B4-BE49-F238E27FC236}">
                <a16:creationId xmlns:a16="http://schemas.microsoft.com/office/drawing/2014/main" id="{1C9C60C9-E88E-F3AC-166D-12616406611A}"/>
              </a:ext>
            </a:extLst>
          </p:cNvPr>
          <p:cNvSpPr txBox="1">
            <a:spLocks/>
          </p:cNvSpPr>
          <p:nvPr/>
        </p:nvSpPr>
        <p:spPr>
          <a:xfrm flipH="1">
            <a:off x="720000" y="-2467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OUR</a:t>
            </a:r>
            <a:r>
              <a:rPr lang="en-US">
                <a:solidFill>
                  <a:schemeClr val="lt1"/>
                </a:solidFill>
              </a:rPr>
              <a:t> SOLUTION</a:t>
            </a:r>
          </a:p>
        </p:txBody>
      </p:sp>
      <p:grpSp>
        <p:nvGrpSpPr>
          <p:cNvPr id="3" name="Google Shape;293;p41">
            <a:extLst>
              <a:ext uri="{FF2B5EF4-FFF2-40B4-BE49-F238E27FC236}">
                <a16:creationId xmlns:a16="http://schemas.microsoft.com/office/drawing/2014/main" id="{18998A7B-4C48-595A-B80D-E4E4B6614F6B}"/>
              </a:ext>
            </a:extLst>
          </p:cNvPr>
          <p:cNvGrpSpPr/>
          <p:nvPr/>
        </p:nvGrpSpPr>
        <p:grpSpPr>
          <a:xfrm>
            <a:off x="626400" y="443450"/>
            <a:ext cx="7717800" cy="114325"/>
            <a:chOff x="208025" y="3106700"/>
            <a:chExt cx="7717800" cy="114325"/>
          </a:xfrm>
        </p:grpSpPr>
        <p:sp>
          <p:nvSpPr>
            <p:cNvPr id="4" name="Google Shape;294;p41">
              <a:extLst>
                <a:ext uri="{FF2B5EF4-FFF2-40B4-BE49-F238E27FC236}">
                  <a16:creationId xmlns:a16="http://schemas.microsoft.com/office/drawing/2014/main" id="{B18E20F0-C8CA-94E8-CBF0-88465C5A57BF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5;p41">
              <a:extLst>
                <a:ext uri="{FF2B5EF4-FFF2-40B4-BE49-F238E27FC236}">
                  <a16:creationId xmlns:a16="http://schemas.microsoft.com/office/drawing/2014/main" id="{A2ECBD4F-69E7-0EDE-8522-BD41371A6ADF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B4DA9C5-714A-9B4D-A3C4-AD4937FC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54" y="908353"/>
            <a:ext cx="2668546" cy="40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3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SOLUTION WALK THROUGH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62"/>
          <p:cNvSpPr txBox="1">
            <a:spLocks noGrp="1"/>
          </p:cNvSpPr>
          <p:nvPr>
            <p:ph type="subTitle" idx="3"/>
          </p:nvPr>
        </p:nvSpPr>
        <p:spPr>
          <a:xfrm>
            <a:off x="1028538" y="1542848"/>
            <a:ext cx="7228112" cy="2856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The user will be requested to upload their photo of their apparel /shoes.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The system will obtain the measurements of their apparel/shoes and use it when comes to filtering products.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The user will also receive a notification pertaining to the measurements obtained.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The system will match the customers sizing with the size conversion chart of each product. This will be called as customized filtration.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When browsing  for product, there will be a customized filtering based on their measurements to filter the “available” products based on the customer’s size.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</a:rPr>
              <a:t>The uploading and changing their photos will be done in their account page.</a:t>
            </a:r>
          </a:p>
          <a:p>
            <a:pPr marL="285750" indent="-28575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Work Sans" pitchFamily="2" charset="0"/>
              <a:buChar char="»"/>
            </a:pPr>
            <a:r>
              <a:rPr lang="en-US" sz="1050"/>
              <a:t>When adding a product to cart, it automatically input the size based on measurement when they select customized filter.</a:t>
            </a:r>
          </a:p>
          <a:p>
            <a:pPr marL="0" indent="0" algn="l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</a:pPr>
            <a:endParaRPr lang="en-SG" sz="120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62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30" name="Google Shape;630;p62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134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2305593"/>
            <a:ext cx="3119925" cy="100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Deep dive into solution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365536"/>
            <a:ext cx="273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Greater insight to our Solution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3206237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16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0709D-0E15-E762-2D1D-926A3325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624-1CB4-1DD2-ECDB-2B539F965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Google Shape;286;p41">
            <a:extLst>
              <a:ext uri="{FF2B5EF4-FFF2-40B4-BE49-F238E27FC236}">
                <a16:creationId xmlns:a16="http://schemas.microsoft.com/office/drawing/2014/main" id="{B8DB7B56-AEE9-E326-00D2-2936059BB39E}"/>
              </a:ext>
            </a:extLst>
          </p:cNvPr>
          <p:cNvSpPr txBox="1">
            <a:spLocks/>
          </p:cNvSpPr>
          <p:nvPr/>
        </p:nvSpPr>
        <p:spPr>
          <a:xfrm flipH="1">
            <a:off x="713150" y="318175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>
                <a:solidFill>
                  <a:schemeClr val="lt1"/>
                </a:solidFill>
              </a:rPr>
              <a:t>DATA FLOW Diagram</a:t>
            </a:r>
          </a:p>
        </p:txBody>
      </p:sp>
      <p:grpSp>
        <p:nvGrpSpPr>
          <p:cNvPr id="9" name="Google Shape;293;p41">
            <a:extLst>
              <a:ext uri="{FF2B5EF4-FFF2-40B4-BE49-F238E27FC236}">
                <a16:creationId xmlns:a16="http://schemas.microsoft.com/office/drawing/2014/main" id="{F40CA1F7-F0BB-7D0F-02FE-F0E7CD8F2798}"/>
              </a:ext>
            </a:extLst>
          </p:cNvPr>
          <p:cNvGrpSpPr/>
          <p:nvPr/>
        </p:nvGrpSpPr>
        <p:grpSpPr>
          <a:xfrm>
            <a:off x="619550" y="764092"/>
            <a:ext cx="7717800" cy="114325"/>
            <a:chOff x="208025" y="3106700"/>
            <a:chExt cx="7717800" cy="114325"/>
          </a:xfrm>
        </p:grpSpPr>
        <p:sp>
          <p:nvSpPr>
            <p:cNvPr id="10" name="Google Shape;294;p41">
              <a:extLst>
                <a:ext uri="{FF2B5EF4-FFF2-40B4-BE49-F238E27FC236}">
                  <a16:creationId xmlns:a16="http://schemas.microsoft.com/office/drawing/2014/main" id="{877B0163-FB0C-547A-6528-6C5A87898A44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;p41">
              <a:extLst>
                <a:ext uri="{FF2B5EF4-FFF2-40B4-BE49-F238E27FC236}">
                  <a16:creationId xmlns:a16="http://schemas.microsoft.com/office/drawing/2014/main" id="{A58853F4-0573-3AE4-1265-637C8890B7D4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C7F2B-BA8E-9A55-ABE8-1EFECAE71ED8}"/>
              </a:ext>
            </a:extLst>
          </p:cNvPr>
          <p:cNvSpPr/>
          <p:nvPr/>
        </p:nvSpPr>
        <p:spPr>
          <a:xfrm>
            <a:off x="1332000" y="1002196"/>
            <a:ext cx="6744650" cy="3992708"/>
          </a:xfrm>
          <a:prstGeom prst="rect">
            <a:avLst/>
          </a:prstGeom>
          <a:solidFill>
            <a:srgbClr val="1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13B2E-5189-1413-AEFA-3DBE7A04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99" y="1174540"/>
            <a:ext cx="6285652" cy="36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2413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b1700bc8-7d8f-426d-a232-91f3ce56085d" xsi:nil="true"/>
    <lcf76f155ced4ddcb4097134ff3c332f xmlns="c4764aab-2811-4317-ace3-ba77fb95a27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FD60A5BB5DE49B2847CA9289A21CF" ma:contentTypeVersion="16" ma:contentTypeDescription="Create a new document." ma:contentTypeScope="" ma:versionID="fd8587f003ee6128042977cfb8b40ea4">
  <xsd:schema xmlns:xsd="http://www.w3.org/2001/XMLSchema" xmlns:xs="http://www.w3.org/2001/XMLSchema" xmlns:p="http://schemas.microsoft.com/office/2006/metadata/properties" xmlns:ns1="http://schemas.microsoft.com/sharepoint/v3" xmlns:ns2="c4764aab-2811-4317-ace3-ba77fb95a278" xmlns:ns3="b1700bc8-7d8f-426d-a232-91f3ce56085d" targetNamespace="http://schemas.microsoft.com/office/2006/metadata/properties" ma:root="true" ma:fieldsID="9d50232bfcbebf500ae796dd5c869543" ns1:_="" ns2:_="" ns3:_="">
    <xsd:import namespace="http://schemas.microsoft.com/sharepoint/v3"/>
    <xsd:import namespace="c4764aab-2811-4317-ace3-ba77fb95a278"/>
    <xsd:import namespace="b1700bc8-7d8f-426d-a232-91f3ce5608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64aab-2811-4317-ace3-ba77fb95a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00bc8-7d8f-426d-a232-91f3ce56085d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5eda225-5b54-4a98-9293-95d0c7dc3b53}" ma:internalName="TaxCatchAll" ma:showField="CatchAllData" ma:web="b1700bc8-7d8f-426d-a232-91f3ce560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40A55-11E7-4CE9-A1CB-29B937D4FE40}">
  <ds:schemaRefs>
    <ds:schemaRef ds:uri="c4764aab-2811-4317-ace3-ba77fb95a2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E30454-67A1-4DFC-8BB2-926AB04BB623}"/>
</file>

<file path=customXml/itemProps3.xml><?xml version="1.0" encoding="utf-8"?>
<ds:datastoreItem xmlns:ds="http://schemas.openxmlformats.org/officeDocument/2006/customXml" ds:itemID="{FAA4A993-67EF-471E-9E50-281BC57D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Hackathon Project Proposal by Slidesgo</vt:lpstr>
      <vt:lpstr>Hackathon  Galaxtars</vt:lpstr>
      <vt:lpstr>Table of contents</vt:lpstr>
      <vt:lpstr>THE problem statement</vt:lpstr>
      <vt:lpstr>PowerPoint Presentation</vt:lpstr>
      <vt:lpstr>Solution introduction</vt:lpstr>
      <vt:lpstr>PowerPoint Presentation</vt:lpstr>
      <vt:lpstr>Our SOLUTION WALK THROUGH</vt:lpstr>
      <vt:lpstr>Deep dive into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OF SOLUTION</vt:lpstr>
      <vt:lpstr>Our IMPACT</vt:lpstr>
      <vt:lpstr>Our IMPACT</vt:lpstr>
      <vt:lpstr>ARCHITECTURE SOLUTION</vt:lpstr>
      <vt:lpstr>PowerPoint Presentation</vt:lpstr>
      <vt:lpstr>Architecture Diagram EXPLANATION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Proposal</dc:title>
  <dc:creator>Rishika Bimal</dc:creator>
  <cp:revision>1</cp:revision>
  <dcterms:modified xsi:type="dcterms:W3CDTF">2022-09-11T12:10:22Z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0x0101009C3FD60A5BB5DE49B2847CA9289A21CF</vt:lpwstr>
  </property>
</Properties>
</file>