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B452B8-35AC-4AE5-AC96-13D15CC9871D}">
  <a:tblStyle styleId="{96B452B8-35AC-4AE5-AC96-13D15CC987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6e5ca5ce7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6e5ca5ce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6e5ca5ce7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6e5ca5ce7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6e5ca5ce7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6e5ca5ce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6e5ca5ce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6e5ca5ce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6e5ca5ce7_3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6e5ca5ce7_3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6e5ca5ce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6e5ca5ce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e5ca5ce7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e5ca5ce7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e5ca5ce7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e5ca5ce7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e5ca5ce7_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e5ca5ce7_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6e5ca5ce7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6e5ca5ce7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6e5ca5ce7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6e5ca5ce7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6e5ca5ce7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6e5ca5ce7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6e5ca5ce7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6e5ca5ce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6e5ca5ce7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6e5ca5ce7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gif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1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gif"/><Relationship Id="rId4" Type="http://schemas.openxmlformats.org/officeDocument/2006/relationships/image" Target="../media/image18.jpg"/><Relationship Id="rId5" Type="http://schemas.openxmlformats.org/officeDocument/2006/relationships/image" Target="../media/image2.jpg"/><Relationship Id="rId6" Type="http://schemas.openxmlformats.org/officeDocument/2006/relationships/image" Target="../media/image16.jpg"/><Relationship Id="rId7" Type="http://schemas.openxmlformats.org/officeDocument/2006/relationships/image" Target="../media/image1.jpg"/><Relationship Id="rId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gif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gif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97725" y="750100"/>
            <a:ext cx="6941400" cy="30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Async &amp; Await with Spheros 2</a:t>
            </a:r>
            <a:endParaRPr b="1"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06-06</a:t>
            </a:r>
            <a:endParaRPr sz="24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375" y="0"/>
            <a:ext cx="1317624" cy="98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413000" y="443975"/>
            <a:ext cx="75057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Sphero Text Editor</a:t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555600" y="1490450"/>
            <a:ext cx="4016400" cy="29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Uses JavaScript.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 makes use of simple commands.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 simplified error checking.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Does not allow non-</a:t>
            </a:r>
            <a:r>
              <a:rPr lang="en" sz="1400"/>
              <a:t>asynchronous</a:t>
            </a:r>
            <a:r>
              <a:rPr lang="en" sz="1400"/>
              <a:t> methods.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Movement methods require </a:t>
            </a:r>
            <a:r>
              <a:rPr b="1" lang="en" sz="1400"/>
              <a:t>await </a:t>
            </a:r>
            <a:r>
              <a:rPr lang="en" sz="1400"/>
              <a:t>keyword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Block code can be converted into text based code</a:t>
            </a:r>
            <a:endParaRPr sz="1400"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4627175" y="1990725"/>
            <a:ext cx="4016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Roll(Degree,Speed,</a:t>
            </a:r>
            <a:r>
              <a:rPr b="1" lang="en" sz="1400"/>
              <a:t>Duration</a:t>
            </a:r>
            <a:r>
              <a:rPr b="1" lang="en" sz="1400"/>
              <a:t>)</a:t>
            </a:r>
            <a:endParaRPr b="1"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Rolls in a specified direction at a specified speed for a specified amount of time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Heading(Degree)</a:t>
            </a:r>
            <a:endParaRPr b="1"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Sets direction robot rolls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SetMainLed({r:255, g:255, b:255})</a:t>
            </a:r>
            <a:endParaRPr b="1"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Sets LED color based on RGB values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Await delay(</a:t>
            </a:r>
            <a:r>
              <a:rPr b="1" lang="en" sz="1400"/>
              <a:t>Seconds</a:t>
            </a:r>
            <a:r>
              <a:rPr b="1" lang="en" sz="1400"/>
              <a:t>)</a:t>
            </a:r>
            <a:endParaRPr b="1"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Delays next command for specified amount of time</a:t>
            </a:r>
            <a:endParaRPr sz="1300"/>
          </a:p>
        </p:txBody>
      </p:sp>
      <p:pic>
        <p:nvPicPr>
          <p:cNvPr id="225" name="Google Shape;2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375" y="0"/>
            <a:ext cx="1317624" cy="98822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 txBox="1"/>
          <p:nvPr/>
        </p:nvSpPr>
        <p:spPr>
          <a:xfrm>
            <a:off x="4695825" y="1590675"/>
            <a:ext cx="1857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</a:t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7069625" y="4438725"/>
            <a:ext cx="153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Hayden Rainey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Sphero IDE Example</a:t>
            </a:r>
            <a:endParaRPr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4572000" y="1762200"/>
            <a:ext cx="356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Requires all functions to be asynchronous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Requires all commands to be </a:t>
            </a:r>
            <a:r>
              <a:rPr lang="en" sz="1400"/>
              <a:t>prefaced</a:t>
            </a:r>
            <a:r>
              <a:rPr lang="en" sz="1400"/>
              <a:t> with “await” keyword 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This requires each method to complete before the thread moves to the next method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 b="0" l="0" r="0" t="1419"/>
          <a:stretch/>
        </p:blipFill>
        <p:spPr>
          <a:xfrm>
            <a:off x="819150" y="1800200"/>
            <a:ext cx="3286125" cy="26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/>
        </p:nvSpPr>
        <p:spPr>
          <a:xfrm>
            <a:off x="7069625" y="4438725"/>
            <a:ext cx="153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Hayden Rainey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665200" y="433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Sphero Play</a:t>
            </a:r>
            <a:endParaRPr/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819150" y="1321150"/>
            <a:ext cx="4901700" cy="31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connect to your robot through bluetooth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drive robots in several ways like: joystick, tilting, voice, face recognition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use the robot as a controller to play games</a:t>
            </a:r>
            <a:endParaRPr sz="2400"/>
          </a:p>
        </p:txBody>
      </p:sp>
      <p:pic>
        <p:nvPicPr>
          <p:cNvPr id="242" name="Google Shape;2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375" y="0"/>
            <a:ext cx="1317624" cy="98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 rotWithShape="1">
          <a:blip r:embed="rId4">
            <a:alphaModFix/>
          </a:blip>
          <a:srcRect b="14325" l="30300" r="30142" t="14332"/>
          <a:stretch/>
        </p:blipFill>
        <p:spPr>
          <a:xfrm>
            <a:off x="6102475" y="1641825"/>
            <a:ext cx="2709474" cy="2565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/>
          <p:nvPr/>
        </p:nvSpPr>
        <p:spPr>
          <a:xfrm>
            <a:off x="7041825" y="4461150"/>
            <a:ext cx="1667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Priyanka Khanal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Sphero Edu and Sphero Play</a:t>
            </a:r>
            <a:endParaRPr/>
          </a:p>
        </p:txBody>
      </p:sp>
      <p:graphicFrame>
        <p:nvGraphicFramePr>
          <p:cNvPr id="250" name="Google Shape;250;p25"/>
          <p:cNvGraphicFramePr/>
          <p:nvPr/>
        </p:nvGraphicFramePr>
        <p:xfrm>
          <a:off x="819150" y="18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{96B452B8-35AC-4AE5-AC96-13D15CC9871D}</a:tableStyleId>
              </a:tblPr>
              <a:tblGrid>
                <a:gridCol w="3912350"/>
                <a:gridCol w="3912350"/>
              </a:tblGrid>
              <a:tr h="45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/>
                        <a:t>Sphero Edu</a:t>
                      </a:r>
                      <a:endParaRPr b="1" sz="2400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/>
                        <a:t>Sphero Play</a:t>
                      </a:r>
                      <a:endParaRPr b="1" sz="2400" u="sng"/>
                    </a:p>
                  </a:txBody>
                  <a:tcPr marT="91425" marB="91425" marR="91425" marL="91425"/>
                </a:tc>
              </a:tr>
              <a:tr h="45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Mainly uses CUI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Mainly uses GUI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75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Variation for coding experience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Variation in AI experience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75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Can be used in any devices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Requires a handheld device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51" name="Google Shape;2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375" y="0"/>
            <a:ext cx="1317624" cy="988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5"/>
          <p:cNvSpPr txBox="1"/>
          <p:nvPr/>
        </p:nvSpPr>
        <p:spPr>
          <a:xfrm>
            <a:off x="7476600" y="4562200"/>
            <a:ext cx="1667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Priyanka Khanal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8" name="Google Shape;258;p26"/>
          <p:cNvSpPr txBox="1"/>
          <p:nvPr>
            <p:ph idx="1" type="body"/>
          </p:nvPr>
        </p:nvSpPr>
        <p:spPr>
          <a:xfrm>
            <a:off x="819150" y="1522425"/>
            <a:ext cx="75057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We’ve discussed about the async and await functions.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a sphero,what are the features it has?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did we use javascript  in the sphero.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Different platforms for coding the sphero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Methods of programming to the sphero (draw,text,blocks)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Events and methods used in handling the sphero</a:t>
            </a:r>
            <a:endParaRPr sz="2400"/>
          </a:p>
        </p:txBody>
      </p:sp>
      <p:pic>
        <p:nvPicPr>
          <p:cNvPr id="259" name="Google Shape;2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375" y="0"/>
            <a:ext cx="1317624" cy="988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6"/>
          <p:cNvSpPr txBox="1"/>
          <p:nvPr/>
        </p:nvSpPr>
        <p:spPr>
          <a:xfrm>
            <a:off x="7041825" y="4461150"/>
            <a:ext cx="1667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Priyanka Khanal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819150" y="845600"/>
            <a:ext cx="75057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25" y="214325"/>
            <a:ext cx="8741700" cy="471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6375" y="0"/>
            <a:ext cx="1317624" cy="98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320675" y="876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2123575" y="1709600"/>
            <a:ext cx="1482000" cy="14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3831000" y="1709625"/>
            <a:ext cx="1482000" cy="14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7245850" y="1709775"/>
            <a:ext cx="1482000" cy="14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5538425" y="1709600"/>
            <a:ext cx="1482000" cy="14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438375" y="3331575"/>
            <a:ext cx="1459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Hayden Rainey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2068075" y="3331575"/>
            <a:ext cx="1740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Lakshmi Kalvakuri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3808775" y="3331575"/>
            <a:ext cx="15264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Jyoshna Boppidi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5538425" y="3344275"/>
            <a:ext cx="16518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Priyanka Khanal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7245775" y="3331575"/>
            <a:ext cx="1459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Mouni Krishna </a:t>
            </a: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375" y="0"/>
            <a:ext cx="1317624" cy="98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 rotWithShape="1">
          <a:blip r:embed="rId4">
            <a:alphaModFix/>
          </a:blip>
          <a:srcRect b="49375" l="16951" r="13633" t="5986"/>
          <a:stretch/>
        </p:blipFill>
        <p:spPr>
          <a:xfrm>
            <a:off x="438375" y="1719851"/>
            <a:ext cx="1526246" cy="1482301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">
            <a:off x="3830975" y="1714901"/>
            <a:ext cx="1482000" cy="148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5850" y="1709600"/>
            <a:ext cx="1482000" cy="14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45725" y="1719850"/>
            <a:ext cx="1459800" cy="148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 rotWithShape="1">
          <a:blip r:embed="rId8">
            <a:alphaModFix/>
          </a:blip>
          <a:srcRect b="26697" l="26245" r="30658" t="35605"/>
          <a:stretch/>
        </p:blipFill>
        <p:spPr>
          <a:xfrm>
            <a:off x="5560625" y="1709600"/>
            <a:ext cx="1459799" cy="14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819150" y="538750"/>
            <a:ext cx="75057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&amp; await</a:t>
            </a:r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819150" y="1432000"/>
            <a:ext cx="7505700" cy="3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Including async function in the code waits for an operation to be done before moving on.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Async functions m</a:t>
            </a:r>
            <a:r>
              <a:rPr lang="en" sz="2400"/>
              <a:t>ay run at the same time as other functions. Ex:(loading files in background)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Including await tells async method will wait until the asynchronous process is complete.</a:t>
            </a:r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5552650" y="4383650"/>
            <a:ext cx="33753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Lakshmi Kalvakuri</a:t>
            </a:r>
            <a:endParaRPr/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375" y="0"/>
            <a:ext cx="1317624" cy="98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746100" y="365275"/>
            <a:ext cx="75057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JavaScript</a:t>
            </a:r>
            <a:endParaRPr/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822300" y="1183600"/>
            <a:ext cx="75057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JavaScript is a programming language, We can use javascript that renders in all modern web browsers.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</a:t>
            </a:r>
            <a:r>
              <a:rPr lang="en" sz="2400"/>
              <a:t>programming</a:t>
            </a:r>
            <a:r>
              <a:rPr lang="en" sz="2400"/>
              <a:t> in sphero, we use sphero edu app which uses JavaScript code.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JavaScript powers up the draw and blocks programming in the sphero Edu app, It is also possible to view javascript code behind these programs</a:t>
            </a:r>
            <a:endParaRPr sz="2400"/>
          </a:p>
        </p:txBody>
      </p:sp>
      <p:sp>
        <p:nvSpPr>
          <p:cNvPr id="165" name="Google Shape;165;p16"/>
          <p:cNvSpPr txBox="1"/>
          <p:nvPr/>
        </p:nvSpPr>
        <p:spPr>
          <a:xfrm>
            <a:off x="6590100" y="4398275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Lakshmi Kalvakuri</a:t>
            </a:r>
            <a:endParaRPr/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375" y="0"/>
            <a:ext cx="1317624" cy="98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682375" y="475200"/>
            <a:ext cx="70722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What is Sphero?</a:t>
            </a:r>
            <a:endParaRPr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819150" y="1443800"/>
            <a:ext cx="7505700" cy="3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Sphero is a spherical robot designed by Sphero.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It was initially prototyped by inventors, Lan Bernstein and Adam Wilson in 2011.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It can be connected and controlled with a smartphone or  tablet running Android, IOS or windows phone via Bluetooth.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It is packed with a  little Gyroscope, accelerometer and LED lights.</a:t>
            </a:r>
            <a:endParaRPr sz="1800">
              <a:solidFill>
                <a:srgbClr val="A5301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It uses Java Script.</a:t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5771850" y="428700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Lakshmi Kalvakuri</a:t>
            </a:r>
            <a:endParaRPr/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375" y="0"/>
            <a:ext cx="1317624" cy="98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541525" y="491625"/>
            <a:ext cx="75057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Sphero Draw</a:t>
            </a:r>
            <a:endParaRPr b="1"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541525" y="1300475"/>
            <a:ext cx="4441200" cy="31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Sphero edu we use draw method for programming 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draw we can just easily draw a pattern/path using finger, the sphero can move.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sphero edu app creates a javaScript code for the robo.</a:t>
            </a:r>
            <a:endParaRPr sz="2400"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375" y="0"/>
            <a:ext cx="1317624" cy="98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050" y="1386900"/>
            <a:ext cx="3401876" cy="299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/>
          <p:nvPr/>
        </p:nvSpPr>
        <p:spPr>
          <a:xfrm>
            <a:off x="6755150" y="4464600"/>
            <a:ext cx="68688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r>
              <a:rPr lang="en" sz="1800"/>
              <a:t>yoshna Boppid</a:t>
            </a:r>
            <a:r>
              <a:rPr lang="en" sz="1800"/>
              <a:t>i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Sphero </a:t>
            </a:r>
            <a:r>
              <a:rPr b="1" lang="en"/>
              <a:t>Draw</a:t>
            </a:r>
            <a:endParaRPr b="1"/>
          </a:p>
        </p:txBody>
      </p:sp>
      <p:sp>
        <p:nvSpPr>
          <p:cNvPr id="189" name="Google Shape;189;p19"/>
          <p:cNvSpPr txBox="1"/>
          <p:nvPr/>
        </p:nvSpPr>
        <p:spPr>
          <a:xfrm>
            <a:off x="6862400" y="4468775"/>
            <a:ext cx="65766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Jyoshna Boppidi</a:t>
            </a:r>
            <a:endParaRPr sz="1800"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00" y="2198075"/>
            <a:ext cx="1997850" cy="16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950" y="1601325"/>
            <a:ext cx="2936425" cy="28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6700" y="1800200"/>
            <a:ext cx="2518801" cy="21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6375" y="0"/>
            <a:ext cx="1317624" cy="98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483025" y="489125"/>
            <a:ext cx="7505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Sphero Blocks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483025" y="1375125"/>
            <a:ext cx="3686100" cy="31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is a great place to start for most users with basic knowledge.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Sphero Blocks allows us to control/add: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Movements,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Lights, Sounds, Controls, Operators, Comparators, Sensors, Events, Variables and Functions.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0" name="Google Shape;200;p20"/>
          <p:cNvSpPr txBox="1"/>
          <p:nvPr>
            <p:ph idx="2" type="body"/>
          </p:nvPr>
        </p:nvSpPr>
        <p:spPr>
          <a:xfrm>
            <a:off x="4237025" y="1262950"/>
            <a:ext cx="4359300" cy="3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used in our sample 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changes the color of the main LED light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:  will speak a string from your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programming device using the text-to-speech engine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         : combines heading, speed and duration to make robot roll in one line of code.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:  delays execution of the next set of code for a number of seconds.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 : executes conditional logic when the robot collides with an object   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      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375" y="0"/>
            <a:ext cx="1317624" cy="98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075" y="1619450"/>
            <a:ext cx="866875" cy="4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9075" y="2066562"/>
            <a:ext cx="1165467" cy="3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9068" y="2705668"/>
            <a:ext cx="1586080" cy="3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9077" y="3337177"/>
            <a:ext cx="731027" cy="3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29075" y="3968675"/>
            <a:ext cx="977978" cy="3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/>
          <p:nvPr/>
        </p:nvSpPr>
        <p:spPr>
          <a:xfrm>
            <a:off x="6793675" y="4469750"/>
            <a:ext cx="1996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Mouni Krishna Atluri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340450" y="346525"/>
            <a:ext cx="39678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using  Blocks</a:t>
            </a:r>
            <a:endParaRPr/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75" y="1008325"/>
            <a:ext cx="8549074" cy="38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6375" y="0"/>
            <a:ext cx="1317624" cy="988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>
            <a:off x="6844425" y="4438725"/>
            <a:ext cx="1953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Mouni Krishna Atluri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