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 - Award by Country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5" y="0"/>
            <a:ext cx="103280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g Votes by Genr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29" y="0"/>
            <a:ext cx="940854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Line Chart - Production Trend by Continent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998" y="0"/>
            <a:ext cx="818800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IMDb Movie Analytics Dashboard (2010–2023)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Jyostna sree s</cp:lastModifiedBy>
  <cp:revision>1</cp:revision>
  <dcterms:created xsi:type="dcterms:W3CDTF">2025-06-23T15:29:00Z</dcterms:created>
  <dcterms:modified xsi:type="dcterms:W3CDTF">2025-06-23T15:31:14Z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F989C6469C5D433CA51BE2CDA7A48C3C_12</vt:lpwstr>
  </property>
  <property fmtid="{D5CDD505-2E9C-101B-9397-08002B2CF9AE}" pid="3" name="KSOProductBuildVer">
    <vt:lpwstr>1033-12.2.0.19307</vt:lpwstr>
  </property>
</Properties>
</file>