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rod-useast-b.online.tableau.com/#/site/msis670b/workbooks/2648448/view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75BA883-810C-4A18-BB13-4012FA8296B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Mini Project #2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EC0F805-2D93-45B0-84C5-0BB6D06A3F7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6/23/2025 11:32:13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Flight Distance vs Airtime by Airline" id="2" name="slide2">
            <a:extLst>
              <a:ext uri="{FF2B5EF4-FFF2-40B4-BE49-F238E27FC236}">
                <a16:creationId xmlns:a16="http://schemas.microsoft.com/office/drawing/2014/main" id="{8C8D62EA-6494-4469-BC3A-4F24865CEF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803400"/>
            <a:ext cx="121158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layed Flights by Origin City" id="3" name="slide3">
            <a:extLst>
              <a:ext uri="{FF2B5EF4-FFF2-40B4-BE49-F238E27FC236}">
                <a16:creationId xmlns:a16="http://schemas.microsoft.com/office/drawing/2014/main" id="{1303AACE-CF30-4DCA-A186-972A9C9FDD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920" y="0"/>
            <a:ext cx="2996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light Volume Over Time (Daily)" id="4" name="slide4">
            <a:extLst>
              <a:ext uri="{FF2B5EF4-FFF2-40B4-BE49-F238E27FC236}">
                <a16:creationId xmlns:a16="http://schemas.microsoft.com/office/drawing/2014/main" id="{B5B52986-0992-4B59-BAFA-864012DDAD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32" y="0"/>
            <a:ext cx="104539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parture Delays by Day &amp;amp; Destination City" id="5" name="slide5">
            <a:extLst>
              <a:ext uri="{FF2B5EF4-FFF2-40B4-BE49-F238E27FC236}">
                <a16:creationId xmlns:a16="http://schemas.microsoft.com/office/drawing/2014/main" id="{30B69BC2-A795-4FAC-A112-7F3A6DAB5A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1600200"/>
            <a:ext cx="6781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.S. Domestic Flights: Delay &amp;amp; Volume Insights (Dec 2010 – Jan 2011)" id="6" name="slide6">
            <a:extLst>
              <a:ext uri="{FF2B5EF4-FFF2-40B4-BE49-F238E27FC236}">
                <a16:creationId xmlns:a16="http://schemas.microsoft.com/office/drawing/2014/main" id="{6B658794-C0D6-4B09-8B6D-08ECFB02F4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2025-06-23T15:32:14Z</dcterms:created>
  <dcterms:modified xsi:type="dcterms:W3CDTF">2025-06-23T15:32:14Z</dcterms:modified>
</cp:coreProperties>
</file>