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b.online.tableau.com/#/site/msis670b/workbooks/2704766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14B70B-37E3-48DC-B592-EFD3877E90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Mini Project #3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838DB4-924C-4CCF-8FC8-31D5981675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6/23/2025 11:34:20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rtality Rate by State" id="2" name="slide2">
            <a:extLst>
              <a:ext uri="{FF2B5EF4-FFF2-40B4-BE49-F238E27FC236}">
                <a16:creationId xmlns:a16="http://schemas.microsoft.com/office/drawing/2014/main" id="{37095C39-B7D0-4769-95FA-3064F5EA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5" y="0"/>
            <a:ext cx="1032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BG_count vs CABG_mortality" id="3" name="slide3">
            <a:extLst>
              <a:ext uri="{FF2B5EF4-FFF2-40B4-BE49-F238E27FC236}">
                <a16:creationId xmlns:a16="http://schemas.microsoft.com/office/drawing/2014/main" id="{EEAE3961-841A-4BBA-BCEA-518E6E0E0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035" y="0"/>
            <a:ext cx="7793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Hospitals by Mortality" id="4" name="slide4">
            <a:extLst>
              <a:ext uri="{FF2B5EF4-FFF2-40B4-BE49-F238E27FC236}">
                <a16:creationId xmlns:a16="http://schemas.microsoft.com/office/drawing/2014/main" id="{2101EB1F-2B5D-4DBE-8A3B-481015475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04" y="0"/>
            <a:ext cx="474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BG Hospital Insights" id="5" name="slide5">
            <a:extLst>
              <a:ext uri="{FF2B5EF4-FFF2-40B4-BE49-F238E27FC236}">
                <a16:creationId xmlns:a16="http://schemas.microsoft.com/office/drawing/2014/main" id="{CB3E7B44-84C1-474F-BA91-CE3B2986B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2025-06-23T15:34:22Z</dcterms:created>
  <dcterms:modified xsi:type="dcterms:W3CDTF">2025-06-23T15:34:22Z</dcterms:modified>
</cp:coreProperties>
</file>