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useast-b.online.tableau.com/#/site/msis670b/workbooks/2580678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4571A3-E24C-426A-80F3-B903CC4EF68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Mini_Project_1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E0C9DA6-26F3-4F07-A4DC-9BA3CA558D3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6/23/2025 11:35:04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s Over Time" id="2" name="slide2">
            <a:extLst>
              <a:ext uri="{FF2B5EF4-FFF2-40B4-BE49-F238E27FC236}">
                <a16:creationId xmlns:a16="http://schemas.microsoft.com/office/drawing/2014/main" id="{D4F4F0CA-6AB2-462A-84F5-D59ECB39C9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962025"/>
            <a:ext cx="121158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Period - Visitor Count" id="3" name="slide3">
            <a:extLst>
              <a:ext uri="{FF2B5EF4-FFF2-40B4-BE49-F238E27FC236}">
                <a16:creationId xmlns:a16="http://schemas.microsoft.com/office/drawing/2014/main" id="{8D7AC5B9-5268-4B90-9022-28A618771D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962025"/>
            <a:ext cx="11785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erature vs Visitor Count" id="4" name="slide4">
            <a:extLst>
              <a:ext uri="{FF2B5EF4-FFF2-40B4-BE49-F238E27FC236}">
                <a16:creationId xmlns:a16="http://schemas.microsoft.com/office/drawing/2014/main" id="{03C47E41-A915-4ED4-8681-D31720FB39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62025"/>
            <a:ext cx="118872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2025-06-23T15:35:04Z</dcterms:created>
  <dcterms:modified xsi:type="dcterms:W3CDTF">2025-06-23T15:35:04Z</dcterms:modified>
</cp:coreProperties>
</file>