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cad8c908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cad8c908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cad8c90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cad8c90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ad8c90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cad8c90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ad8c908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ad8c908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cad8c908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cad8c908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ad8c908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ad8c908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ad8c908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cad8c908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ad8c908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ad8c908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ad8c908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ad8c908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LINUX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SHELL COMMANDS AND THEIR USES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441050" y="3874125"/>
            <a:ext cx="2516100" cy="104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Submitted by: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Jyothi Prajapathi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166730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Thank you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877025"/>
            <a:ext cx="85206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: used to list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 :displays </a:t>
            </a:r>
            <a:r>
              <a:rPr lang="en"/>
              <a:t>calendar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date: gives current date and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: gives the name of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-a: displays hidden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touch : used to create new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: enables to edit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cat: shows the files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wc: gives the word count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862700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75" y="0"/>
            <a:ext cx="8770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86275"/>
            <a:ext cx="8520600" cy="4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6597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9400"/>
            <a:ext cx="8520600" cy="4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: used to copy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mv: used to move files from one location to another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rm: used to remove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mkdir: used to create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 -r dir: used to remove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cd : used to change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chmod: used to remove permission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d-directory/file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-read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w-write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x-execute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025"/>
            <a:ext cx="8520600" cy="4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215650"/>
            <a:ext cx="85206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5958" r="4444" t="0"/>
          <a:stretch/>
        </p:blipFill>
        <p:spPr>
          <a:xfrm>
            <a:off x="311700" y="0"/>
            <a:ext cx="84441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86275"/>
            <a:ext cx="8520600" cy="4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“+” Adds permission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“-” removes permission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“=” sets permission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“.” returns to current working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“../” returns to parent or a level above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 * :removes all the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chown: used to change owner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chgroup: used to change group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umask:allows to set or view file mode creation mask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umask 0002: default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clear: clears the terminal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38620" l="0" r="0" t="-12393"/>
          <a:stretch/>
        </p:blipFill>
        <p:spPr>
          <a:xfrm>
            <a:off x="378975" y="0"/>
            <a:ext cx="8520599" cy="3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