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4C5EC-2EB3-BC16-FF31-95CB615CBAFF}" v="48" dt="2024-04-29T10:16:13.369"/>
    <p1510:client id="{A36FA402-163A-5FE2-2A87-65ECFFD37F73}" v="95" dt="2024-04-29T10:27:59.200"/>
    <p1510:client id="{AE0006BD-67D9-9449-1AD8-BAACAD2BF975}" v="30" dt="2024-04-29T10:21:42.7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hi Ampally" userId="S::jyothi.ampally@techroot.academy::cdc306c6-9f09-4f69-94cb-6d49c119ff85" providerId="AD" clId="Web-{AE0006BD-67D9-9449-1AD8-BAACAD2BF975}"/>
    <pc:docChg chg="modSld">
      <pc:chgData name="Jyothi Ampally" userId="S::jyothi.ampally@techroot.academy::cdc306c6-9f09-4f69-94cb-6d49c119ff85" providerId="AD" clId="Web-{AE0006BD-67D9-9449-1AD8-BAACAD2BF975}" dt="2024-04-29T10:21:41.374" v="19" actId="20577"/>
      <pc:docMkLst>
        <pc:docMk/>
      </pc:docMkLst>
      <pc:sldChg chg="modSp">
        <pc:chgData name="Jyothi Ampally" userId="S::jyothi.ampally@techroot.academy::cdc306c6-9f09-4f69-94cb-6d49c119ff85" providerId="AD" clId="Web-{AE0006BD-67D9-9449-1AD8-BAACAD2BF975}" dt="2024-04-29T10:18:59.997" v="7" actId="20577"/>
        <pc:sldMkLst>
          <pc:docMk/>
          <pc:sldMk cId="0" sldId="263"/>
        </pc:sldMkLst>
        <pc:spChg chg="mod">
          <ac:chgData name="Jyothi Ampally" userId="S::jyothi.ampally@techroot.academy::cdc306c6-9f09-4f69-94cb-6d49c119ff85" providerId="AD" clId="Web-{AE0006BD-67D9-9449-1AD8-BAACAD2BF975}" dt="2024-04-29T10:18:59.997" v="7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E0006BD-67D9-9449-1AD8-BAACAD2BF975}" dt="2024-04-29T10:19:33.513" v="9" actId="20577"/>
        <pc:sldMkLst>
          <pc:docMk/>
          <pc:sldMk cId="0" sldId="265"/>
        </pc:sldMkLst>
        <pc:spChg chg="mod">
          <ac:chgData name="Jyothi Ampally" userId="S::jyothi.ampally@techroot.academy::cdc306c6-9f09-4f69-94cb-6d49c119ff85" providerId="AD" clId="Web-{AE0006BD-67D9-9449-1AD8-BAACAD2BF975}" dt="2024-04-29T10:19:33.513" v="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E0006BD-67D9-9449-1AD8-BAACAD2BF975}" dt="2024-04-29T10:21:30.046" v="17" actId="20577"/>
        <pc:sldMkLst>
          <pc:docMk/>
          <pc:sldMk cId="0" sldId="266"/>
        </pc:sldMkLst>
        <pc:spChg chg="mod">
          <ac:chgData name="Jyothi Ampally" userId="S::jyothi.ampally@techroot.academy::cdc306c6-9f09-4f69-94cb-6d49c119ff85" providerId="AD" clId="Web-{AE0006BD-67D9-9449-1AD8-BAACAD2BF975}" dt="2024-04-29T10:21:30.046" v="17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E0006BD-67D9-9449-1AD8-BAACAD2BF975}" dt="2024-04-29T10:21:41.374" v="19" actId="20577"/>
        <pc:sldMkLst>
          <pc:docMk/>
          <pc:sldMk cId="0" sldId="267"/>
        </pc:sldMkLst>
        <pc:spChg chg="mod">
          <ac:chgData name="Jyothi Ampally" userId="S::jyothi.ampally@techroot.academy::cdc306c6-9f09-4f69-94cb-6d49c119ff85" providerId="AD" clId="Web-{AE0006BD-67D9-9449-1AD8-BAACAD2BF975}" dt="2024-04-29T10:21:41.374" v="19" actId="20577"/>
          <ac:spMkLst>
            <pc:docMk/>
            <pc:sldMk cId="0" sldId="267"/>
            <ac:spMk id="4" creationId="{00000000-0000-0000-0000-000000000000}"/>
          </ac:spMkLst>
        </pc:spChg>
      </pc:sldChg>
    </pc:docChg>
  </pc:docChgLst>
  <pc:docChgLst>
    <pc:chgData name="Jyothi Ampally" userId="S::jyothi.ampally@techroot.academy::cdc306c6-9f09-4f69-94cb-6d49c119ff85" providerId="AD" clId="Web-{A36FA402-163A-5FE2-2A87-65ECFFD37F73}"/>
    <pc:docChg chg="modSld">
      <pc:chgData name="Jyothi Ampally" userId="S::jyothi.ampally@techroot.academy::cdc306c6-9f09-4f69-94cb-6d49c119ff85" providerId="AD" clId="Web-{A36FA402-163A-5FE2-2A87-65ECFFD37F73}" dt="2024-04-29T10:27:59.200" v="60"/>
      <pc:docMkLst>
        <pc:docMk/>
      </pc:docMkLst>
      <pc:sldChg chg="modSp">
        <pc:chgData name="Jyothi Ampally" userId="S::jyothi.ampally@techroot.academy::cdc306c6-9f09-4f69-94cb-6d49c119ff85" providerId="AD" clId="Web-{A36FA402-163A-5FE2-2A87-65ECFFD37F73}" dt="2024-04-29T10:22:56.852" v="0" actId="14100"/>
        <pc:sldMkLst>
          <pc:docMk/>
          <pc:sldMk cId="0" sldId="272"/>
        </pc:sldMkLst>
        <pc:spChg chg="mod">
          <ac:chgData name="Jyothi Ampally" userId="S::jyothi.ampally@techroot.academy::cdc306c6-9f09-4f69-94cb-6d49c119ff85" providerId="AD" clId="Web-{A36FA402-163A-5FE2-2A87-65ECFFD37F73}" dt="2024-04-29T10:22:56.852" v="0" actId="14100"/>
          <ac:spMkLst>
            <pc:docMk/>
            <pc:sldMk cId="0" sldId="272"/>
            <ac:spMk id="2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3:02.633" v="1" actId="14100"/>
        <pc:sldMkLst>
          <pc:docMk/>
          <pc:sldMk cId="0" sldId="273"/>
        </pc:sldMkLst>
        <pc:spChg chg="mod">
          <ac:chgData name="Jyothi Ampally" userId="S::jyothi.ampally@techroot.academy::cdc306c6-9f09-4f69-94cb-6d49c119ff85" providerId="AD" clId="Web-{A36FA402-163A-5FE2-2A87-65ECFFD37F73}" dt="2024-04-29T10:23:02.633" v="1" actId="14100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4:35.681" v="13" actId="20577"/>
        <pc:sldMkLst>
          <pc:docMk/>
          <pc:sldMk cId="0" sldId="275"/>
        </pc:sldMkLst>
        <pc:spChg chg="mod">
          <ac:chgData name="Jyothi Ampally" userId="S::jyothi.ampally@techroot.academy::cdc306c6-9f09-4f69-94cb-6d49c119ff85" providerId="AD" clId="Web-{A36FA402-163A-5FE2-2A87-65ECFFD37F73}" dt="2024-04-29T10:24:35.681" v="13" actId="20577"/>
          <ac:spMkLst>
            <pc:docMk/>
            <pc:sldMk cId="0" sldId="275"/>
            <ac:spMk id="4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4:10.650" v="6" actId="14100"/>
        <pc:sldMkLst>
          <pc:docMk/>
          <pc:sldMk cId="0" sldId="276"/>
        </pc:sldMkLst>
        <pc:spChg chg="mod">
          <ac:chgData name="Jyothi Ampally" userId="S::jyothi.ampally@techroot.academy::cdc306c6-9f09-4f69-94cb-6d49c119ff85" providerId="AD" clId="Web-{A36FA402-163A-5FE2-2A87-65ECFFD37F73}" dt="2024-04-29T10:24:10.650" v="6" actId="14100"/>
          <ac:spMkLst>
            <pc:docMk/>
            <pc:sldMk cId="0" sldId="276"/>
            <ac:spMk id="2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4:49.354" v="19" actId="20577"/>
        <pc:sldMkLst>
          <pc:docMk/>
          <pc:sldMk cId="0" sldId="277"/>
        </pc:sldMkLst>
        <pc:spChg chg="mod">
          <ac:chgData name="Jyothi Ampally" userId="S::jyothi.ampally@techroot.academy::cdc306c6-9f09-4f69-94cb-6d49c119ff85" providerId="AD" clId="Web-{A36FA402-163A-5FE2-2A87-65ECFFD37F73}" dt="2024-04-29T10:24:49.354" v="19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4:56.729" v="20" actId="14100"/>
        <pc:sldMkLst>
          <pc:docMk/>
          <pc:sldMk cId="0" sldId="278"/>
        </pc:sldMkLst>
        <pc:spChg chg="mod">
          <ac:chgData name="Jyothi Ampally" userId="S::jyothi.ampally@techroot.academy::cdc306c6-9f09-4f69-94cb-6d49c119ff85" providerId="AD" clId="Web-{A36FA402-163A-5FE2-2A87-65ECFFD37F73}" dt="2024-04-29T10:24:56.729" v="20" actId="14100"/>
          <ac:spMkLst>
            <pc:docMk/>
            <pc:sldMk cId="0" sldId="278"/>
            <ac:spMk id="3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5:11.760" v="24" actId="20577"/>
        <pc:sldMkLst>
          <pc:docMk/>
          <pc:sldMk cId="0" sldId="279"/>
        </pc:sldMkLst>
        <pc:spChg chg="mod">
          <ac:chgData name="Jyothi Ampally" userId="S::jyothi.ampally@techroot.academy::cdc306c6-9f09-4f69-94cb-6d49c119ff85" providerId="AD" clId="Web-{A36FA402-163A-5FE2-2A87-65ECFFD37F73}" dt="2024-04-29T10:25:11.760" v="24" actId="20577"/>
          <ac:spMkLst>
            <pc:docMk/>
            <pc:sldMk cId="0" sldId="279"/>
            <ac:spMk id="3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5:36.479" v="26" actId="14100"/>
        <pc:sldMkLst>
          <pc:docMk/>
          <pc:sldMk cId="0" sldId="283"/>
        </pc:sldMkLst>
        <pc:spChg chg="mod">
          <ac:chgData name="Jyothi Ampally" userId="S::jyothi.ampally@techroot.academy::cdc306c6-9f09-4f69-94cb-6d49c119ff85" providerId="AD" clId="Web-{A36FA402-163A-5FE2-2A87-65ECFFD37F73}" dt="2024-04-29T10:25:36.479" v="26" actId="14100"/>
          <ac:spMkLst>
            <pc:docMk/>
            <pc:sldMk cId="0" sldId="283"/>
            <ac:spMk id="5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5:50.151" v="30" actId="14100"/>
        <pc:sldMkLst>
          <pc:docMk/>
          <pc:sldMk cId="0" sldId="285"/>
        </pc:sldMkLst>
        <pc:spChg chg="mod">
          <ac:chgData name="Jyothi Ampally" userId="S::jyothi.ampally@techroot.academy::cdc306c6-9f09-4f69-94cb-6d49c119ff85" providerId="AD" clId="Web-{A36FA402-163A-5FE2-2A87-65ECFFD37F73}" dt="2024-04-29T10:25:50.151" v="30" actId="14100"/>
          <ac:spMkLst>
            <pc:docMk/>
            <pc:sldMk cId="0" sldId="285"/>
            <ac:spMk id="4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6:06.276" v="36" actId="20577"/>
        <pc:sldMkLst>
          <pc:docMk/>
          <pc:sldMk cId="0" sldId="286"/>
        </pc:sldMkLst>
        <pc:spChg chg="mod">
          <ac:chgData name="Jyothi Ampally" userId="S::jyothi.ampally@techroot.academy::cdc306c6-9f09-4f69-94cb-6d49c119ff85" providerId="AD" clId="Web-{A36FA402-163A-5FE2-2A87-65ECFFD37F73}" dt="2024-04-29T10:26:06.276" v="36" actId="20577"/>
          <ac:spMkLst>
            <pc:docMk/>
            <pc:sldMk cId="0" sldId="286"/>
            <ac:spMk id="4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6:14.370" v="42" actId="20577"/>
        <pc:sldMkLst>
          <pc:docMk/>
          <pc:sldMk cId="0" sldId="287"/>
        </pc:sldMkLst>
        <pc:spChg chg="mod">
          <ac:chgData name="Jyothi Ampally" userId="S::jyothi.ampally@techroot.academy::cdc306c6-9f09-4f69-94cb-6d49c119ff85" providerId="AD" clId="Web-{A36FA402-163A-5FE2-2A87-65ECFFD37F73}" dt="2024-04-29T10:26:14.370" v="42" actId="20577"/>
          <ac:spMkLst>
            <pc:docMk/>
            <pc:sldMk cId="0" sldId="287"/>
            <ac:spMk id="4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6:17.636" v="43" actId="14100"/>
        <pc:sldMkLst>
          <pc:docMk/>
          <pc:sldMk cId="0" sldId="288"/>
        </pc:sldMkLst>
        <pc:spChg chg="mod">
          <ac:chgData name="Jyothi Ampally" userId="S::jyothi.ampally@techroot.academy::cdc306c6-9f09-4f69-94cb-6d49c119ff85" providerId="AD" clId="Web-{A36FA402-163A-5FE2-2A87-65ECFFD37F73}" dt="2024-04-29T10:26:17.636" v="43" actId="14100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6:25.230" v="45" actId="14100"/>
        <pc:sldMkLst>
          <pc:docMk/>
          <pc:sldMk cId="0" sldId="289"/>
        </pc:sldMkLst>
        <pc:spChg chg="mod">
          <ac:chgData name="Jyothi Ampally" userId="S::jyothi.ampally@techroot.academy::cdc306c6-9f09-4f69-94cb-6d49c119ff85" providerId="AD" clId="Web-{A36FA402-163A-5FE2-2A87-65ECFFD37F73}" dt="2024-04-29T10:26:25.230" v="45" actId="14100"/>
          <ac:spMkLst>
            <pc:docMk/>
            <pc:sldMk cId="0" sldId="289"/>
            <ac:spMk id="2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6:35.027" v="46" actId="14100"/>
        <pc:sldMkLst>
          <pc:docMk/>
          <pc:sldMk cId="0" sldId="291"/>
        </pc:sldMkLst>
        <pc:spChg chg="mod">
          <ac:chgData name="Jyothi Ampally" userId="S::jyothi.ampally@techroot.academy::cdc306c6-9f09-4f69-94cb-6d49c119ff85" providerId="AD" clId="Web-{A36FA402-163A-5FE2-2A87-65ECFFD37F73}" dt="2024-04-29T10:26:35.027" v="46" actId="14100"/>
          <ac:spMkLst>
            <pc:docMk/>
            <pc:sldMk cId="0" sldId="291"/>
            <ac:spMk id="3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6:44.230" v="47" actId="14100"/>
        <pc:sldMkLst>
          <pc:docMk/>
          <pc:sldMk cId="0" sldId="293"/>
        </pc:sldMkLst>
        <pc:spChg chg="mod">
          <ac:chgData name="Jyothi Ampally" userId="S::jyothi.ampally@techroot.academy::cdc306c6-9f09-4f69-94cb-6d49c119ff85" providerId="AD" clId="Web-{A36FA402-163A-5FE2-2A87-65ECFFD37F73}" dt="2024-04-29T10:26:44.230" v="47" actId="14100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6:50.371" v="48" actId="14100"/>
        <pc:sldMkLst>
          <pc:docMk/>
          <pc:sldMk cId="0" sldId="295"/>
        </pc:sldMkLst>
        <pc:spChg chg="mod">
          <ac:chgData name="Jyothi Ampally" userId="S::jyothi.ampally@techroot.academy::cdc306c6-9f09-4f69-94cb-6d49c119ff85" providerId="AD" clId="Web-{A36FA402-163A-5FE2-2A87-65ECFFD37F73}" dt="2024-04-29T10:26:50.371" v="48" actId="14100"/>
          <ac:spMkLst>
            <pc:docMk/>
            <pc:sldMk cId="0" sldId="295"/>
            <ac:spMk id="3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6:59.074" v="49" actId="14100"/>
        <pc:sldMkLst>
          <pc:docMk/>
          <pc:sldMk cId="0" sldId="296"/>
        </pc:sldMkLst>
        <pc:spChg chg="mod">
          <ac:chgData name="Jyothi Ampally" userId="S::jyothi.ampally@techroot.academy::cdc306c6-9f09-4f69-94cb-6d49c119ff85" providerId="AD" clId="Web-{A36FA402-163A-5FE2-2A87-65ECFFD37F73}" dt="2024-04-29T10:26:59.074" v="49" actId="14100"/>
          <ac:spMkLst>
            <pc:docMk/>
            <pc:sldMk cId="0" sldId="296"/>
            <ac:spMk id="4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7:04.637" v="50" actId="14100"/>
        <pc:sldMkLst>
          <pc:docMk/>
          <pc:sldMk cId="0" sldId="297"/>
        </pc:sldMkLst>
        <pc:spChg chg="mod">
          <ac:chgData name="Jyothi Ampally" userId="S::jyothi.ampally@techroot.academy::cdc306c6-9f09-4f69-94cb-6d49c119ff85" providerId="AD" clId="Web-{A36FA402-163A-5FE2-2A87-65ECFFD37F73}" dt="2024-04-29T10:27:04.637" v="50" actId="14100"/>
          <ac:spMkLst>
            <pc:docMk/>
            <pc:sldMk cId="0" sldId="297"/>
            <ac:spMk id="2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7:32.450" v="56" actId="14100"/>
        <pc:sldMkLst>
          <pc:docMk/>
          <pc:sldMk cId="0" sldId="298"/>
        </pc:sldMkLst>
        <pc:spChg chg="mod">
          <ac:chgData name="Jyothi Ampally" userId="S::jyothi.ampally@techroot.academy::cdc306c6-9f09-4f69-94cb-6d49c119ff85" providerId="AD" clId="Web-{A36FA402-163A-5FE2-2A87-65ECFFD37F73}" dt="2024-04-29T10:27:32.450" v="56" actId="14100"/>
          <ac:spMkLst>
            <pc:docMk/>
            <pc:sldMk cId="0" sldId="298"/>
            <ac:spMk id="2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A36FA402-163A-5FE2-2A87-65ECFFD37F73}" dt="2024-04-29T10:27:47.965" v="59" actId="20577"/>
        <pc:sldMkLst>
          <pc:docMk/>
          <pc:sldMk cId="0" sldId="299"/>
        </pc:sldMkLst>
        <pc:spChg chg="mod">
          <ac:chgData name="Jyothi Ampally" userId="S::jyothi.ampally@techroot.academy::cdc306c6-9f09-4f69-94cb-6d49c119ff85" providerId="AD" clId="Web-{A36FA402-163A-5FE2-2A87-65ECFFD37F73}" dt="2024-04-29T10:27:47.965" v="59" actId="20577"/>
          <ac:spMkLst>
            <pc:docMk/>
            <pc:sldMk cId="0" sldId="299"/>
            <ac:spMk id="2" creationId="{00000000-0000-0000-0000-000000000000}"/>
          </ac:spMkLst>
        </pc:spChg>
      </pc:sldChg>
      <pc:sldChg chg="delSp">
        <pc:chgData name="Jyothi Ampally" userId="S::jyothi.ampally@techroot.academy::cdc306c6-9f09-4f69-94cb-6d49c119ff85" providerId="AD" clId="Web-{A36FA402-163A-5FE2-2A87-65ECFFD37F73}" dt="2024-04-29T10:27:59.200" v="60"/>
        <pc:sldMkLst>
          <pc:docMk/>
          <pc:sldMk cId="0" sldId="300"/>
        </pc:sldMkLst>
        <pc:spChg chg="del">
          <ac:chgData name="Jyothi Ampally" userId="S::jyothi.ampally@techroot.academy::cdc306c6-9f09-4f69-94cb-6d49c119ff85" providerId="AD" clId="Web-{A36FA402-163A-5FE2-2A87-65ECFFD37F73}" dt="2024-04-29T10:27:59.200" v="60"/>
          <ac:spMkLst>
            <pc:docMk/>
            <pc:sldMk cId="0" sldId="300"/>
            <ac:spMk id="3" creationId="{00000000-0000-0000-0000-000000000000}"/>
          </ac:spMkLst>
        </pc:spChg>
      </pc:sldChg>
    </pc:docChg>
  </pc:docChgLst>
  <pc:docChgLst>
    <pc:chgData name="Jyothi Ampally" userId="S::jyothi.ampally@techroot.academy::cdc306c6-9f09-4f69-94cb-6d49c119ff85" providerId="AD" clId="Web-{75B4C5EC-2EB3-BC16-FF31-95CB615CBAFF}"/>
    <pc:docChg chg="delSld modSld">
      <pc:chgData name="Jyothi Ampally" userId="S::jyothi.ampally@techroot.academy::cdc306c6-9f09-4f69-94cb-6d49c119ff85" providerId="AD" clId="Web-{75B4C5EC-2EB3-BC16-FF31-95CB615CBAFF}" dt="2024-04-29T10:16:13.369" v="38" actId="14100"/>
      <pc:docMkLst>
        <pc:docMk/>
      </pc:docMkLst>
      <pc:sldChg chg="del">
        <pc:chgData name="Jyothi Ampally" userId="S::jyothi.ampally@techroot.academy::cdc306c6-9f09-4f69-94cb-6d49c119ff85" providerId="AD" clId="Web-{75B4C5EC-2EB3-BC16-FF31-95CB615CBAFF}" dt="2024-04-29T10:12:34.037" v="2"/>
        <pc:sldMkLst>
          <pc:docMk/>
          <pc:sldMk cId="0" sldId="256"/>
        </pc:sldMkLst>
      </pc:sldChg>
      <pc:sldChg chg="del">
        <pc:chgData name="Jyothi Ampally" userId="S::jyothi.ampally@techroot.academy::cdc306c6-9f09-4f69-94cb-6d49c119ff85" providerId="AD" clId="Web-{75B4C5EC-2EB3-BC16-FF31-95CB615CBAFF}" dt="2024-04-29T10:12:34.022" v="1"/>
        <pc:sldMkLst>
          <pc:docMk/>
          <pc:sldMk cId="0" sldId="257"/>
        </pc:sldMkLst>
      </pc:sldChg>
      <pc:sldChg chg="del">
        <pc:chgData name="Jyothi Ampally" userId="S::jyothi.ampally@techroot.academy::cdc306c6-9f09-4f69-94cb-6d49c119ff85" providerId="AD" clId="Web-{75B4C5EC-2EB3-BC16-FF31-95CB615CBAFF}" dt="2024-04-29T10:12:34.022" v="0"/>
        <pc:sldMkLst>
          <pc:docMk/>
          <pc:sldMk cId="0" sldId="258"/>
        </pc:sldMkLst>
      </pc:sldChg>
      <pc:sldChg chg="del">
        <pc:chgData name="Jyothi Ampally" userId="S::jyothi.ampally@techroot.academy::cdc306c6-9f09-4f69-94cb-6d49c119ff85" providerId="AD" clId="Web-{75B4C5EC-2EB3-BC16-FF31-95CB615CBAFF}" dt="2024-04-29T10:12:36.506" v="3"/>
        <pc:sldMkLst>
          <pc:docMk/>
          <pc:sldMk cId="0" sldId="259"/>
        </pc:sldMkLst>
      </pc:sldChg>
      <pc:sldChg chg="addSp delSp modSp">
        <pc:chgData name="Jyothi Ampally" userId="S::jyothi.ampally@techroot.academy::cdc306c6-9f09-4f69-94cb-6d49c119ff85" providerId="AD" clId="Web-{75B4C5EC-2EB3-BC16-FF31-95CB615CBAFF}" dt="2024-04-29T10:13:51.804" v="19" actId="1076"/>
        <pc:sldMkLst>
          <pc:docMk/>
          <pc:sldMk cId="0" sldId="260"/>
        </pc:sldMkLst>
        <pc:spChg chg="del mod">
          <ac:chgData name="Jyothi Ampally" userId="S::jyothi.ampally@techroot.academy::cdc306c6-9f09-4f69-94cb-6d49c119ff85" providerId="AD" clId="Web-{75B4C5EC-2EB3-BC16-FF31-95CB615CBAFF}" dt="2024-04-29T10:13:06.319" v="10"/>
          <ac:spMkLst>
            <pc:docMk/>
            <pc:sldMk cId="0" sldId="260"/>
            <ac:spMk id="4" creationId="{00000000-0000-0000-0000-000000000000}"/>
          </ac:spMkLst>
        </pc:spChg>
        <pc:spChg chg="mod">
          <ac:chgData name="Jyothi Ampally" userId="S::jyothi.ampally@techroot.academy::cdc306c6-9f09-4f69-94cb-6d49c119ff85" providerId="AD" clId="Web-{75B4C5EC-2EB3-BC16-FF31-95CB615CBAFF}" dt="2024-04-29T10:13:51.804" v="19" actId="1076"/>
          <ac:spMkLst>
            <pc:docMk/>
            <pc:sldMk cId="0" sldId="260"/>
            <ac:spMk id="5" creationId="{00000000-0000-0000-0000-000000000000}"/>
          </ac:spMkLst>
        </pc:spChg>
        <pc:spChg chg="add del mod">
          <ac:chgData name="Jyothi Ampally" userId="S::jyothi.ampally@techroot.academy::cdc306c6-9f09-4f69-94cb-6d49c119ff85" providerId="AD" clId="Web-{75B4C5EC-2EB3-BC16-FF31-95CB615CBAFF}" dt="2024-04-29T10:13:45.788" v="17"/>
          <ac:spMkLst>
            <pc:docMk/>
            <pc:sldMk cId="0" sldId="260"/>
            <ac:spMk id="7" creationId="{F50EBE96-317C-55ED-5B8F-0E0B8B57AD7E}"/>
          </ac:spMkLst>
        </pc:spChg>
      </pc:sldChg>
      <pc:sldChg chg="addSp delSp modSp">
        <pc:chgData name="Jyothi Ampally" userId="S::jyothi.ampally@techroot.academy::cdc306c6-9f09-4f69-94cb-6d49c119ff85" providerId="AD" clId="Web-{75B4C5EC-2EB3-BC16-FF31-95CB615CBAFF}" dt="2024-04-29T10:15:01.258" v="33" actId="1076"/>
        <pc:sldMkLst>
          <pc:docMk/>
          <pc:sldMk cId="0" sldId="262"/>
        </pc:sldMkLst>
        <pc:spChg chg="del mod">
          <ac:chgData name="Jyothi Ampally" userId="S::jyothi.ampally@techroot.academy::cdc306c6-9f09-4f69-94cb-6d49c119ff85" providerId="AD" clId="Web-{75B4C5EC-2EB3-BC16-FF31-95CB615CBAFF}" dt="2024-04-29T10:14:37.445" v="30"/>
          <ac:spMkLst>
            <pc:docMk/>
            <pc:sldMk cId="0" sldId="262"/>
            <ac:spMk id="3" creationId="{00000000-0000-0000-0000-000000000000}"/>
          </ac:spMkLst>
        </pc:spChg>
        <pc:spChg chg="mod">
          <ac:chgData name="Jyothi Ampally" userId="S::jyothi.ampally@techroot.academy::cdc306c6-9f09-4f69-94cb-6d49c119ff85" providerId="AD" clId="Web-{75B4C5EC-2EB3-BC16-FF31-95CB615CBAFF}" dt="2024-04-29T10:15:01.258" v="33" actId="1076"/>
          <ac:spMkLst>
            <pc:docMk/>
            <pc:sldMk cId="0" sldId="262"/>
            <ac:spMk id="4" creationId="{00000000-0000-0000-0000-000000000000}"/>
          </ac:spMkLst>
        </pc:spChg>
        <pc:spChg chg="add del mod">
          <ac:chgData name="Jyothi Ampally" userId="S::jyothi.ampally@techroot.academy::cdc306c6-9f09-4f69-94cb-6d49c119ff85" providerId="AD" clId="Web-{75B4C5EC-2EB3-BC16-FF31-95CB615CBAFF}" dt="2024-04-29T10:14:50.711" v="31"/>
          <ac:spMkLst>
            <pc:docMk/>
            <pc:sldMk cId="0" sldId="262"/>
            <ac:spMk id="6" creationId="{14D220B3-5D3B-84F1-53A5-C473F6AD5F94}"/>
          </ac:spMkLst>
        </pc:spChg>
      </pc:sldChg>
      <pc:sldChg chg="modSp">
        <pc:chgData name="Jyothi Ampally" userId="S::jyothi.ampally@techroot.academy::cdc306c6-9f09-4f69-94cb-6d49c119ff85" providerId="AD" clId="Web-{75B4C5EC-2EB3-BC16-FF31-95CB615CBAFF}" dt="2024-04-29T10:15:09.571" v="34" actId="14100"/>
        <pc:sldMkLst>
          <pc:docMk/>
          <pc:sldMk cId="0" sldId="263"/>
        </pc:sldMkLst>
        <pc:spChg chg="mod">
          <ac:chgData name="Jyothi Ampally" userId="S::jyothi.ampally@techroot.academy::cdc306c6-9f09-4f69-94cb-6d49c119ff85" providerId="AD" clId="Web-{75B4C5EC-2EB3-BC16-FF31-95CB615CBAFF}" dt="2024-04-29T10:15:09.571" v="34" actId="14100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75B4C5EC-2EB3-BC16-FF31-95CB615CBAFF}" dt="2024-04-29T10:15:22.665" v="35" actId="14100"/>
        <pc:sldMkLst>
          <pc:docMk/>
          <pc:sldMk cId="0" sldId="265"/>
        </pc:sldMkLst>
        <pc:spChg chg="mod">
          <ac:chgData name="Jyothi Ampally" userId="S::jyothi.ampally@techroot.academy::cdc306c6-9f09-4f69-94cb-6d49c119ff85" providerId="AD" clId="Web-{75B4C5EC-2EB3-BC16-FF31-95CB615CBAFF}" dt="2024-04-29T10:15:22.665" v="35" actId="14100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75B4C5EC-2EB3-BC16-FF31-95CB615CBAFF}" dt="2024-04-29T10:15:50.165" v="36" actId="14100"/>
        <pc:sldMkLst>
          <pc:docMk/>
          <pc:sldMk cId="0" sldId="273"/>
        </pc:sldMkLst>
        <pc:spChg chg="mod">
          <ac:chgData name="Jyothi Ampally" userId="S::jyothi.ampally@techroot.academy::cdc306c6-9f09-4f69-94cb-6d49c119ff85" providerId="AD" clId="Web-{75B4C5EC-2EB3-BC16-FF31-95CB615CBAFF}" dt="2024-04-29T10:15:50.165" v="36" actId="14100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75B4C5EC-2EB3-BC16-FF31-95CB615CBAFF}" dt="2024-04-29T10:16:06.962" v="37" actId="14100"/>
        <pc:sldMkLst>
          <pc:docMk/>
          <pc:sldMk cId="0" sldId="280"/>
        </pc:sldMkLst>
        <pc:spChg chg="mod">
          <ac:chgData name="Jyothi Ampally" userId="S::jyothi.ampally@techroot.academy::cdc306c6-9f09-4f69-94cb-6d49c119ff85" providerId="AD" clId="Web-{75B4C5EC-2EB3-BC16-FF31-95CB615CBAFF}" dt="2024-04-29T10:16:06.962" v="37" actId="14100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Jyothi Ampally" userId="S::jyothi.ampally@techroot.academy::cdc306c6-9f09-4f69-94cb-6d49c119ff85" providerId="AD" clId="Web-{75B4C5EC-2EB3-BC16-FF31-95CB615CBAFF}" dt="2024-04-29T10:16:13.369" v="38" actId="14100"/>
        <pc:sldMkLst>
          <pc:docMk/>
          <pc:sldMk cId="0" sldId="281"/>
        </pc:sldMkLst>
        <pc:spChg chg="mod">
          <ac:chgData name="Jyothi Ampally" userId="S::jyothi.ampally@techroot.academy::cdc306c6-9f09-4f69-94cb-6d49c119ff85" providerId="AD" clId="Web-{75B4C5EC-2EB3-BC16-FF31-95CB615CBAFF}" dt="2024-04-29T10:16:13.369" v="38" actId="14100"/>
          <ac:spMkLst>
            <pc:docMk/>
            <pc:sldMk cId="0" sldId="28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22491" y="2732901"/>
            <a:ext cx="18659475" cy="6033135"/>
          </a:xfrm>
          <a:custGeom>
            <a:avLst/>
            <a:gdLst/>
            <a:ahLst/>
            <a:cxnLst/>
            <a:rect l="l" t="t" r="r" b="b"/>
            <a:pathLst>
              <a:path w="18659475" h="6033134">
                <a:moveTo>
                  <a:pt x="16626132" y="5413447"/>
                </a:moveTo>
                <a:lnTo>
                  <a:pt x="15710254" y="5413447"/>
                </a:lnTo>
                <a:lnTo>
                  <a:pt x="16168355" y="6032865"/>
                </a:lnTo>
                <a:lnTo>
                  <a:pt x="16626132" y="5413447"/>
                </a:lnTo>
                <a:close/>
              </a:path>
              <a:path w="18659475" h="6033134">
                <a:moveTo>
                  <a:pt x="18556042" y="0"/>
                </a:moveTo>
                <a:lnTo>
                  <a:pt x="103072" y="0"/>
                </a:lnTo>
                <a:lnTo>
                  <a:pt x="62982" y="8110"/>
                </a:lnTo>
                <a:lnTo>
                  <a:pt x="30216" y="30216"/>
                </a:lnTo>
                <a:lnTo>
                  <a:pt x="8110" y="62982"/>
                </a:lnTo>
                <a:lnTo>
                  <a:pt x="0" y="103073"/>
                </a:lnTo>
                <a:lnTo>
                  <a:pt x="0" y="5310374"/>
                </a:lnTo>
                <a:lnTo>
                  <a:pt x="8110" y="5350464"/>
                </a:lnTo>
                <a:lnTo>
                  <a:pt x="30216" y="5383231"/>
                </a:lnTo>
                <a:lnTo>
                  <a:pt x="62982" y="5405337"/>
                </a:lnTo>
                <a:lnTo>
                  <a:pt x="103072" y="5413447"/>
                </a:lnTo>
                <a:lnTo>
                  <a:pt x="18556042" y="5413447"/>
                </a:lnTo>
                <a:lnTo>
                  <a:pt x="18596134" y="5405337"/>
                </a:lnTo>
                <a:lnTo>
                  <a:pt x="18628901" y="5383231"/>
                </a:lnTo>
                <a:lnTo>
                  <a:pt x="18651007" y="5350464"/>
                </a:lnTo>
                <a:lnTo>
                  <a:pt x="18659117" y="5310374"/>
                </a:lnTo>
                <a:lnTo>
                  <a:pt x="18659117" y="103073"/>
                </a:lnTo>
                <a:lnTo>
                  <a:pt x="18651007" y="62982"/>
                </a:lnTo>
                <a:lnTo>
                  <a:pt x="18628901" y="30216"/>
                </a:lnTo>
                <a:lnTo>
                  <a:pt x="18596134" y="8110"/>
                </a:lnTo>
                <a:lnTo>
                  <a:pt x="18556042" y="0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340" y="3055269"/>
            <a:ext cx="17281419" cy="3778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200" b="1" i="0">
                <a:solidFill>
                  <a:srgbClr val="34A5D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200" b="1" i="0">
                <a:solidFill>
                  <a:srgbClr val="34A5D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7436" y="3119567"/>
            <a:ext cx="8454390" cy="6946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838787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479127" y="3192982"/>
            <a:ext cx="8538210" cy="652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838787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200" b="1" i="0">
                <a:solidFill>
                  <a:srgbClr val="34A5D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436" y="3972204"/>
            <a:ext cx="18789226" cy="568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200" b="1" i="0">
                <a:solidFill>
                  <a:srgbClr val="34A5D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436" y="3067611"/>
            <a:ext cx="18789226" cy="648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7436" y="531785"/>
            <a:ext cx="151257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25" dirty="0">
                <a:solidFill>
                  <a:srgbClr val="838787"/>
                </a:solidFill>
                <a:latin typeface="Trebuchet MS"/>
                <a:cs typeface="Trebuchet MS"/>
              </a:rPr>
              <a:t>A</a:t>
            </a:r>
            <a:r>
              <a:rPr sz="2950" b="1" spc="25" dirty="0">
                <a:solidFill>
                  <a:srgbClr val="838787"/>
                </a:solidFill>
                <a:latin typeface="Trebuchet MS"/>
                <a:cs typeface="Trebuchet MS"/>
              </a:rPr>
              <a:t>G</a:t>
            </a:r>
            <a:r>
              <a:rPr sz="2950" b="1" spc="114" dirty="0">
                <a:solidFill>
                  <a:srgbClr val="838787"/>
                </a:solidFill>
                <a:latin typeface="Trebuchet MS"/>
                <a:cs typeface="Trebuchet MS"/>
              </a:rPr>
              <a:t>E</a:t>
            </a:r>
            <a:r>
              <a:rPr sz="2950" b="1" spc="204" dirty="0">
                <a:solidFill>
                  <a:srgbClr val="838787"/>
                </a:solidFill>
                <a:latin typeface="Trebuchet MS"/>
                <a:cs typeface="Trebuchet MS"/>
              </a:rPr>
              <a:t>N</a:t>
            </a:r>
            <a:r>
              <a:rPr sz="2950" b="1" spc="45" dirty="0">
                <a:solidFill>
                  <a:srgbClr val="838787"/>
                </a:solidFill>
                <a:latin typeface="Trebuchet MS"/>
                <a:cs typeface="Trebuchet MS"/>
              </a:rPr>
              <a:t>DA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436" y="1148539"/>
            <a:ext cx="18252440" cy="7020559"/>
          </a:xfrm>
          <a:prstGeom prst="rect">
            <a:avLst/>
          </a:prstGeom>
        </p:spPr>
        <p:txBody>
          <a:bodyPr vert="horz" wrap="square" lIns="0" tIns="525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0"/>
              </a:spcBef>
            </a:pPr>
            <a:r>
              <a:rPr sz="12150" spc="172" baseline="-411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7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What</a:t>
            </a:r>
            <a:r>
              <a:rPr sz="7750" spc="-1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-100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7750" spc="-1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DevOps?</a:t>
            </a:r>
            <a:endParaRPr sz="7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0"/>
              </a:spcBef>
            </a:pPr>
            <a:r>
              <a:rPr sz="12150" spc="172" baseline="-411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7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What</a:t>
            </a:r>
            <a:r>
              <a:rPr sz="775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260" dirty="0">
                <a:solidFill>
                  <a:srgbClr val="838787"/>
                </a:solidFill>
                <a:latin typeface="Microsoft Sans Serif"/>
                <a:cs typeface="Microsoft Sans Serif"/>
              </a:rPr>
              <a:t>problems</a:t>
            </a:r>
            <a:r>
              <a:rPr sz="775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does</a:t>
            </a:r>
            <a:r>
              <a:rPr sz="775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DevOps</a:t>
            </a:r>
            <a:r>
              <a:rPr sz="775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dirty="0">
                <a:solidFill>
                  <a:srgbClr val="838787"/>
                </a:solidFill>
                <a:latin typeface="Microsoft Sans Serif"/>
                <a:cs typeface="Microsoft Sans Serif"/>
              </a:rPr>
              <a:t>address?</a:t>
            </a:r>
            <a:endParaRPr sz="7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45"/>
              </a:spcBef>
            </a:pPr>
            <a:r>
              <a:rPr sz="12150" spc="254" baseline="-411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7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How</a:t>
            </a:r>
            <a:r>
              <a:rPr sz="775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does</a:t>
            </a:r>
            <a:r>
              <a:rPr sz="7750" spc="-1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DevOps</a:t>
            </a:r>
            <a:r>
              <a:rPr sz="775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relate</a:t>
            </a:r>
            <a:r>
              <a:rPr sz="7750" spc="-1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405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7750" spc="-2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185" dirty="0">
                <a:solidFill>
                  <a:srgbClr val="838787"/>
                </a:solidFill>
                <a:latin typeface="Microsoft Sans Serif"/>
                <a:cs typeface="Microsoft Sans Serif"/>
              </a:rPr>
              <a:t>Agile?</a:t>
            </a:r>
            <a:endParaRPr sz="7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0"/>
              </a:spcBef>
            </a:pPr>
            <a:r>
              <a:rPr sz="12150" spc="172" baseline="-411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7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What</a:t>
            </a:r>
            <a:r>
              <a:rPr sz="7750" spc="-1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10" dirty="0">
                <a:solidFill>
                  <a:srgbClr val="838787"/>
                </a:solidFill>
                <a:latin typeface="Microsoft Sans Serif"/>
                <a:cs typeface="Microsoft Sans Serif"/>
              </a:rPr>
              <a:t>can</a:t>
            </a:r>
            <a:r>
              <a:rPr sz="7750" spc="-1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DevOps</a:t>
            </a:r>
            <a:r>
              <a:rPr sz="7750" spc="-1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509" dirty="0">
                <a:solidFill>
                  <a:srgbClr val="838787"/>
                </a:solidFill>
                <a:latin typeface="Microsoft Sans Serif"/>
                <a:cs typeface="Microsoft Sans Serif"/>
              </a:rPr>
              <a:t>do</a:t>
            </a:r>
            <a:r>
              <a:rPr sz="7750" spc="-1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295" dirty="0">
                <a:solidFill>
                  <a:srgbClr val="838787"/>
                </a:solidFill>
                <a:latin typeface="Microsoft Sans Serif"/>
                <a:cs typeface="Microsoft Sans Serif"/>
              </a:rPr>
              <a:t>for</a:t>
            </a:r>
            <a:r>
              <a:rPr sz="7750" spc="-1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750" spc="50" dirty="0">
                <a:solidFill>
                  <a:srgbClr val="838787"/>
                </a:solidFill>
                <a:latin typeface="Microsoft Sans Serif"/>
                <a:cs typeface="Microsoft Sans Serif"/>
              </a:rPr>
              <a:t>you?</a:t>
            </a:r>
            <a:endParaRPr sz="7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1340" y="3002915"/>
            <a:ext cx="16751935" cy="4515485"/>
          </a:xfrm>
          <a:prstGeom prst="rect">
            <a:avLst/>
          </a:prstGeom>
        </p:spPr>
        <p:txBody>
          <a:bodyPr vert="horz" wrap="square" lIns="0" tIns="292735" rIns="0" bIns="0" rtlCol="0">
            <a:spAutoFit/>
          </a:bodyPr>
          <a:lstStyle/>
          <a:p>
            <a:pPr marL="12700" marR="5080">
              <a:lnSpc>
                <a:spcPts val="11050"/>
              </a:lnSpc>
              <a:spcBef>
                <a:spcPts val="2305"/>
              </a:spcBef>
            </a:pPr>
            <a:r>
              <a:rPr sz="11050" b="1" spc="-2370" dirty="0">
                <a:solidFill>
                  <a:srgbClr val="FFFFFF"/>
                </a:solidFill>
                <a:latin typeface="Trebuchet MS"/>
                <a:cs typeface="Trebuchet MS"/>
              </a:rPr>
              <a:t>“DEVOPS</a:t>
            </a:r>
            <a:r>
              <a:rPr sz="11050" b="1" spc="-1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50" b="1" spc="-994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1050" b="1" spc="-1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50" b="1" spc="-27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1050" b="1" spc="-1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50" b="1" spc="-1935" dirty="0">
                <a:solidFill>
                  <a:srgbClr val="FFFFFF"/>
                </a:solidFill>
                <a:latin typeface="Trebuchet MS"/>
                <a:cs typeface="Trebuchet MS"/>
              </a:rPr>
              <a:t>APPLIC</a:t>
            </a:r>
            <a:r>
              <a:rPr sz="11050" b="1" spc="-31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050" b="1" spc="-2365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r>
              <a:rPr sz="11050" b="1" spc="-1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50" b="1" spc="-271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1050" b="1" spc="-1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50" b="1" spc="-1795" dirty="0">
                <a:solidFill>
                  <a:srgbClr val="FFFFFF"/>
                </a:solidFill>
                <a:latin typeface="Trebuchet MS"/>
                <a:cs typeface="Trebuchet MS"/>
              </a:rPr>
              <a:t>AGILE  </a:t>
            </a:r>
            <a:r>
              <a:rPr sz="11050" b="1" spc="-2640" dirty="0">
                <a:solidFill>
                  <a:srgbClr val="FFFFFF"/>
                </a:solidFill>
                <a:latin typeface="Trebuchet MS"/>
                <a:cs typeface="Trebuchet MS"/>
              </a:rPr>
              <a:t>METHODOLOGY</a:t>
            </a:r>
            <a:r>
              <a:rPr sz="11050" b="1" spc="-1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50" b="1" spc="-322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50" b="1" spc="-30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50" b="1" spc="-1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50" b="1" spc="-1785" dirty="0">
                <a:solidFill>
                  <a:srgbClr val="FFFFFF"/>
                </a:solidFill>
                <a:latin typeface="Trebuchet MS"/>
                <a:cs typeface="Trebuchet MS"/>
              </a:rPr>
              <a:t>SYSTEM  </a:t>
            </a:r>
            <a:r>
              <a:rPr sz="11050" b="1" spc="-2215" dirty="0">
                <a:solidFill>
                  <a:srgbClr val="FFFFFF"/>
                </a:solidFill>
                <a:latin typeface="Trebuchet MS"/>
                <a:cs typeface="Trebuchet MS"/>
              </a:rPr>
              <a:t>ADMINISTRATION.”</a:t>
            </a:r>
            <a:endParaRPr sz="110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9702" y="8793783"/>
            <a:ext cx="17557115" cy="1118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150" b="1" spc="160" dirty="0">
                <a:solidFill>
                  <a:srgbClr val="838787"/>
                </a:solidFill>
                <a:latin typeface="Trebuchet MS"/>
                <a:cs typeface="Trebuchet MS"/>
              </a:rPr>
              <a:t>-</a:t>
            </a:r>
            <a:r>
              <a:rPr sz="7150" b="1" spc="-819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7150" b="1" spc="-2440" dirty="0">
                <a:solidFill>
                  <a:srgbClr val="838787"/>
                </a:solidFill>
                <a:latin typeface="Trebuchet MS"/>
                <a:cs typeface="Trebuchet MS"/>
              </a:rPr>
              <a:t>T</a:t>
            </a:r>
            <a:r>
              <a:rPr sz="7150" b="1" spc="-1650" dirty="0">
                <a:solidFill>
                  <a:srgbClr val="838787"/>
                </a:solidFill>
                <a:latin typeface="Trebuchet MS"/>
                <a:cs typeface="Trebuchet MS"/>
              </a:rPr>
              <a:t>om</a:t>
            </a:r>
            <a:r>
              <a:rPr sz="7150" b="1" spc="-819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7150" b="1" spc="-1175" dirty="0">
                <a:solidFill>
                  <a:srgbClr val="838787"/>
                </a:solidFill>
                <a:latin typeface="Trebuchet MS"/>
                <a:cs typeface="Trebuchet MS"/>
              </a:rPr>
              <a:t>Limoncelli,</a:t>
            </a:r>
            <a:r>
              <a:rPr sz="7150" b="1" spc="-819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7150" b="1" spc="-1635" dirty="0">
                <a:solidFill>
                  <a:srgbClr val="838787"/>
                </a:solidFill>
                <a:latin typeface="Trebuchet MS"/>
                <a:cs typeface="Trebuchet MS"/>
              </a:rPr>
              <a:t>The</a:t>
            </a:r>
            <a:r>
              <a:rPr sz="7150" b="1" spc="-819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7150" b="1" spc="-1355" dirty="0">
                <a:solidFill>
                  <a:srgbClr val="838787"/>
                </a:solidFill>
                <a:latin typeface="Trebuchet MS"/>
                <a:cs typeface="Trebuchet MS"/>
              </a:rPr>
              <a:t>P</a:t>
            </a:r>
            <a:r>
              <a:rPr sz="7150" b="1" spc="-1030" dirty="0">
                <a:solidFill>
                  <a:srgbClr val="838787"/>
                </a:solidFill>
                <a:latin typeface="Trebuchet MS"/>
                <a:cs typeface="Trebuchet MS"/>
              </a:rPr>
              <a:t>r</a:t>
            </a:r>
            <a:r>
              <a:rPr sz="7150" b="1" spc="-1135" dirty="0">
                <a:solidFill>
                  <a:srgbClr val="838787"/>
                </a:solidFill>
                <a:latin typeface="Trebuchet MS"/>
                <a:cs typeface="Trebuchet MS"/>
              </a:rPr>
              <a:t>actice</a:t>
            </a:r>
            <a:r>
              <a:rPr sz="7150" b="1" spc="-819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7150" b="1" spc="-1225" dirty="0">
                <a:solidFill>
                  <a:srgbClr val="838787"/>
                </a:solidFill>
                <a:latin typeface="Trebuchet MS"/>
                <a:cs typeface="Trebuchet MS"/>
              </a:rPr>
              <a:t>of</a:t>
            </a:r>
            <a:r>
              <a:rPr sz="7150" b="1" spc="-819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7150" b="1" spc="-1285" dirty="0">
                <a:solidFill>
                  <a:srgbClr val="838787"/>
                </a:solidFill>
                <a:latin typeface="Trebuchet MS"/>
                <a:cs typeface="Trebuchet MS"/>
              </a:rPr>
              <a:t>Cloud</a:t>
            </a:r>
            <a:r>
              <a:rPr sz="7150" b="1" spc="-819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7150" b="1" spc="-1220" dirty="0">
                <a:solidFill>
                  <a:srgbClr val="838787"/>
                </a:solidFill>
                <a:latin typeface="Trebuchet MS"/>
                <a:cs typeface="Trebuchet MS"/>
              </a:rPr>
              <a:t>System</a:t>
            </a:r>
            <a:r>
              <a:rPr sz="7150" b="1" spc="-819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7150" b="1" spc="-1235" dirty="0">
                <a:solidFill>
                  <a:srgbClr val="838787"/>
                </a:solidFill>
                <a:latin typeface="Trebuchet MS"/>
                <a:cs typeface="Trebuchet MS"/>
              </a:rPr>
              <a:t>Administ</a:t>
            </a:r>
            <a:r>
              <a:rPr sz="7150" b="1" spc="-1075" dirty="0">
                <a:solidFill>
                  <a:srgbClr val="838787"/>
                </a:solidFill>
                <a:latin typeface="Trebuchet MS"/>
                <a:cs typeface="Trebuchet MS"/>
              </a:rPr>
              <a:t>r</a:t>
            </a:r>
            <a:r>
              <a:rPr sz="7150" b="1" spc="-1230" dirty="0">
                <a:solidFill>
                  <a:srgbClr val="838787"/>
                </a:solidFill>
                <a:latin typeface="Trebuchet MS"/>
                <a:cs typeface="Trebuchet MS"/>
              </a:rPr>
              <a:t>ation</a:t>
            </a:r>
            <a:endParaRPr sz="7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436" y="531785"/>
            <a:ext cx="317944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65" dirty="0">
                <a:solidFill>
                  <a:srgbClr val="838787"/>
                </a:solidFill>
                <a:latin typeface="Trebuchet MS"/>
                <a:cs typeface="Trebuchet MS"/>
              </a:rPr>
              <a:t>DEVOPS</a:t>
            </a:r>
            <a:r>
              <a:rPr sz="2950" b="1" spc="80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50" dirty="0">
                <a:solidFill>
                  <a:srgbClr val="838787"/>
                </a:solidFill>
                <a:latin typeface="Trebuchet MS"/>
                <a:cs typeface="Trebuchet MS"/>
              </a:rPr>
              <a:t>=</a:t>
            </a:r>
            <a:r>
              <a:rPr sz="2950" b="1" spc="80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100" dirty="0">
                <a:solidFill>
                  <a:srgbClr val="838787"/>
                </a:solidFill>
                <a:latin typeface="Trebuchet MS"/>
                <a:cs typeface="Trebuchet MS"/>
              </a:rPr>
              <a:t>AGILE?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525" y="2520233"/>
            <a:ext cx="19400950" cy="62680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75334" y="644872"/>
            <a:ext cx="10810875" cy="982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0" marR="1173480" indent="-387985">
              <a:lnSpc>
                <a:spcPct val="114300"/>
              </a:lnSpc>
              <a:spcBef>
                <a:spcPts val="95"/>
              </a:spcBef>
              <a:buClr>
                <a:srgbClr val="34A5DA"/>
              </a:buClr>
              <a:buSzPct val="104494"/>
              <a:buFont typeface="Lucida Sans Unicode"/>
              <a:buChar char="‣"/>
              <a:tabLst>
                <a:tab pos="400685" algn="l"/>
              </a:tabLst>
            </a:pPr>
            <a:r>
              <a:rPr sz="4450" b="1" spc="90" dirty="0">
                <a:solidFill>
                  <a:srgbClr val="FFFFFF"/>
                </a:solidFill>
                <a:latin typeface="Arial"/>
                <a:cs typeface="Arial"/>
              </a:rPr>
              <a:t>High-performing</a:t>
            </a:r>
            <a:r>
              <a:rPr sz="445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30" dirty="0">
                <a:solidFill>
                  <a:srgbClr val="FFFFFF"/>
                </a:solidFill>
                <a:latin typeface="Arial"/>
                <a:cs typeface="Arial"/>
              </a:rPr>
              <a:t>organizations </a:t>
            </a:r>
            <a:r>
              <a:rPr sz="4450" b="1" spc="-1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95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  <a:r>
              <a:rPr sz="445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160" dirty="0">
                <a:solidFill>
                  <a:srgbClr val="FFFFFF"/>
                </a:solidFill>
                <a:latin typeface="Arial"/>
                <a:cs typeface="Arial"/>
              </a:rPr>
              <a:t>30x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6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110" dirty="0">
                <a:solidFill>
                  <a:srgbClr val="FFFFFF"/>
                </a:solidFill>
                <a:latin typeface="Arial"/>
                <a:cs typeface="Arial"/>
              </a:rPr>
              <a:t>frequently</a:t>
            </a:r>
            <a:r>
              <a:rPr sz="445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16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4450">
              <a:latin typeface="Arial"/>
              <a:cs typeface="Arial"/>
            </a:endParaRPr>
          </a:p>
          <a:p>
            <a:pPr marL="400050" marR="408305">
              <a:lnSpc>
                <a:spcPts val="6100"/>
              </a:lnSpc>
              <a:spcBef>
                <a:spcPts val="330"/>
              </a:spcBef>
            </a:pPr>
            <a:r>
              <a:rPr sz="4450" b="1" spc="180" dirty="0">
                <a:solidFill>
                  <a:srgbClr val="FFFFFF"/>
                </a:solidFill>
                <a:latin typeface="Arial"/>
                <a:cs typeface="Arial"/>
              </a:rPr>
              <a:t>200x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70" dirty="0">
                <a:solidFill>
                  <a:srgbClr val="FFFFFF"/>
                </a:solidFill>
                <a:latin typeface="Arial"/>
                <a:cs typeface="Arial"/>
              </a:rPr>
              <a:t>shorter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60" dirty="0">
                <a:solidFill>
                  <a:srgbClr val="FFFFFF"/>
                </a:solidFill>
                <a:latin typeface="Arial"/>
                <a:cs typeface="Arial"/>
              </a:rPr>
              <a:t>lead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15" dirty="0">
                <a:solidFill>
                  <a:srgbClr val="FFFFFF"/>
                </a:solidFill>
                <a:latin typeface="Arial"/>
                <a:cs typeface="Arial"/>
              </a:rPr>
              <a:t>times;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125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4450" b="1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4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445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160" dirty="0">
                <a:solidFill>
                  <a:srgbClr val="FFFFFF"/>
                </a:solidFill>
                <a:latin typeface="Arial"/>
                <a:cs typeface="Arial"/>
              </a:rPr>
              <a:t>60x</a:t>
            </a:r>
            <a:r>
              <a:rPr sz="445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195" dirty="0">
                <a:solidFill>
                  <a:srgbClr val="FFFFFF"/>
                </a:solidFill>
                <a:latin typeface="Arial"/>
                <a:cs typeface="Arial"/>
              </a:rPr>
              <a:t>fewer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dirty="0">
                <a:solidFill>
                  <a:srgbClr val="FFFFFF"/>
                </a:solidFill>
                <a:latin typeface="Arial"/>
                <a:cs typeface="Arial"/>
              </a:rPr>
              <a:t>failures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45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60" dirty="0">
                <a:solidFill>
                  <a:srgbClr val="FFFFFF"/>
                </a:solidFill>
                <a:latin typeface="Arial"/>
                <a:cs typeface="Arial"/>
              </a:rPr>
              <a:t>recover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10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4450" b="1" spc="-1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-165" dirty="0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180" dirty="0">
                <a:solidFill>
                  <a:srgbClr val="FFFFFF"/>
                </a:solidFill>
                <a:latin typeface="Arial"/>
                <a:cs typeface="Arial"/>
              </a:rPr>
              <a:t>168x</a:t>
            </a:r>
            <a:r>
              <a:rPr sz="4450" b="1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45" dirty="0">
                <a:solidFill>
                  <a:srgbClr val="FFFFFF"/>
                </a:solidFill>
                <a:latin typeface="Arial"/>
                <a:cs typeface="Arial"/>
              </a:rPr>
              <a:t>faster.</a:t>
            </a:r>
            <a:endParaRPr sz="4450">
              <a:latin typeface="Arial"/>
              <a:cs typeface="Arial"/>
            </a:endParaRPr>
          </a:p>
          <a:p>
            <a:pPr marL="400050" marR="944880" indent="-387985">
              <a:lnSpc>
                <a:spcPct val="114300"/>
              </a:lnSpc>
              <a:spcBef>
                <a:spcPts val="1650"/>
              </a:spcBef>
              <a:buClr>
                <a:srgbClr val="34A5DA"/>
              </a:buClr>
              <a:buSzPct val="104494"/>
              <a:buFont typeface="Lucida Sans Unicode"/>
              <a:buChar char="‣"/>
              <a:tabLst>
                <a:tab pos="400685" algn="l"/>
              </a:tabLst>
            </a:pPr>
            <a:r>
              <a:rPr sz="4450" b="1" spc="-60" dirty="0">
                <a:solidFill>
                  <a:srgbClr val="FFFFFF"/>
                </a:solidFill>
                <a:latin typeface="Arial"/>
                <a:cs typeface="Arial"/>
              </a:rPr>
              <a:t>Lean</a:t>
            </a:r>
            <a:r>
              <a:rPr sz="4450" b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65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4450" b="1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450" b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-30" dirty="0">
                <a:solidFill>
                  <a:srgbClr val="FFFFFF"/>
                </a:solidFill>
                <a:latin typeface="Arial"/>
                <a:cs typeface="Arial"/>
              </a:rPr>
              <a:t>continuous </a:t>
            </a:r>
            <a:r>
              <a:rPr sz="4450" b="1" spc="-1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95" dirty="0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dirty="0">
                <a:solidFill>
                  <a:srgbClr val="FFFFFF"/>
                </a:solidFill>
                <a:latin typeface="Arial"/>
                <a:cs typeface="Arial"/>
              </a:rPr>
              <a:t>practices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8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1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4450">
              <a:latin typeface="Arial"/>
              <a:cs typeface="Arial"/>
            </a:endParaRPr>
          </a:p>
          <a:p>
            <a:pPr marL="400050" marR="5080">
              <a:lnSpc>
                <a:spcPts val="6100"/>
              </a:lnSpc>
              <a:spcBef>
                <a:spcPts val="330"/>
              </a:spcBef>
            </a:pPr>
            <a:r>
              <a:rPr sz="4450" b="1" spc="-5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13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75" dirty="0">
                <a:solidFill>
                  <a:srgbClr val="FFFFFF"/>
                </a:solidFill>
                <a:latin typeface="Arial"/>
                <a:cs typeface="Arial"/>
              </a:rPr>
              <a:t>delivering</a:t>
            </a:r>
            <a:r>
              <a:rPr sz="4450" b="1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1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45" dirty="0">
                <a:solidFill>
                  <a:srgbClr val="FFFFFF"/>
                </a:solidFill>
                <a:latin typeface="Arial"/>
                <a:cs typeface="Arial"/>
              </a:rPr>
              <a:t>faster, </a:t>
            </a:r>
            <a:r>
              <a:rPr sz="4450" b="1" spc="-1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-40" dirty="0">
                <a:solidFill>
                  <a:srgbClr val="FFFFFF"/>
                </a:solidFill>
                <a:latin typeface="Arial"/>
                <a:cs typeface="Arial"/>
              </a:rPr>
              <a:t>sustainably.</a:t>
            </a:r>
            <a:endParaRPr sz="4450">
              <a:latin typeface="Arial"/>
              <a:cs typeface="Arial"/>
            </a:endParaRPr>
          </a:p>
          <a:p>
            <a:pPr marL="400050" indent="-387985">
              <a:lnSpc>
                <a:spcPct val="100000"/>
              </a:lnSpc>
              <a:spcBef>
                <a:spcPts val="2410"/>
              </a:spcBef>
              <a:buClr>
                <a:srgbClr val="34A5DA"/>
              </a:buClr>
              <a:buSzPct val="104494"/>
              <a:buFont typeface="Lucida Sans Unicode"/>
              <a:buChar char="‣"/>
              <a:tabLst>
                <a:tab pos="400685" algn="l"/>
              </a:tabLst>
            </a:pPr>
            <a:r>
              <a:rPr sz="4450" b="1" spc="6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4450" b="1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75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445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-20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45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25" dirty="0">
                <a:solidFill>
                  <a:srgbClr val="FFFFFF"/>
                </a:solidFill>
                <a:latin typeface="Arial"/>
                <a:cs typeface="Arial"/>
              </a:rPr>
              <a:t>achievable</a:t>
            </a:r>
            <a:endParaRPr sz="4450">
              <a:latin typeface="Arial"/>
              <a:cs typeface="Arial"/>
            </a:endParaRPr>
          </a:p>
          <a:p>
            <a:pPr marL="400050" marR="889000">
              <a:lnSpc>
                <a:spcPts val="6100"/>
              </a:lnSpc>
              <a:spcBef>
                <a:spcPts val="135"/>
              </a:spcBef>
            </a:pPr>
            <a:r>
              <a:rPr sz="4450" b="1" spc="140" dirty="0">
                <a:solidFill>
                  <a:srgbClr val="FFFFFF"/>
                </a:solidFill>
                <a:latin typeface="Arial"/>
                <a:cs typeface="Arial"/>
              </a:rPr>
              <a:t>whether</a:t>
            </a:r>
            <a:r>
              <a:rPr sz="445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4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445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-20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r>
              <a:rPr sz="445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5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445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114" dirty="0">
                <a:solidFill>
                  <a:srgbClr val="FFFFFF"/>
                </a:solidFill>
                <a:latin typeface="Arial"/>
                <a:cs typeface="Arial"/>
              </a:rPr>
              <a:t>greenfield, </a:t>
            </a:r>
            <a:r>
              <a:rPr sz="4450" b="1" spc="-1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110" dirty="0">
                <a:solidFill>
                  <a:srgbClr val="FFFFFF"/>
                </a:solidFill>
                <a:latin typeface="Arial"/>
                <a:cs typeface="Arial"/>
              </a:rPr>
              <a:t>brownfield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8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445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50" b="1" spc="-25" dirty="0">
                <a:solidFill>
                  <a:srgbClr val="FFFFFF"/>
                </a:solidFill>
                <a:latin typeface="Arial"/>
                <a:cs typeface="Arial"/>
              </a:rPr>
              <a:t>legacy.</a:t>
            </a:r>
            <a:endParaRPr sz="44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80921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436" y="3798702"/>
            <a:ext cx="18427296" cy="383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950" spc="-4945" dirty="0"/>
              <a:t>DEVOPS</a:t>
            </a:r>
            <a:r>
              <a:rPr sz="24950" spc="-2875" dirty="0"/>
              <a:t> </a:t>
            </a:r>
            <a:r>
              <a:rPr sz="24950" spc="-3704" dirty="0"/>
              <a:t>IN</a:t>
            </a:r>
            <a:r>
              <a:rPr sz="24950" spc="-2875" dirty="0"/>
              <a:t> </a:t>
            </a:r>
            <a:r>
              <a:rPr sz="24950" spc="-5645" dirty="0"/>
              <a:t>DEPTH</a:t>
            </a:r>
            <a:endParaRPr sz="249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7436" y="531785"/>
            <a:ext cx="403606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65" dirty="0">
                <a:solidFill>
                  <a:srgbClr val="838787"/>
                </a:solidFill>
                <a:latin typeface="Trebuchet MS"/>
                <a:cs typeface="Trebuchet MS"/>
              </a:rPr>
              <a:t>DEVOPS</a:t>
            </a:r>
            <a:r>
              <a:rPr sz="2950" b="1" spc="90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-5" dirty="0">
                <a:solidFill>
                  <a:srgbClr val="838787"/>
                </a:solidFill>
                <a:latin typeface="Trebuchet MS"/>
                <a:cs typeface="Trebuchet MS"/>
              </a:rPr>
              <a:t>CORE</a:t>
            </a:r>
            <a:r>
              <a:rPr sz="2950" b="1" spc="85" dirty="0">
                <a:solidFill>
                  <a:srgbClr val="838787"/>
                </a:solidFill>
                <a:latin typeface="Trebuchet MS"/>
                <a:cs typeface="Trebuchet MS"/>
              </a:rPr>
              <a:t> VALUES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7436" y="1587146"/>
            <a:ext cx="1368425" cy="93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50" spc="-1080" dirty="0"/>
              <a:t>CAMS</a:t>
            </a:r>
            <a:endParaRPr sz="5950"/>
          </a:p>
        </p:txBody>
      </p:sp>
      <p:sp>
        <p:nvSpPr>
          <p:cNvPr id="5" name="object 5"/>
          <p:cNvSpPr txBox="1"/>
          <p:nvPr/>
        </p:nvSpPr>
        <p:spPr>
          <a:xfrm>
            <a:off x="636817" y="2050093"/>
            <a:ext cx="18348184" cy="7218643"/>
          </a:xfrm>
          <a:prstGeom prst="rect">
            <a:avLst/>
          </a:prstGeom>
        </p:spPr>
        <p:txBody>
          <a:bodyPr vert="horz" wrap="square" lIns="0" tIns="527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0"/>
              </a:spcBef>
            </a:pPr>
            <a:r>
              <a:rPr sz="12450" spc="187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9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Culture</a:t>
            </a:r>
            <a:r>
              <a:rPr sz="7900" spc="-1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850" dirty="0">
                <a:solidFill>
                  <a:srgbClr val="838787"/>
                </a:solidFill>
                <a:latin typeface="Microsoft Sans Serif"/>
                <a:cs typeface="Microsoft Sans Serif"/>
              </a:rPr>
              <a:t>–</a:t>
            </a:r>
            <a:r>
              <a:rPr sz="7900" spc="-1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People</a:t>
            </a:r>
            <a:r>
              <a:rPr sz="7900" spc="-1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655" dirty="0">
                <a:solidFill>
                  <a:srgbClr val="838787"/>
                </a:solidFill>
                <a:latin typeface="Microsoft Sans Serif"/>
                <a:cs typeface="Microsoft Sans Serif"/>
              </a:rPr>
              <a:t>&gt;</a:t>
            </a:r>
            <a:r>
              <a:rPr sz="7900" spc="-1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-170" dirty="0">
                <a:solidFill>
                  <a:srgbClr val="838787"/>
                </a:solidFill>
                <a:latin typeface="Microsoft Sans Serif"/>
                <a:cs typeface="Microsoft Sans Serif"/>
              </a:rPr>
              <a:t>Process</a:t>
            </a:r>
            <a:r>
              <a:rPr sz="7900" spc="-1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655" dirty="0">
                <a:solidFill>
                  <a:srgbClr val="838787"/>
                </a:solidFill>
                <a:latin typeface="Microsoft Sans Serif"/>
                <a:cs typeface="Microsoft Sans Serif"/>
              </a:rPr>
              <a:t>&gt;</a:t>
            </a:r>
            <a:r>
              <a:rPr sz="7900" spc="-31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Tools</a:t>
            </a:r>
            <a:endParaRPr sz="7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60"/>
              </a:spcBef>
            </a:pPr>
            <a:r>
              <a:rPr sz="12450" spc="375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900" spc="250" dirty="0">
                <a:solidFill>
                  <a:srgbClr val="838787"/>
                </a:solidFill>
                <a:latin typeface="Microsoft Sans Serif"/>
                <a:cs typeface="Microsoft Sans Serif"/>
              </a:rPr>
              <a:t>Automation</a:t>
            </a:r>
            <a:r>
              <a:rPr sz="7900" spc="-14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850" dirty="0">
                <a:solidFill>
                  <a:srgbClr val="838787"/>
                </a:solidFill>
                <a:latin typeface="Microsoft Sans Serif"/>
                <a:cs typeface="Microsoft Sans Serif"/>
              </a:rPr>
              <a:t>–</a:t>
            </a:r>
            <a:r>
              <a:rPr sz="790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Infrastructure</a:t>
            </a:r>
            <a:r>
              <a:rPr sz="790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-270" dirty="0">
                <a:solidFill>
                  <a:srgbClr val="838787"/>
                </a:solidFill>
                <a:latin typeface="Microsoft Sans Serif"/>
                <a:cs typeface="Microsoft Sans Serif"/>
              </a:rPr>
              <a:t>as</a:t>
            </a:r>
            <a:r>
              <a:rPr sz="790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250" dirty="0">
                <a:solidFill>
                  <a:srgbClr val="838787"/>
                </a:solidFill>
                <a:latin typeface="Microsoft Sans Serif"/>
                <a:cs typeface="Microsoft Sans Serif"/>
              </a:rPr>
              <a:t>Code</a:t>
            </a:r>
            <a:endParaRPr sz="7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4"/>
              </a:spcBef>
            </a:pPr>
            <a:r>
              <a:rPr sz="12450" spc="195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9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Measurement</a:t>
            </a:r>
            <a:r>
              <a:rPr sz="7900" spc="-1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850" dirty="0">
                <a:solidFill>
                  <a:srgbClr val="838787"/>
                </a:solidFill>
                <a:latin typeface="Microsoft Sans Serif"/>
                <a:cs typeface="Microsoft Sans Serif"/>
              </a:rPr>
              <a:t>–</a:t>
            </a:r>
            <a:r>
              <a:rPr sz="7900" spc="-1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Measure</a:t>
            </a:r>
            <a:r>
              <a:rPr sz="7900" spc="-1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Everything</a:t>
            </a:r>
            <a:endParaRPr sz="7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4"/>
              </a:spcBef>
            </a:pPr>
            <a:r>
              <a:rPr sz="12450" spc="82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900" spc="55" dirty="0">
                <a:solidFill>
                  <a:srgbClr val="838787"/>
                </a:solidFill>
                <a:latin typeface="Microsoft Sans Serif"/>
                <a:cs typeface="Microsoft Sans Serif"/>
              </a:rPr>
              <a:t>Sharing</a:t>
            </a:r>
            <a:r>
              <a:rPr sz="7900" spc="-12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850" dirty="0">
                <a:solidFill>
                  <a:srgbClr val="838787"/>
                </a:solidFill>
                <a:latin typeface="Microsoft Sans Serif"/>
                <a:cs typeface="Microsoft Sans Serif"/>
              </a:rPr>
              <a:t>–</a:t>
            </a:r>
            <a:r>
              <a:rPr sz="7900" spc="-114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Collaboration/Feedback</a:t>
            </a:r>
            <a:endParaRPr sz="7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7436" y="531785"/>
            <a:ext cx="354457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65" dirty="0">
                <a:solidFill>
                  <a:srgbClr val="838787"/>
                </a:solidFill>
                <a:latin typeface="Trebuchet MS"/>
                <a:cs typeface="Trebuchet MS"/>
              </a:rPr>
              <a:t>DEVOPS</a:t>
            </a:r>
            <a:r>
              <a:rPr sz="2950" b="1" spc="70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75" dirty="0">
                <a:solidFill>
                  <a:srgbClr val="838787"/>
                </a:solidFill>
                <a:latin typeface="Trebuchet MS"/>
                <a:cs typeface="Trebuchet MS"/>
              </a:rPr>
              <a:t>PRACTICES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436" y="1587146"/>
            <a:ext cx="3906520" cy="93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50" b="1" spc="-1460" dirty="0">
                <a:solidFill>
                  <a:srgbClr val="34A5DA"/>
                </a:solidFill>
                <a:latin typeface="Trebuchet MS"/>
                <a:cs typeface="Trebuchet MS"/>
              </a:rPr>
              <a:t>THE</a:t>
            </a:r>
            <a:r>
              <a:rPr sz="5950" b="1" spc="-690" dirty="0">
                <a:solidFill>
                  <a:srgbClr val="34A5DA"/>
                </a:solidFill>
                <a:latin typeface="Trebuchet MS"/>
                <a:cs typeface="Trebuchet MS"/>
              </a:rPr>
              <a:t> </a:t>
            </a:r>
            <a:r>
              <a:rPr sz="5950" b="1" spc="-1335" dirty="0">
                <a:solidFill>
                  <a:srgbClr val="34A5DA"/>
                </a:solidFill>
                <a:latin typeface="Trebuchet MS"/>
                <a:cs typeface="Trebuchet MS"/>
              </a:rPr>
              <a:t>THREE</a:t>
            </a:r>
            <a:r>
              <a:rPr sz="5950" b="1" spc="-690" dirty="0">
                <a:solidFill>
                  <a:srgbClr val="34A5DA"/>
                </a:solidFill>
                <a:latin typeface="Trebuchet MS"/>
                <a:cs typeface="Trebuchet MS"/>
              </a:rPr>
              <a:t> </a:t>
            </a:r>
            <a:r>
              <a:rPr sz="5950" b="1" spc="-1910" dirty="0">
                <a:solidFill>
                  <a:srgbClr val="34A5DA"/>
                </a:solidFill>
                <a:latin typeface="Trebuchet MS"/>
                <a:cs typeface="Trebuchet MS"/>
              </a:rPr>
              <a:t>W</a:t>
            </a:r>
            <a:r>
              <a:rPr sz="5950" b="1" spc="-1675" dirty="0">
                <a:solidFill>
                  <a:srgbClr val="34A5DA"/>
                </a:solidFill>
                <a:latin typeface="Trebuchet MS"/>
                <a:cs typeface="Trebuchet MS"/>
              </a:rPr>
              <a:t>A</a:t>
            </a:r>
            <a:r>
              <a:rPr sz="5950" b="1" spc="-985" dirty="0">
                <a:solidFill>
                  <a:srgbClr val="34A5DA"/>
                </a:solidFill>
                <a:latin typeface="Trebuchet MS"/>
                <a:cs typeface="Trebuchet MS"/>
              </a:rPr>
              <a:t>YS</a:t>
            </a:r>
            <a:endParaRPr sz="5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250" y="2935630"/>
            <a:ext cx="8006232" cy="32080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23239" y="2628192"/>
            <a:ext cx="7968343" cy="4198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2249" y="6929555"/>
            <a:ext cx="7884925" cy="40798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7436" y="531785"/>
            <a:ext cx="462788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65" dirty="0">
                <a:solidFill>
                  <a:srgbClr val="838787"/>
                </a:solidFill>
                <a:latin typeface="Trebuchet MS"/>
                <a:cs typeface="Trebuchet MS"/>
              </a:rPr>
              <a:t>DEVOPS</a:t>
            </a:r>
            <a:r>
              <a:rPr sz="2950" b="1" spc="9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25" dirty="0">
                <a:solidFill>
                  <a:srgbClr val="838787"/>
                </a:solidFill>
                <a:latin typeface="Trebuchet MS"/>
                <a:cs typeface="Trebuchet MS"/>
              </a:rPr>
              <a:t>PRACTICE</a:t>
            </a:r>
            <a:r>
              <a:rPr sz="2950" b="1" spc="90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155" dirty="0">
                <a:solidFill>
                  <a:srgbClr val="838787"/>
                </a:solidFill>
                <a:latin typeface="Trebuchet MS"/>
                <a:cs typeface="Trebuchet MS"/>
              </a:rPr>
              <a:t>AREAS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817" y="1587146"/>
            <a:ext cx="11983146" cy="92845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5950" spc="-1460" dirty="0">
                <a:latin typeface="Arial"/>
              </a:rPr>
              <a:t>THE</a:t>
            </a:r>
            <a:r>
              <a:rPr lang="en-US" sz="5950" spc="-690" dirty="0">
                <a:latin typeface="Arial"/>
              </a:rPr>
              <a:t>  </a:t>
            </a:r>
            <a:r>
              <a:rPr sz="5950" spc="-1335" dirty="0">
                <a:latin typeface="Arial"/>
              </a:rPr>
              <a:t>THREE</a:t>
            </a:r>
            <a:r>
              <a:rPr lang="en-US" sz="5950" spc="-690" dirty="0">
                <a:latin typeface="Arial"/>
              </a:rPr>
              <a:t>  </a:t>
            </a:r>
            <a:r>
              <a:rPr sz="5950" spc="-965" dirty="0">
                <a:latin typeface="Arial"/>
              </a:rPr>
              <a:t>PILLARS</a:t>
            </a:r>
            <a:r>
              <a:rPr lang="en-US" sz="5950" spc="-690" dirty="0">
                <a:latin typeface="Arial"/>
              </a:rPr>
              <a:t>  </a:t>
            </a:r>
            <a:r>
              <a:rPr sz="5950" spc="-1460" dirty="0">
                <a:latin typeface="Arial"/>
              </a:rPr>
              <a:t>OF</a:t>
            </a:r>
            <a:r>
              <a:rPr lang="en-US" sz="5950" spc="-690" dirty="0">
                <a:latin typeface="Arial"/>
              </a:rPr>
              <a:t>  </a:t>
            </a:r>
            <a:r>
              <a:rPr sz="5950" spc="-1185" dirty="0">
                <a:latin typeface="Arial"/>
              </a:rPr>
              <a:t>DEVOPS</a:t>
            </a:r>
            <a:endParaRPr lang="en-US" sz="5950" dirty="0">
              <a:latin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436" y="2648580"/>
            <a:ext cx="12397740" cy="5365750"/>
          </a:xfrm>
          <a:prstGeom prst="rect">
            <a:avLst/>
          </a:prstGeom>
        </p:spPr>
        <p:txBody>
          <a:bodyPr vert="horz" wrap="square" lIns="0" tIns="527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0"/>
              </a:spcBef>
            </a:pPr>
            <a:r>
              <a:rPr sz="12450" spc="142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90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Infrastructure</a:t>
            </a:r>
            <a:r>
              <a:rPr sz="7900" spc="-2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295" dirty="0">
                <a:solidFill>
                  <a:srgbClr val="838787"/>
                </a:solidFill>
                <a:latin typeface="Microsoft Sans Serif"/>
                <a:cs typeface="Microsoft Sans Serif"/>
              </a:rPr>
              <a:t>Automation</a:t>
            </a:r>
            <a:endParaRPr sz="7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60"/>
              </a:spcBef>
            </a:pPr>
            <a:r>
              <a:rPr sz="12450" spc="209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90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Continuous</a:t>
            </a:r>
            <a:r>
              <a:rPr sz="7900" spc="-1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Delivery</a:t>
            </a:r>
            <a:endParaRPr sz="7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4"/>
              </a:spcBef>
            </a:pPr>
            <a:r>
              <a:rPr sz="12450" spc="150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90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Reliability</a:t>
            </a:r>
            <a:r>
              <a:rPr sz="7900" spc="-1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90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Engineering</a:t>
            </a:r>
            <a:endParaRPr sz="7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436" y="3972204"/>
            <a:ext cx="18444714" cy="5685155"/>
          </a:xfrm>
          <a:prstGeom prst="rect">
            <a:avLst/>
          </a:prstGeom>
        </p:spPr>
        <p:txBody>
          <a:bodyPr vert="horz" wrap="square" lIns="0" tIns="521970" rIns="0" bIns="0" rtlCol="0" anchor="t">
            <a:spAutoFit/>
          </a:bodyPr>
          <a:lstStyle/>
          <a:p>
            <a:pPr marL="12700" marR="5080">
              <a:lnSpc>
                <a:spcPts val="20280"/>
              </a:lnSpc>
              <a:spcBef>
                <a:spcPts val="4110"/>
              </a:spcBef>
            </a:pPr>
            <a:r>
              <a:rPr spc="-3870" dirty="0">
                <a:latin typeface="Arial"/>
              </a:rPr>
              <a:t>INFRASTRUCTURE</a:t>
            </a:r>
            <a:r>
              <a:rPr lang="en-US" spc="-3870" dirty="0">
                <a:latin typeface="Arial"/>
              </a:rPr>
              <a:t> </a:t>
            </a:r>
            <a:r>
              <a:rPr spc="-3870" dirty="0">
                <a:latin typeface="Arial"/>
              </a:rPr>
              <a:t> </a:t>
            </a:r>
            <a:r>
              <a:rPr spc="-4780" dirty="0">
                <a:latin typeface="Arial"/>
              </a:rPr>
              <a:t>AUTOMATION</a:t>
            </a:r>
            <a:r>
              <a:rPr lang="en-US" spc="-4780" dirty="0">
                <a:latin typeface="Arial"/>
              </a:rPr>
              <a:t>   </a:t>
            </a:r>
            <a:endParaRPr spc="-4780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1785"/>
            <a:ext cx="56851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60" dirty="0">
                <a:solidFill>
                  <a:srgbClr val="838787"/>
                </a:solidFill>
                <a:latin typeface="Trebuchet MS"/>
                <a:cs typeface="Trebuchet MS"/>
              </a:rPr>
              <a:t>INFRASTRUCTURE</a:t>
            </a:r>
            <a:r>
              <a:rPr sz="2950" b="1" spc="4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-25" dirty="0">
                <a:solidFill>
                  <a:srgbClr val="838787"/>
                </a:solidFill>
                <a:latin typeface="Trebuchet MS"/>
                <a:cs typeface="Trebuchet MS"/>
              </a:rPr>
              <a:t>AUTOMATION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7146"/>
            <a:ext cx="7247964" cy="92845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5950" spc="-1220" dirty="0"/>
              <a:t>INFRASTRUCTURE</a:t>
            </a:r>
            <a:r>
              <a:rPr lang="en-US" sz="5950" spc="-690" dirty="0"/>
              <a:t>  </a:t>
            </a:r>
            <a:r>
              <a:rPr sz="5950" spc="-985" dirty="0"/>
              <a:t>AS</a:t>
            </a:r>
            <a:r>
              <a:rPr lang="en-US" sz="5950" spc="-690" dirty="0"/>
              <a:t>  </a:t>
            </a:r>
            <a:r>
              <a:rPr sz="5950" spc="-1335" dirty="0"/>
              <a:t>CODE</a:t>
            </a:r>
            <a:endParaRPr sz="5950" dirty="0"/>
          </a:p>
        </p:txBody>
      </p:sp>
      <p:sp>
        <p:nvSpPr>
          <p:cNvPr id="4" name="object 4"/>
          <p:cNvSpPr txBox="1"/>
          <p:nvPr/>
        </p:nvSpPr>
        <p:spPr>
          <a:xfrm>
            <a:off x="657436" y="2686170"/>
            <a:ext cx="10545445" cy="7407909"/>
          </a:xfrm>
          <a:prstGeom prst="rect">
            <a:avLst/>
          </a:prstGeom>
        </p:spPr>
        <p:txBody>
          <a:bodyPr vert="horz" wrap="square" lIns="0" tIns="498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25"/>
              </a:spcBef>
            </a:pPr>
            <a:r>
              <a:rPr sz="9750" spc="-209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9750" spc="-2070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6150" spc="240" dirty="0">
                <a:solidFill>
                  <a:srgbClr val="838787"/>
                </a:solidFill>
                <a:latin typeface="Microsoft Sans Serif"/>
                <a:cs typeface="Microsoft Sans Serif"/>
              </a:rPr>
              <a:t>Autom</a:t>
            </a:r>
            <a:r>
              <a:rPr sz="615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6150" spc="220" dirty="0">
                <a:solidFill>
                  <a:srgbClr val="838787"/>
                </a:solidFill>
                <a:latin typeface="Microsoft Sans Serif"/>
                <a:cs typeface="Microsoft Sans Serif"/>
              </a:rPr>
              <a:t>te</a:t>
            </a:r>
            <a:r>
              <a:rPr sz="615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15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everything</a:t>
            </a:r>
            <a:endParaRPr sz="6150">
              <a:latin typeface="Microsoft Sans Serif"/>
              <a:cs typeface="Microsoft Sans Serif"/>
            </a:endParaRPr>
          </a:p>
          <a:p>
            <a:pPr marL="535940">
              <a:lnSpc>
                <a:spcPct val="100000"/>
              </a:lnSpc>
              <a:spcBef>
                <a:spcPts val="3825"/>
              </a:spcBef>
            </a:pPr>
            <a:r>
              <a:rPr sz="9750" spc="-209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9750" spc="-2070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61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Inf</a:t>
            </a:r>
            <a:r>
              <a:rPr sz="61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r</a:t>
            </a:r>
            <a:r>
              <a:rPr sz="61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astructu</a:t>
            </a:r>
            <a:r>
              <a:rPr sz="6150" spc="75" dirty="0">
                <a:solidFill>
                  <a:srgbClr val="838787"/>
                </a:solidFill>
                <a:latin typeface="Microsoft Sans Serif"/>
                <a:cs typeface="Microsoft Sans Serif"/>
              </a:rPr>
              <a:t>r</a:t>
            </a:r>
            <a:r>
              <a:rPr sz="61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e</a:t>
            </a:r>
            <a:r>
              <a:rPr sz="615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150" spc="500" dirty="0">
                <a:solidFill>
                  <a:srgbClr val="838787"/>
                </a:solidFill>
                <a:latin typeface="Microsoft Sans Serif"/>
                <a:cs typeface="Microsoft Sans Serif"/>
              </a:rPr>
              <a:t>p</a:t>
            </a:r>
            <a:r>
              <a:rPr sz="6150" spc="75" dirty="0">
                <a:solidFill>
                  <a:srgbClr val="838787"/>
                </a:solidFill>
                <a:latin typeface="Microsoft Sans Serif"/>
                <a:cs typeface="Microsoft Sans Serif"/>
              </a:rPr>
              <a:t>r</a:t>
            </a:r>
            <a:r>
              <a:rPr sz="6150" spc="185" dirty="0">
                <a:solidFill>
                  <a:srgbClr val="838787"/>
                </a:solidFill>
                <a:latin typeface="Microsoft Sans Serif"/>
                <a:cs typeface="Microsoft Sans Serif"/>
              </a:rPr>
              <a:t>ovisioning</a:t>
            </a:r>
            <a:endParaRPr sz="6150">
              <a:latin typeface="Microsoft Sans Serif"/>
              <a:cs typeface="Microsoft Sans Serif"/>
            </a:endParaRPr>
          </a:p>
          <a:p>
            <a:pPr marL="535940">
              <a:lnSpc>
                <a:spcPct val="100000"/>
              </a:lnSpc>
              <a:spcBef>
                <a:spcPts val="3825"/>
              </a:spcBef>
            </a:pPr>
            <a:r>
              <a:rPr sz="9750" spc="-209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9750" spc="-2070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6150" spc="220" dirty="0">
                <a:solidFill>
                  <a:srgbClr val="838787"/>
                </a:solidFill>
                <a:latin typeface="Microsoft Sans Serif"/>
                <a:cs typeface="Microsoft Sans Serif"/>
              </a:rPr>
              <a:t>Applic</a:t>
            </a:r>
            <a:r>
              <a:rPr sz="6150" spc="204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6150" spc="260" dirty="0">
                <a:solidFill>
                  <a:srgbClr val="838787"/>
                </a:solidFill>
                <a:latin typeface="Microsoft Sans Serif"/>
                <a:cs typeface="Microsoft Sans Serif"/>
              </a:rPr>
              <a:t>tion</a:t>
            </a:r>
            <a:r>
              <a:rPr sz="615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150" spc="270" dirty="0">
                <a:solidFill>
                  <a:srgbClr val="838787"/>
                </a:solidFill>
                <a:latin typeface="Microsoft Sans Serif"/>
                <a:cs typeface="Microsoft Sans Serif"/>
              </a:rPr>
              <a:t>deployment</a:t>
            </a:r>
            <a:endParaRPr sz="6150">
              <a:latin typeface="Microsoft Sans Serif"/>
              <a:cs typeface="Microsoft Sans Serif"/>
            </a:endParaRPr>
          </a:p>
          <a:p>
            <a:pPr marL="535940">
              <a:lnSpc>
                <a:spcPct val="100000"/>
              </a:lnSpc>
              <a:spcBef>
                <a:spcPts val="3825"/>
              </a:spcBef>
            </a:pPr>
            <a:r>
              <a:rPr sz="9750" spc="217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1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Runtime</a:t>
            </a:r>
            <a:r>
              <a:rPr sz="6150" spc="-1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1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orchestration</a:t>
            </a:r>
            <a:endParaRPr sz="6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825"/>
              </a:spcBef>
            </a:pPr>
            <a:r>
              <a:rPr sz="9750" spc="-209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9750" spc="-2070" baseline="-427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6150" spc="325" dirty="0">
                <a:solidFill>
                  <a:srgbClr val="838787"/>
                </a:solidFill>
                <a:latin typeface="Microsoft Sans Serif"/>
                <a:cs typeface="Microsoft Sans Serif"/>
              </a:rPr>
              <a:t>Model</a:t>
            </a:r>
            <a:r>
              <a:rPr sz="615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150" spc="204" dirty="0">
                <a:solidFill>
                  <a:srgbClr val="838787"/>
                </a:solidFill>
                <a:latin typeface="Microsoft Sans Serif"/>
                <a:cs typeface="Microsoft Sans Serif"/>
              </a:rPr>
              <a:t>driven</a:t>
            </a:r>
            <a:r>
              <a:rPr sz="615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15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autom</a:t>
            </a:r>
            <a:r>
              <a:rPr sz="61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6150" spc="260" dirty="0">
                <a:solidFill>
                  <a:srgbClr val="838787"/>
                </a:solidFill>
                <a:latin typeface="Microsoft Sans Serif"/>
                <a:cs typeface="Microsoft Sans Serif"/>
              </a:rPr>
              <a:t>tion</a:t>
            </a:r>
            <a:endParaRPr sz="6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1785"/>
            <a:ext cx="56851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60" dirty="0">
                <a:solidFill>
                  <a:srgbClr val="838787"/>
                </a:solidFill>
                <a:latin typeface="Trebuchet MS"/>
                <a:cs typeface="Trebuchet MS"/>
              </a:rPr>
              <a:t>INFRASTRUCTURE</a:t>
            </a:r>
            <a:r>
              <a:rPr sz="2950" b="1" spc="4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-25" dirty="0">
                <a:solidFill>
                  <a:srgbClr val="838787"/>
                </a:solidFill>
                <a:latin typeface="Trebuchet MS"/>
                <a:cs typeface="Trebuchet MS"/>
              </a:rPr>
              <a:t>AUTOMATION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669696"/>
            <a:ext cx="7742835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50" spc="-1220" dirty="0"/>
              <a:t>INFRASTRUCTURE</a:t>
            </a:r>
            <a:r>
              <a:rPr sz="5950" spc="-690" dirty="0"/>
              <a:t> </a:t>
            </a:r>
            <a:r>
              <a:rPr sz="5950" spc="-985" dirty="0"/>
              <a:t>AS</a:t>
            </a:r>
            <a:r>
              <a:rPr sz="5950" spc="-690" dirty="0"/>
              <a:t> </a:t>
            </a:r>
            <a:r>
              <a:rPr sz="5950" spc="-1335" dirty="0"/>
              <a:t>CODE</a:t>
            </a:r>
            <a:endParaRPr sz="5950"/>
          </a:p>
        </p:txBody>
      </p:sp>
      <p:sp>
        <p:nvSpPr>
          <p:cNvPr id="4" name="object 4"/>
          <p:cNvSpPr txBox="1"/>
          <p:nvPr/>
        </p:nvSpPr>
        <p:spPr>
          <a:xfrm>
            <a:off x="657436" y="3214091"/>
            <a:ext cx="5320665" cy="695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75" spc="-112" baseline="-402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75" spc="637" baseline="-402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Dev</a:t>
            </a:r>
            <a:r>
              <a:rPr sz="32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workflow</a:t>
            </a:r>
            <a:endParaRPr sz="3250">
              <a:latin typeface="Microsoft Sans Serif"/>
              <a:cs typeface="Microsoft Sans Serif"/>
            </a:endParaRPr>
          </a:p>
          <a:p>
            <a:pPr marL="535940">
              <a:lnSpc>
                <a:spcPct val="100000"/>
              </a:lnSpc>
              <a:spcBef>
                <a:spcPts val="3120"/>
              </a:spcBef>
            </a:pPr>
            <a:r>
              <a:rPr sz="5175" spc="-112" baseline="-3220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75" spc="652" baseline="-3220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Write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in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code</a:t>
            </a:r>
            <a:endParaRPr sz="3250">
              <a:latin typeface="Microsoft Sans Serif"/>
              <a:cs typeface="Microsoft Sans Serif"/>
            </a:endParaRPr>
          </a:p>
          <a:p>
            <a:pPr marL="535940">
              <a:lnSpc>
                <a:spcPct val="100000"/>
              </a:lnSpc>
              <a:spcBef>
                <a:spcPts val="3030"/>
              </a:spcBef>
            </a:pPr>
            <a:r>
              <a:rPr sz="5175" spc="-112" baseline="-402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75" spc="644" baseline="-402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55" dirty="0">
                <a:solidFill>
                  <a:srgbClr val="838787"/>
                </a:solidFill>
                <a:latin typeface="Microsoft Sans Serif"/>
                <a:cs typeface="Microsoft Sans Serif"/>
              </a:rPr>
              <a:t>Validate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32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code</a:t>
            </a:r>
            <a:endParaRPr sz="3250">
              <a:latin typeface="Microsoft Sans Serif"/>
              <a:cs typeface="Microsoft Sans Serif"/>
            </a:endParaRPr>
          </a:p>
          <a:p>
            <a:pPr marL="535940">
              <a:lnSpc>
                <a:spcPct val="100000"/>
              </a:lnSpc>
              <a:spcBef>
                <a:spcPts val="3115"/>
              </a:spcBef>
            </a:pPr>
            <a:r>
              <a:rPr sz="5175" spc="-112" baseline="-3220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75" spc="644" baseline="-3220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Unit</a:t>
            </a:r>
            <a:r>
              <a:rPr sz="32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test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32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code</a:t>
            </a:r>
            <a:endParaRPr sz="3250">
              <a:latin typeface="Microsoft Sans Serif"/>
              <a:cs typeface="Microsoft Sans Serif"/>
            </a:endParaRPr>
          </a:p>
          <a:p>
            <a:pPr marL="535940">
              <a:lnSpc>
                <a:spcPct val="100000"/>
              </a:lnSpc>
              <a:spcBef>
                <a:spcPts val="3035"/>
              </a:spcBef>
            </a:pPr>
            <a:r>
              <a:rPr sz="5175" spc="-112" baseline="-3220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75" spc="667" baseline="-3220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Built</a:t>
            </a:r>
            <a:r>
              <a:rPr sz="32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into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an</a:t>
            </a:r>
            <a:r>
              <a:rPr sz="32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artifact</a:t>
            </a:r>
            <a:endParaRPr sz="3250">
              <a:latin typeface="Microsoft Sans Serif"/>
              <a:cs typeface="Microsoft Sans Serif"/>
            </a:endParaRPr>
          </a:p>
          <a:p>
            <a:pPr marL="535940">
              <a:lnSpc>
                <a:spcPct val="100000"/>
              </a:lnSpc>
              <a:spcBef>
                <a:spcPts val="3030"/>
              </a:spcBef>
            </a:pPr>
            <a:r>
              <a:rPr sz="5175" spc="-112" baseline="-402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75" spc="652" baseline="-402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Deploy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artifact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85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test</a:t>
            </a:r>
            <a:endParaRPr sz="3250">
              <a:latin typeface="Microsoft Sans Serif"/>
              <a:cs typeface="Microsoft Sans Serif"/>
            </a:endParaRPr>
          </a:p>
          <a:p>
            <a:pPr marL="535940">
              <a:lnSpc>
                <a:spcPct val="100000"/>
              </a:lnSpc>
              <a:spcBef>
                <a:spcPts val="3120"/>
              </a:spcBef>
            </a:pPr>
            <a:r>
              <a:rPr sz="5175" spc="-112" baseline="-3220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75" spc="660" baseline="-3220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Integration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test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endParaRPr sz="3250">
              <a:latin typeface="Microsoft Sans Serif"/>
              <a:cs typeface="Microsoft Sans Serif"/>
            </a:endParaRPr>
          </a:p>
          <a:p>
            <a:pPr marL="535940">
              <a:lnSpc>
                <a:spcPct val="100000"/>
              </a:lnSpc>
              <a:spcBef>
                <a:spcPts val="3030"/>
              </a:spcBef>
            </a:pPr>
            <a:r>
              <a:rPr sz="5175" spc="-112" baseline="-402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75" spc="652" baseline="-402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Deploy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artifact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85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prod</a:t>
            </a:r>
            <a:endParaRPr sz="32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9620" y="1717225"/>
            <a:ext cx="12774480" cy="95913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8111" y="5850597"/>
            <a:ext cx="5640497" cy="52485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36156" y="188475"/>
            <a:ext cx="8922385" cy="10931525"/>
            <a:chOff x="9536156" y="188475"/>
            <a:chExt cx="8922385" cy="109315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3933" y="188475"/>
              <a:ext cx="7968343" cy="52877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6156" y="5507686"/>
              <a:ext cx="8922009" cy="561199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5322" y="497799"/>
            <a:ext cx="8510933" cy="526118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1785"/>
            <a:ext cx="8896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70" dirty="0">
                <a:solidFill>
                  <a:srgbClr val="838787"/>
                </a:solidFill>
                <a:latin typeface="Trebuchet MS"/>
                <a:cs typeface="Trebuchet MS"/>
              </a:rPr>
              <a:t>TEXT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7146"/>
            <a:ext cx="12179032" cy="95345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5950" spc="-1220" dirty="0"/>
              <a:t>INFRASTRUCTURE</a:t>
            </a:r>
            <a:r>
              <a:rPr lang="en-US" sz="5950" spc="-675" dirty="0"/>
              <a:t>  </a:t>
            </a:r>
            <a:r>
              <a:rPr sz="5950" spc="-1415" dirty="0"/>
              <a:t>AUTOMATION</a:t>
            </a:r>
            <a:r>
              <a:rPr lang="en-US" sz="5950" spc="-675" dirty="0"/>
              <a:t>  </a:t>
            </a:r>
            <a:r>
              <a:rPr sz="5950" spc="-1340" dirty="0"/>
              <a:t>TOOLING</a:t>
            </a:r>
            <a:endParaRPr sz="5950" dirty="0"/>
          </a:p>
        </p:txBody>
      </p:sp>
      <p:sp>
        <p:nvSpPr>
          <p:cNvPr id="4" name="object 4"/>
          <p:cNvSpPr txBox="1"/>
          <p:nvPr/>
        </p:nvSpPr>
        <p:spPr>
          <a:xfrm>
            <a:off x="657436" y="3096273"/>
            <a:ext cx="17357725" cy="689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940" marR="5080" indent="-523875">
              <a:lnSpc>
                <a:spcPct val="112999"/>
              </a:lnSpc>
              <a:spcBef>
                <a:spcPts val="100"/>
              </a:spcBef>
            </a:pPr>
            <a:r>
              <a:rPr sz="6750" spc="-142" baseline="-4320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750" spc="465" baseline="-4320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250" spc="75" dirty="0">
                <a:solidFill>
                  <a:srgbClr val="838787"/>
                </a:solidFill>
                <a:latin typeface="Microsoft Sans Serif"/>
                <a:cs typeface="Microsoft Sans Serif"/>
              </a:rPr>
              <a:t>Infrastructure</a:t>
            </a:r>
            <a:r>
              <a:rPr sz="42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Models</a:t>
            </a:r>
            <a:r>
              <a:rPr sz="42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-</a:t>
            </a:r>
            <a:r>
              <a:rPr sz="425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-5" dirty="0">
                <a:solidFill>
                  <a:srgbClr val="838787"/>
                </a:solidFill>
                <a:latin typeface="Microsoft Sans Serif"/>
                <a:cs typeface="Microsoft Sans Serif"/>
              </a:rPr>
              <a:t>AWS</a:t>
            </a:r>
            <a:r>
              <a:rPr sz="42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Cloudformation,</a:t>
            </a:r>
            <a:r>
              <a:rPr sz="4250" spc="-2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Terraform,</a:t>
            </a:r>
            <a:r>
              <a:rPr sz="4250" spc="-2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Azure</a:t>
            </a:r>
            <a:r>
              <a:rPr sz="425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ARM </a:t>
            </a:r>
            <a:r>
              <a:rPr sz="4250" spc="-111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Templates,</a:t>
            </a:r>
            <a:r>
              <a:rPr sz="4250" spc="-1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Ubuntu</a:t>
            </a:r>
            <a:r>
              <a:rPr sz="4250" spc="-1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Juju</a:t>
            </a:r>
            <a:endParaRPr sz="4250">
              <a:latin typeface="Microsoft Sans Serif"/>
              <a:cs typeface="Microsoft Sans Serif"/>
            </a:endParaRPr>
          </a:p>
          <a:p>
            <a:pPr marL="535940" marR="149860" indent="-523875">
              <a:lnSpc>
                <a:spcPct val="112999"/>
              </a:lnSpc>
              <a:spcBef>
                <a:spcPts val="3015"/>
              </a:spcBef>
            </a:pPr>
            <a:r>
              <a:rPr sz="6750" spc="-142" baseline="-4320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750" spc="487" baseline="-4320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2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Hardware</a:t>
            </a:r>
            <a:r>
              <a:rPr sz="4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75" dirty="0">
                <a:solidFill>
                  <a:srgbClr val="838787"/>
                </a:solidFill>
                <a:latin typeface="Microsoft Sans Serif"/>
                <a:cs typeface="Microsoft Sans Serif"/>
              </a:rPr>
              <a:t>Provisioning</a:t>
            </a:r>
            <a:r>
              <a:rPr sz="4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-</a:t>
            </a:r>
            <a:r>
              <a:rPr sz="4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Packer,</a:t>
            </a:r>
            <a:r>
              <a:rPr sz="4250" spc="-1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Foreman,</a:t>
            </a:r>
            <a:r>
              <a:rPr sz="4250" spc="-1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MaaS,</a:t>
            </a:r>
            <a:r>
              <a:rPr sz="4250" spc="-1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Cobbler,</a:t>
            </a:r>
            <a:r>
              <a:rPr sz="4250" spc="-1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Crowbar, </a:t>
            </a:r>
            <a:r>
              <a:rPr sz="4250" spc="-111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Digital</a:t>
            </a:r>
            <a:r>
              <a:rPr sz="42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10" dirty="0">
                <a:solidFill>
                  <a:srgbClr val="838787"/>
                </a:solidFill>
                <a:latin typeface="Microsoft Sans Serif"/>
                <a:cs typeface="Microsoft Sans Serif"/>
              </a:rPr>
              <a:t>Rebar</a:t>
            </a:r>
            <a:endParaRPr sz="4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720"/>
              </a:spcBef>
            </a:pPr>
            <a:r>
              <a:rPr sz="6750" spc="-142" baseline="-4320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750" spc="472" baseline="-4320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25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Configuration</a:t>
            </a:r>
            <a:r>
              <a:rPr sz="4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Management</a:t>
            </a:r>
            <a:r>
              <a:rPr sz="4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-</a:t>
            </a:r>
            <a:r>
              <a:rPr sz="4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Puppet,</a:t>
            </a:r>
            <a:r>
              <a:rPr sz="4250" spc="-1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55" dirty="0">
                <a:solidFill>
                  <a:srgbClr val="838787"/>
                </a:solidFill>
                <a:latin typeface="Microsoft Sans Serif"/>
                <a:cs typeface="Microsoft Sans Serif"/>
              </a:rPr>
              <a:t>Chef,</a:t>
            </a:r>
            <a:r>
              <a:rPr sz="4250" spc="-2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Ansible,</a:t>
            </a:r>
            <a:r>
              <a:rPr sz="4250" spc="-1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-30" dirty="0">
                <a:solidFill>
                  <a:srgbClr val="838787"/>
                </a:solidFill>
                <a:latin typeface="Microsoft Sans Serif"/>
                <a:cs typeface="Microsoft Sans Serif"/>
              </a:rPr>
              <a:t>Salt,</a:t>
            </a:r>
            <a:r>
              <a:rPr sz="4250" spc="-1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CFEngine</a:t>
            </a:r>
            <a:endParaRPr sz="4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69"/>
              </a:spcBef>
            </a:pPr>
            <a:r>
              <a:rPr sz="6750" spc="-142" baseline="-4320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750" spc="465" baseline="-4320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2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Integration</a:t>
            </a:r>
            <a:r>
              <a:rPr sz="4250" spc="-1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Testing</a:t>
            </a:r>
            <a:r>
              <a:rPr sz="42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-</a:t>
            </a:r>
            <a:r>
              <a:rPr sz="4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rspec,</a:t>
            </a:r>
            <a:r>
              <a:rPr sz="4250" spc="-1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serverspec</a:t>
            </a:r>
            <a:endParaRPr sz="4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69"/>
              </a:spcBef>
            </a:pPr>
            <a:r>
              <a:rPr sz="6750" spc="-142" baseline="-4320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750" spc="450" baseline="-4320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2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Orchestration</a:t>
            </a:r>
            <a:r>
              <a:rPr sz="42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-</a:t>
            </a:r>
            <a:r>
              <a:rPr sz="42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Rundeck,</a:t>
            </a:r>
            <a:r>
              <a:rPr sz="4250" spc="-2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Ansible,</a:t>
            </a:r>
            <a:r>
              <a:rPr sz="4250" spc="-1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Kubernetes</a:t>
            </a:r>
            <a:r>
              <a:rPr sz="42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(for</a:t>
            </a:r>
            <a:r>
              <a:rPr sz="42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2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docker)</a:t>
            </a:r>
            <a:endParaRPr sz="42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1785"/>
            <a:ext cx="8896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70" dirty="0">
                <a:solidFill>
                  <a:srgbClr val="838787"/>
                </a:solidFill>
                <a:latin typeface="Trebuchet MS"/>
                <a:cs typeface="Trebuchet MS"/>
              </a:rPr>
              <a:t>TEXT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7146"/>
            <a:ext cx="4823163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50" spc="-994" dirty="0"/>
              <a:t>SPECIAL</a:t>
            </a:r>
            <a:r>
              <a:rPr sz="5950" spc="-690" dirty="0"/>
              <a:t> </a:t>
            </a:r>
            <a:r>
              <a:rPr sz="5950" spc="-1739" dirty="0"/>
              <a:t>T</a:t>
            </a:r>
            <a:r>
              <a:rPr sz="5950" spc="-1000" dirty="0"/>
              <a:t>OPICS</a:t>
            </a:r>
            <a:endParaRPr sz="5950"/>
          </a:p>
        </p:txBody>
      </p:sp>
      <p:sp>
        <p:nvSpPr>
          <p:cNvPr id="4" name="object 4"/>
          <p:cNvSpPr txBox="1"/>
          <p:nvPr/>
        </p:nvSpPr>
        <p:spPr>
          <a:xfrm>
            <a:off x="657436" y="2680023"/>
            <a:ext cx="16478250" cy="7346315"/>
          </a:xfrm>
          <a:prstGeom prst="rect">
            <a:avLst/>
          </a:prstGeom>
        </p:spPr>
        <p:txBody>
          <a:bodyPr vert="horz" wrap="square" lIns="0" tIns="4991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29"/>
              </a:spcBef>
            </a:pPr>
            <a:r>
              <a:rPr sz="11175" spc="307" baseline="-4474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100" spc="204" dirty="0">
                <a:solidFill>
                  <a:srgbClr val="838787"/>
                </a:solidFill>
                <a:latin typeface="Microsoft Sans Serif"/>
                <a:cs typeface="Microsoft Sans Serif"/>
              </a:rPr>
              <a:t>Immutable</a:t>
            </a:r>
            <a:r>
              <a:rPr sz="7100" spc="-1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305" dirty="0">
                <a:solidFill>
                  <a:srgbClr val="838787"/>
                </a:solidFill>
                <a:latin typeface="Microsoft Sans Serif"/>
                <a:cs typeface="Microsoft Sans Serif"/>
              </a:rPr>
              <a:t>deployment</a:t>
            </a:r>
            <a:r>
              <a:rPr sz="7100" spc="-1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300" dirty="0">
                <a:solidFill>
                  <a:srgbClr val="838787"/>
                </a:solidFill>
                <a:latin typeface="Microsoft Sans Serif"/>
                <a:cs typeface="Microsoft Sans Serif"/>
              </a:rPr>
              <a:t>with</a:t>
            </a:r>
            <a:r>
              <a:rPr sz="7100" spc="-1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229" dirty="0">
                <a:solidFill>
                  <a:srgbClr val="838787"/>
                </a:solidFill>
                <a:latin typeface="Microsoft Sans Serif"/>
                <a:cs typeface="Microsoft Sans Serif"/>
              </a:rPr>
              <a:t>docker</a:t>
            </a:r>
            <a:endParaRPr sz="7100">
              <a:latin typeface="Microsoft Sans Serif"/>
              <a:cs typeface="Microsoft Sans Serif"/>
            </a:endParaRPr>
          </a:p>
          <a:p>
            <a:pPr marL="494030" marR="1100455" indent="-481965">
              <a:lnSpc>
                <a:spcPct val="112700"/>
              </a:lnSpc>
              <a:spcBef>
                <a:spcPts val="2705"/>
              </a:spcBef>
            </a:pPr>
            <a:r>
              <a:rPr sz="11175" spc="-67" baseline="-4101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10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Serverless</a:t>
            </a:r>
            <a:r>
              <a:rPr sz="7100" spc="-1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300" dirty="0">
                <a:solidFill>
                  <a:srgbClr val="838787"/>
                </a:solidFill>
                <a:latin typeface="Microsoft Sans Serif"/>
                <a:cs typeface="Microsoft Sans Serif"/>
              </a:rPr>
              <a:t>with</a:t>
            </a:r>
            <a:r>
              <a:rPr sz="7100" spc="-254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-30" dirty="0">
                <a:solidFill>
                  <a:srgbClr val="838787"/>
                </a:solidFill>
                <a:latin typeface="Microsoft Sans Serif"/>
                <a:cs typeface="Microsoft Sans Serif"/>
              </a:rPr>
              <a:t>AWS</a:t>
            </a:r>
            <a:r>
              <a:rPr sz="7100" spc="-1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Lambda/Azure </a:t>
            </a:r>
            <a:r>
              <a:rPr sz="7100" spc="-18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Functions/Google</a:t>
            </a:r>
            <a:r>
              <a:rPr sz="7100" spc="-10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265" dirty="0">
                <a:solidFill>
                  <a:srgbClr val="838787"/>
                </a:solidFill>
                <a:latin typeface="Microsoft Sans Serif"/>
                <a:cs typeface="Microsoft Sans Serif"/>
              </a:rPr>
              <a:t>Cloud</a:t>
            </a:r>
            <a:r>
              <a:rPr sz="7100" spc="-10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Functions</a:t>
            </a:r>
            <a:endParaRPr sz="7100">
              <a:latin typeface="Microsoft Sans Serif"/>
              <a:cs typeface="Microsoft Sans Serif"/>
            </a:endParaRPr>
          </a:p>
          <a:p>
            <a:pPr marL="494030" marR="5080" indent="-481965">
              <a:lnSpc>
                <a:spcPct val="112700"/>
              </a:lnSpc>
              <a:spcBef>
                <a:spcPts val="2690"/>
              </a:spcBef>
            </a:pPr>
            <a:r>
              <a:rPr sz="11175" spc="112" baseline="-4101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100" spc="75" dirty="0">
                <a:solidFill>
                  <a:srgbClr val="838787"/>
                </a:solidFill>
                <a:latin typeface="Microsoft Sans Serif"/>
                <a:cs typeface="Microsoft Sans Serif"/>
              </a:rPr>
              <a:t>Single</a:t>
            </a:r>
            <a:r>
              <a:rPr sz="7100" spc="-1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350" dirty="0">
                <a:solidFill>
                  <a:srgbClr val="838787"/>
                </a:solidFill>
                <a:latin typeface="Microsoft Sans Serif"/>
                <a:cs typeface="Microsoft Sans Serif"/>
              </a:rPr>
              <a:t>model</a:t>
            </a:r>
            <a:r>
              <a:rPr sz="7100" spc="-1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285" dirty="0">
                <a:solidFill>
                  <a:srgbClr val="838787"/>
                </a:solidFill>
                <a:latin typeface="Microsoft Sans Serif"/>
                <a:cs typeface="Microsoft Sans Serif"/>
              </a:rPr>
              <a:t>for</a:t>
            </a:r>
            <a:r>
              <a:rPr sz="7100" spc="-1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infra</a:t>
            </a:r>
            <a:r>
              <a:rPr sz="7100" spc="-1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229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7100" spc="-1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apps</a:t>
            </a:r>
            <a:r>
              <a:rPr sz="7100" spc="-10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7100" spc="-1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best </a:t>
            </a:r>
            <a:r>
              <a:rPr sz="7100" spc="-18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25" dirty="0">
                <a:solidFill>
                  <a:srgbClr val="838787"/>
                </a:solidFill>
                <a:latin typeface="Microsoft Sans Serif"/>
                <a:cs typeface="Microsoft Sans Serif"/>
              </a:rPr>
              <a:t>(Juju,</a:t>
            </a:r>
            <a:r>
              <a:rPr sz="7100" spc="-3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710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Kubernetes)</a:t>
            </a:r>
            <a:endParaRPr sz="7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436" y="3972204"/>
            <a:ext cx="15720939" cy="5685155"/>
          </a:xfrm>
          <a:prstGeom prst="rect">
            <a:avLst/>
          </a:prstGeom>
        </p:spPr>
        <p:txBody>
          <a:bodyPr vert="horz" wrap="square" lIns="0" tIns="521970" rIns="0" bIns="0" rtlCol="0">
            <a:spAutoFit/>
          </a:bodyPr>
          <a:lstStyle/>
          <a:p>
            <a:pPr marL="12700" marR="5080">
              <a:lnSpc>
                <a:spcPts val="20280"/>
              </a:lnSpc>
              <a:spcBef>
                <a:spcPts val="4110"/>
              </a:spcBef>
            </a:pPr>
            <a:r>
              <a:rPr spc="-4000" dirty="0"/>
              <a:t>CONTINUOUS  </a:t>
            </a:r>
            <a:r>
              <a:rPr spc="-3815" dirty="0"/>
              <a:t>DELIVERY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8" y="10470"/>
            <a:ext cx="8575667" cy="112980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73341" y="1185744"/>
            <a:ext cx="9999345" cy="8571865"/>
          </a:xfrm>
          <a:prstGeom prst="rect">
            <a:avLst/>
          </a:prstGeom>
        </p:spPr>
        <p:txBody>
          <a:bodyPr vert="horz" wrap="square" lIns="0" tIns="401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65"/>
              </a:spcBef>
            </a:pPr>
            <a:r>
              <a:rPr sz="6050" spc="204" dirty="0">
                <a:solidFill>
                  <a:srgbClr val="838787"/>
                </a:solidFill>
                <a:latin typeface="Microsoft Sans Serif"/>
                <a:cs typeface="Microsoft Sans Serif"/>
              </a:rPr>
              <a:t>&lt;-</a:t>
            </a:r>
            <a:r>
              <a:rPr sz="6050" spc="-22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215" dirty="0">
                <a:solidFill>
                  <a:srgbClr val="838787"/>
                </a:solidFill>
                <a:latin typeface="Microsoft Sans Serif"/>
                <a:cs typeface="Microsoft Sans Serif"/>
              </a:rPr>
              <a:t>All</a:t>
            </a:r>
            <a:r>
              <a:rPr sz="6050" spc="-254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-120" dirty="0">
                <a:solidFill>
                  <a:srgbClr val="838787"/>
                </a:solidFill>
                <a:latin typeface="Microsoft Sans Serif"/>
                <a:cs typeface="Microsoft Sans Serif"/>
              </a:rPr>
              <a:t>You</a:t>
            </a:r>
            <a:r>
              <a:rPr sz="6050" spc="-1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240" dirty="0">
                <a:solidFill>
                  <a:srgbClr val="838787"/>
                </a:solidFill>
                <a:latin typeface="Microsoft Sans Serif"/>
                <a:cs typeface="Microsoft Sans Serif"/>
              </a:rPr>
              <a:t>Need</a:t>
            </a:r>
            <a:r>
              <a:rPr sz="6050" spc="-254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-26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6050" spc="-1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Know</a:t>
            </a:r>
            <a:endParaRPr sz="6050">
              <a:latin typeface="Microsoft Sans Serif"/>
              <a:cs typeface="Microsoft Sans Serif"/>
            </a:endParaRPr>
          </a:p>
          <a:p>
            <a:pPr marL="808990" marR="90170" indent="-796925">
              <a:lnSpc>
                <a:spcPct val="112700"/>
              </a:lnSpc>
              <a:spcBef>
                <a:spcPts val="2595"/>
              </a:spcBef>
              <a:buClr>
                <a:srgbClr val="34A5DA"/>
              </a:buClr>
              <a:buSzPct val="104958"/>
              <a:buFont typeface="Lucida Sans Unicode"/>
              <a:buChar char="‣"/>
              <a:tabLst>
                <a:tab pos="808990" algn="l"/>
                <a:tab pos="809625" algn="l"/>
              </a:tabLst>
            </a:pPr>
            <a:r>
              <a:rPr sz="60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Integration</a:t>
            </a:r>
            <a:r>
              <a:rPr sz="6050" spc="-1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(CI):</a:t>
            </a:r>
            <a:r>
              <a:rPr sz="6050" spc="-12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Build</a:t>
            </a:r>
            <a:r>
              <a:rPr sz="6050" spc="-1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and </a:t>
            </a:r>
            <a:r>
              <a:rPr sz="6050" spc="-15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test</a:t>
            </a:r>
            <a:endParaRPr sz="6050">
              <a:latin typeface="Microsoft Sans Serif"/>
              <a:cs typeface="Microsoft Sans Serif"/>
            </a:endParaRPr>
          </a:p>
          <a:p>
            <a:pPr marL="808990" marR="5080" indent="-796925">
              <a:lnSpc>
                <a:spcPct val="113399"/>
              </a:lnSpc>
              <a:spcBef>
                <a:spcPts val="2580"/>
              </a:spcBef>
              <a:buClr>
                <a:srgbClr val="34A5DA"/>
              </a:buClr>
              <a:buSzPct val="104958"/>
              <a:buFont typeface="Lucida Sans Unicode"/>
              <a:buChar char="‣"/>
              <a:tabLst>
                <a:tab pos="808990" algn="l"/>
                <a:tab pos="809625" algn="l"/>
              </a:tabLst>
            </a:pPr>
            <a:r>
              <a:rPr sz="6050" spc="220" dirty="0">
                <a:solidFill>
                  <a:srgbClr val="838787"/>
                </a:solidFill>
                <a:latin typeface="Microsoft Sans Serif"/>
                <a:cs typeface="Microsoft Sans Serif"/>
              </a:rPr>
              <a:t>Deployment</a:t>
            </a:r>
            <a:r>
              <a:rPr sz="605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0" dirty="0">
                <a:solidFill>
                  <a:srgbClr val="838787"/>
                </a:solidFill>
                <a:latin typeface="Microsoft Sans Serif"/>
                <a:cs typeface="Microsoft Sans Serif"/>
              </a:rPr>
              <a:t>(CD):</a:t>
            </a:r>
            <a:r>
              <a:rPr sz="6050" spc="-1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220" dirty="0">
                <a:solidFill>
                  <a:srgbClr val="838787"/>
                </a:solidFill>
                <a:latin typeface="Microsoft Sans Serif"/>
                <a:cs typeface="Microsoft Sans Serif"/>
              </a:rPr>
              <a:t>Deploy </a:t>
            </a:r>
            <a:r>
              <a:rPr sz="6050" spc="-15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6050" spc="-10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integration</a:t>
            </a:r>
            <a:r>
              <a:rPr sz="6050" spc="-10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test</a:t>
            </a:r>
            <a:endParaRPr sz="6050">
              <a:latin typeface="Microsoft Sans Serif"/>
              <a:cs typeface="Microsoft Sans Serif"/>
            </a:endParaRPr>
          </a:p>
          <a:p>
            <a:pPr marL="808990" marR="1080135" indent="-796925">
              <a:lnSpc>
                <a:spcPct val="112900"/>
              </a:lnSpc>
              <a:spcBef>
                <a:spcPts val="2570"/>
              </a:spcBef>
              <a:buClr>
                <a:srgbClr val="34A5DA"/>
              </a:buClr>
              <a:buSzPct val="104958"/>
              <a:buFont typeface="Lucida Sans Unicode"/>
              <a:buChar char="‣"/>
              <a:tabLst>
                <a:tab pos="808990" algn="l"/>
                <a:tab pos="809625" algn="l"/>
              </a:tabLst>
            </a:pPr>
            <a:r>
              <a:rPr sz="60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Delivery:</a:t>
            </a:r>
            <a:r>
              <a:rPr sz="6050" spc="-22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215" dirty="0">
                <a:solidFill>
                  <a:srgbClr val="838787"/>
                </a:solidFill>
                <a:latin typeface="Microsoft Sans Serif"/>
                <a:cs typeface="Microsoft Sans Serif"/>
              </a:rPr>
              <a:t>All</a:t>
            </a:r>
            <a:r>
              <a:rPr sz="6050" spc="-1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6050" spc="-114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75" dirty="0">
                <a:solidFill>
                  <a:srgbClr val="838787"/>
                </a:solidFill>
                <a:latin typeface="Microsoft Sans Serif"/>
                <a:cs typeface="Microsoft Sans Serif"/>
              </a:rPr>
              <a:t>way</a:t>
            </a:r>
            <a:r>
              <a:rPr sz="6050" spc="-11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315" dirty="0">
                <a:solidFill>
                  <a:srgbClr val="838787"/>
                </a:solidFill>
                <a:latin typeface="Microsoft Sans Serif"/>
                <a:cs typeface="Microsoft Sans Serif"/>
              </a:rPr>
              <a:t>to </a:t>
            </a:r>
            <a:r>
              <a:rPr sz="6050" spc="-15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204" dirty="0">
                <a:solidFill>
                  <a:srgbClr val="838787"/>
                </a:solidFill>
                <a:latin typeface="Microsoft Sans Serif"/>
                <a:cs typeface="Microsoft Sans Serif"/>
              </a:rPr>
              <a:t>production,</a:t>
            </a:r>
            <a:r>
              <a:rPr sz="6050" spc="-2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220" dirty="0">
                <a:solidFill>
                  <a:srgbClr val="838787"/>
                </a:solidFill>
                <a:latin typeface="Microsoft Sans Serif"/>
                <a:cs typeface="Microsoft Sans Serif"/>
              </a:rPr>
              <a:t>baby</a:t>
            </a:r>
            <a:endParaRPr sz="6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491" y="2732901"/>
            <a:ext cx="18659475" cy="6033135"/>
          </a:xfrm>
          <a:custGeom>
            <a:avLst/>
            <a:gdLst/>
            <a:ahLst/>
            <a:cxnLst/>
            <a:rect l="l" t="t" r="r" b="b"/>
            <a:pathLst>
              <a:path w="18659475" h="6033134">
                <a:moveTo>
                  <a:pt x="16626132" y="5413447"/>
                </a:moveTo>
                <a:lnTo>
                  <a:pt x="15710254" y="5413447"/>
                </a:lnTo>
                <a:lnTo>
                  <a:pt x="16168355" y="6032865"/>
                </a:lnTo>
                <a:lnTo>
                  <a:pt x="16626132" y="5413447"/>
                </a:lnTo>
                <a:close/>
              </a:path>
              <a:path w="18659475" h="6033134">
                <a:moveTo>
                  <a:pt x="18556042" y="0"/>
                </a:moveTo>
                <a:lnTo>
                  <a:pt x="103072" y="0"/>
                </a:lnTo>
                <a:lnTo>
                  <a:pt x="62982" y="8110"/>
                </a:lnTo>
                <a:lnTo>
                  <a:pt x="30216" y="30216"/>
                </a:lnTo>
                <a:lnTo>
                  <a:pt x="8110" y="62982"/>
                </a:lnTo>
                <a:lnTo>
                  <a:pt x="0" y="103073"/>
                </a:lnTo>
                <a:lnTo>
                  <a:pt x="0" y="5310374"/>
                </a:lnTo>
                <a:lnTo>
                  <a:pt x="8110" y="5350464"/>
                </a:lnTo>
                <a:lnTo>
                  <a:pt x="30216" y="5383231"/>
                </a:lnTo>
                <a:lnTo>
                  <a:pt x="62982" y="5405337"/>
                </a:lnTo>
                <a:lnTo>
                  <a:pt x="103072" y="5413447"/>
                </a:lnTo>
                <a:lnTo>
                  <a:pt x="18556042" y="5413447"/>
                </a:lnTo>
                <a:lnTo>
                  <a:pt x="18596134" y="5405337"/>
                </a:lnTo>
                <a:lnTo>
                  <a:pt x="18628901" y="5383231"/>
                </a:lnTo>
                <a:lnTo>
                  <a:pt x="18651007" y="5350464"/>
                </a:lnTo>
                <a:lnTo>
                  <a:pt x="18659117" y="5310374"/>
                </a:lnTo>
                <a:lnTo>
                  <a:pt x="18659117" y="103073"/>
                </a:lnTo>
                <a:lnTo>
                  <a:pt x="18651007" y="62982"/>
                </a:lnTo>
                <a:lnTo>
                  <a:pt x="18628901" y="30216"/>
                </a:lnTo>
                <a:lnTo>
                  <a:pt x="18596134" y="8110"/>
                </a:lnTo>
                <a:lnTo>
                  <a:pt x="18556042" y="0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0894" y="3066045"/>
            <a:ext cx="18963786" cy="6962281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2700" marR="1053465">
              <a:lnSpc>
                <a:spcPts val="8660"/>
              </a:lnSpc>
              <a:spcBef>
                <a:spcPts val="1830"/>
              </a:spcBef>
            </a:pPr>
            <a:r>
              <a:rPr sz="8650" b="1" spc="-1789" dirty="0">
                <a:solidFill>
                  <a:srgbClr val="FFFFFF"/>
                </a:solidFill>
                <a:latin typeface="Trebuchet MS"/>
                <a:cs typeface="Trebuchet MS"/>
              </a:rPr>
              <a:t>“CEASE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780" dirty="0">
                <a:solidFill>
                  <a:srgbClr val="FFFFFF"/>
                </a:solidFill>
                <a:latin typeface="Trebuchet MS"/>
                <a:cs typeface="Trebuchet MS"/>
              </a:rPr>
              <a:t>DEPENDENCE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21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595" dirty="0">
                <a:solidFill>
                  <a:srgbClr val="FFFFFF"/>
                </a:solidFill>
                <a:latin typeface="Trebuchet MS"/>
                <a:cs typeface="Trebuchet MS"/>
              </a:rPr>
              <a:t>INSPECTION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25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8650" b="1" spc="-23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525" dirty="0">
                <a:solidFill>
                  <a:srgbClr val="FFFFFF"/>
                </a:solidFill>
                <a:latin typeface="Trebuchet MS"/>
                <a:cs typeface="Trebuchet MS"/>
              </a:rPr>
              <a:t>ACHIEVE  </a:t>
            </a:r>
            <a:r>
              <a:rPr sz="8650" b="1" spc="-244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8650" b="1" spc="-228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8650" b="1" spc="-1650" dirty="0">
                <a:solidFill>
                  <a:srgbClr val="FFFFFF"/>
                </a:solidFill>
                <a:latin typeface="Trebuchet MS"/>
                <a:cs typeface="Trebuchet MS"/>
              </a:rPr>
              <a:t>ALIT</a:t>
            </a:r>
            <a:r>
              <a:rPr sz="8650" b="1" spc="-27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8650" b="1" spc="-15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360" dirty="0">
                <a:solidFill>
                  <a:srgbClr val="FFFFFF"/>
                </a:solidFill>
                <a:latin typeface="Trebuchet MS"/>
                <a:cs typeface="Trebuchet MS"/>
              </a:rPr>
              <a:t>ELIMIN</a:t>
            </a:r>
            <a:r>
              <a:rPr sz="8650" b="1" spc="-24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8650" b="1" spc="-2070" dirty="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21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810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9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595" dirty="0">
                <a:solidFill>
                  <a:srgbClr val="FFFFFF"/>
                </a:solidFill>
                <a:latin typeface="Trebuchet MS"/>
                <a:cs typeface="Trebuchet MS"/>
              </a:rPr>
              <a:t>INSPECTION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560" dirty="0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sz="8650" b="1" spc="-19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355" dirty="0">
                <a:solidFill>
                  <a:srgbClr val="FFFFFF"/>
                </a:solidFill>
                <a:latin typeface="Trebuchet MS"/>
                <a:cs typeface="Trebuchet MS"/>
              </a:rPr>
              <a:t>MASS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5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8650" b="1" spc="-1105" dirty="0">
                <a:solidFill>
                  <a:srgbClr val="FFFFFF"/>
                </a:solidFill>
                <a:latin typeface="Trebuchet MS"/>
                <a:cs typeface="Trebuchet MS"/>
              </a:rPr>
              <a:t>ASIS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70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555" dirty="0">
                <a:solidFill>
                  <a:srgbClr val="FFFFFF"/>
                </a:solidFill>
                <a:latin typeface="Trebuchet MS"/>
                <a:cs typeface="Trebuchet MS"/>
              </a:rPr>
              <a:t>BUILDING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244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8650" b="1" spc="-228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8650" b="1" spc="-1710" dirty="0">
                <a:solidFill>
                  <a:srgbClr val="FFFFFF"/>
                </a:solidFill>
                <a:latin typeface="Trebuchet MS"/>
                <a:cs typeface="Trebuchet MS"/>
              </a:rPr>
              <a:t>ALITY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29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8650" b="1" spc="-25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8650" b="1" spc="-23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68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8650" b="1" spc="-197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29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21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485" dirty="0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sz="8650" b="1" spc="-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650" b="1" spc="-1830" dirty="0">
                <a:solidFill>
                  <a:srgbClr val="FFFFFF"/>
                </a:solidFill>
                <a:latin typeface="Trebuchet MS"/>
                <a:cs typeface="Trebuchet MS"/>
              </a:rPr>
              <a:t>PLACE.“</a:t>
            </a:r>
            <a:endParaRPr sz="8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7150" b="1" spc="-2605" dirty="0">
                <a:solidFill>
                  <a:srgbClr val="838787"/>
                </a:solidFill>
                <a:latin typeface="Trebuchet MS"/>
                <a:cs typeface="Trebuchet MS"/>
              </a:rPr>
              <a:t>W</a:t>
            </a:r>
            <a:r>
              <a:rPr sz="7150" b="1" spc="-1295" dirty="0">
                <a:solidFill>
                  <a:srgbClr val="838787"/>
                </a:solidFill>
                <a:latin typeface="Trebuchet MS"/>
                <a:cs typeface="Trebuchet MS"/>
              </a:rPr>
              <a:t>.</a:t>
            </a:r>
            <a:r>
              <a:rPr sz="7150" b="1" spc="-819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7150" b="1" spc="-1350" dirty="0">
                <a:solidFill>
                  <a:srgbClr val="838787"/>
                </a:solidFill>
                <a:latin typeface="Trebuchet MS"/>
                <a:cs typeface="Trebuchet MS"/>
              </a:rPr>
              <a:t>Ed</a:t>
            </a:r>
            <a:r>
              <a:rPr sz="7150" b="1" spc="-1885" dirty="0">
                <a:solidFill>
                  <a:srgbClr val="838787"/>
                </a:solidFill>
                <a:latin typeface="Trebuchet MS"/>
                <a:cs typeface="Trebuchet MS"/>
              </a:rPr>
              <a:t>w</a:t>
            </a:r>
            <a:r>
              <a:rPr sz="7150" b="1" spc="-1035" dirty="0">
                <a:solidFill>
                  <a:srgbClr val="838787"/>
                </a:solidFill>
                <a:latin typeface="Trebuchet MS"/>
                <a:cs typeface="Trebuchet MS"/>
              </a:rPr>
              <a:t>ards</a:t>
            </a:r>
            <a:r>
              <a:rPr sz="7150" b="1" spc="-819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7150" b="1" spc="-1320" dirty="0">
                <a:solidFill>
                  <a:srgbClr val="838787"/>
                </a:solidFill>
                <a:latin typeface="Trebuchet MS"/>
                <a:cs typeface="Trebuchet MS"/>
              </a:rPr>
              <a:t>Deming</a:t>
            </a:r>
            <a:endParaRPr sz="7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436" y="531785"/>
            <a:ext cx="28784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05" dirty="0">
                <a:solidFill>
                  <a:srgbClr val="838787"/>
                </a:solidFill>
                <a:latin typeface="Trebuchet MS"/>
                <a:cs typeface="Trebuchet MS"/>
              </a:rPr>
              <a:t>LEAN</a:t>
            </a:r>
            <a:r>
              <a:rPr sz="2950" b="1" spc="6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75" dirty="0">
                <a:solidFill>
                  <a:srgbClr val="838787"/>
                </a:solidFill>
                <a:latin typeface="Trebuchet MS"/>
                <a:cs typeface="Trebuchet MS"/>
              </a:rPr>
              <a:t>THINKING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7436" y="531785"/>
            <a:ext cx="303149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80" dirty="0">
                <a:solidFill>
                  <a:srgbClr val="838787"/>
                </a:solidFill>
                <a:latin typeface="Trebuchet MS"/>
                <a:cs typeface="Trebuchet MS"/>
              </a:rPr>
              <a:t>BEST </a:t>
            </a:r>
            <a:r>
              <a:rPr sz="2950" b="1" spc="75" dirty="0">
                <a:solidFill>
                  <a:srgbClr val="838787"/>
                </a:solidFill>
                <a:latin typeface="Trebuchet MS"/>
                <a:cs typeface="Trebuchet MS"/>
              </a:rPr>
              <a:t>PRACTICES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817" y="1587146"/>
            <a:ext cx="10349642" cy="92845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5950" spc="-1805" dirty="0"/>
              <a:t>W</a:t>
            </a:r>
            <a:r>
              <a:rPr sz="5950" spc="-1185" dirty="0"/>
              <a:t>ORKING</a:t>
            </a:r>
            <a:r>
              <a:rPr lang="en-US" sz="5950" spc="-690" dirty="0"/>
              <a:t>  </a:t>
            </a:r>
            <a:r>
              <a:rPr sz="5950" spc="-1305" dirty="0"/>
              <a:t>SOFT</a:t>
            </a:r>
            <a:r>
              <a:rPr sz="5950" spc="-1910" dirty="0"/>
              <a:t>W</a:t>
            </a:r>
            <a:r>
              <a:rPr sz="5950" spc="-1180" dirty="0"/>
              <a:t>ARE,</a:t>
            </a:r>
            <a:r>
              <a:rPr sz="5950" spc="-690" dirty="0"/>
              <a:t> </a:t>
            </a:r>
            <a:r>
              <a:rPr sz="5950" spc="-1175" dirty="0"/>
              <a:t>ALL</a:t>
            </a:r>
            <a:r>
              <a:rPr sz="5950" spc="-690" dirty="0"/>
              <a:t> </a:t>
            </a:r>
            <a:r>
              <a:rPr sz="5950" spc="-1460" dirty="0"/>
              <a:t>THE</a:t>
            </a:r>
            <a:r>
              <a:rPr sz="5950" spc="-690" dirty="0"/>
              <a:t> </a:t>
            </a:r>
            <a:r>
              <a:rPr sz="5950" spc="-1105" dirty="0"/>
              <a:t>TIME</a:t>
            </a:r>
            <a:endParaRPr sz="5950"/>
          </a:p>
        </p:txBody>
      </p:sp>
      <p:sp>
        <p:nvSpPr>
          <p:cNvPr id="5" name="object 5"/>
          <p:cNvSpPr txBox="1"/>
          <p:nvPr/>
        </p:nvSpPr>
        <p:spPr>
          <a:xfrm>
            <a:off x="657436" y="3187202"/>
            <a:ext cx="17395825" cy="6847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225" spc="-127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892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Builds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should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pass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coffee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test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(&lt;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5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minutes)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75"/>
              </a:spcBef>
            </a:pPr>
            <a:r>
              <a:rPr sz="6225" spc="-127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877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Commit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50" dirty="0">
                <a:solidFill>
                  <a:srgbClr val="838787"/>
                </a:solidFill>
                <a:latin typeface="Microsoft Sans Serif"/>
                <a:cs typeface="Microsoft Sans Serif"/>
              </a:rPr>
              <a:t>really</a:t>
            </a:r>
            <a:r>
              <a:rPr sz="395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small</a:t>
            </a:r>
            <a:r>
              <a:rPr sz="395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bits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6225" spc="-127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892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Don’t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leave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build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broken</a:t>
            </a:r>
            <a:endParaRPr sz="3950">
              <a:latin typeface="Microsoft Sans Serif"/>
              <a:cs typeface="Microsoft Sans Serif"/>
            </a:endParaRPr>
          </a:p>
          <a:p>
            <a:pPr marL="535940" marR="5080" indent="-523875">
              <a:lnSpc>
                <a:spcPct val="113300"/>
              </a:lnSpc>
              <a:spcBef>
                <a:spcPts val="3015"/>
              </a:spcBef>
            </a:pPr>
            <a:r>
              <a:rPr sz="6225" spc="-127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914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Use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a </a:t>
            </a:r>
            <a:r>
              <a:rPr sz="39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trunk/master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based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development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flow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(branch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less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than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a </a:t>
            </a:r>
            <a:r>
              <a:rPr sz="39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day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-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15" dirty="0">
                <a:solidFill>
                  <a:srgbClr val="838787"/>
                </a:solidFill>
                <a:latin typeface="Microsoft Sans Serif"/>
                <a:cs typeface="Microsoft Sans Serif"/>
              </a:rPr>
              <a:t>use </a:t>
            </a:r>
            <a:r>
              <a:rPr sz="3950" spc="-10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feature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flags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branch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by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abstraction)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715"/>
              </a:spcBef>
            </a:pPr>
            <a:r>
              <a:rPr sz="6225" spc="-127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885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Don't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allow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flaky</a:t>
            </a:r>
            <a:r>
              <a:rPr sz="395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838787"/>
                </a:solidFill>
                <a:latin typeface="Microsoft Sans Serif"/>
                <a:cs typeface="Microsoft Sans Serif"/>
              </a:rPr>
              <a:t>tests,</a:t>
            </a:r>
            <a:r>
              <a:rPr sz="3950" spc="-1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fix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them!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75"/>
              </a:spcBef>
            </a:pPr>
            <a:r>
              <a:rPr sz="6225" spc="-127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914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-2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build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should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return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a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15" dirty="0">
                <a:solidFill>
                  <a:srgbClr val="838787"/>
                </a:solidFill>
                <a:latin typeface="Microsoft Sans Serif"/>
                <a:cs typeface="Microsoft Sans Serif"/>
              </a:rPr>
              <a:t>status,</a:t>
            </a:r>
            <a:r>
              <a:rPr sz="3950" spc="-1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a </a:t>
            </a:r>
            <a:r>
              <a:rPr sz="3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log,</a:t>
            </a:r>
            <a:r>
              <a:rPr sz="3950" spc="-1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25" dirty="0">
                <a:solidFill>
                  <a:srgbClr val="838787"/>
                </a:solidFill>
                <a:latin typeface="Microsoft Sans Serif"/>
                <a:cs typeface="Microsoft Sans Serif"/>
              </a:rPr>
              <a:t>an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55" dirty="0">
                <a:solidFill>
                  <a:srgbClr val="838787"/>
                </a:solidFill>
                <a:latin typeface="Microsoft Sans Serif"/>
                <a:cs typeface="Microsoft Sans Serif"/>
              </a:rPr>
              <a:t>artifact.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7436" y="531785"/>
            <a:ext cx="27260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90" dirty="0">
                <a:solidFill>
                  <a:srgbClr val="838787"/>
                </a:solidFill>
                <a:latin typeface="Trebuchet MS"/>
                <a:cs typeface="Trebuchet MS"/>
              </a:rPr>
              <a:t>HOW</a:t>
            </a:r>
            <a:r>
              <a:rPr sz="2950" b="1" spc="7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-120" dirty="0">
                <a:solidFill>
                  <a:srgbClr val="838787"/>
                </a:solidFill>
                <a:latin typeface="Trebuchet MS"/>
                <a:cs typeface="Trebuchet MS"/>
              </a:rPr>
              <a:t>IT</a:t>
            </a:r>
            <a:r>
              <a:rPr sz="2950" b="1" spc="80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114" dirty="0">
                <a:solidFill>
                  <a:srgbClr val="838787"/>
                </a:solidFill>
                <a:latin typeface="Trebuchet MS"/>
                <a:cs typeface="Trebuchet MS"/>
              </a:rPr>
              <a:t>WORKS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817" y="1587146"/>
            <a:ext cx="5765122" cy="92845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5950" spc="-1460" dirty="0"/>
              <a:t>THE</a:t>
            </a:r>
            <a:r>
              <a:rPr lang="en-US" sz="5950" spc="-690" dirty="0"/>
              <a:t>  </a:t>
            </a:r>
            <a:r>
              <a:rPr sz="5950" spc="-1255" dirty="0"/>
              <a:t>CD</a:t>
            </a:r>
            <a:r>
              <a:rPr lang="en-US" sz="5950" spc="-690" dirty="0"/>
              <a:t>  </a:t>
            </a:r>
            <a:r>
              <a:rPr sz="5950" spc="-975" dirty="0"/>
              <a:t>PIPELINE</a:t>
            </a:r>
            <a:endParaRPr sz="5950" dirty="0"/>
          </a:p>
        </p:txBody>
      </p:sp>
      <p:sp>
        <p:nvSpPr>
          <p:cNvPr id="5" name="object 5"/>
          <p:cNvSpPr txBox="1"/>
          <p:nvPr/>
        </p:nvSpPr>
        <p:spPr>
          <a:xfrm>
            <a:off x="657436" y="3187202"/>
            <a:ext cx="18234025" cy="505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225" spc="-127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892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Only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build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artifacts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once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75"/>
              </a:spcBef>
            </a:pPr>
            <a:r>
              <a:rPr sz="6225" spc="-127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892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Artifacts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should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be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immutable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6225" spc="-127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907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Deployment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should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260" dirty="0">
                <a:solidFill>
                  <a:srgbClr val="838787"/>
                </a:solidFill>
                <a:latin typeface="Microsoft Sans Serif"/>
                <a:cs typeface="Microsoft Sans Serif"/>
              </a:rPr>
              <a:t>go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a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copy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of</a:t>
            </a:r>
            <a:r>
              <a:rPr sz="39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production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before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210" dirty="0">
                <a:solidFill>
                  <a:srgbClr val="838787"/>
                </a:solidFill>
                <a:latin typeface="Microsoft Sans Serif"/>
                <a:cs typeface="Microsoft Sans Serif"/>
              </a:rPr>
              <a:t>going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into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production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75"/>
              </a:spcBef>
            </a:pPr>
            <a:r>
              <a:rPr sz="6225" spc="-127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900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Stop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deploys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if</a:t>
            </a:r>
            <a:r>
              <a:rPr sz="3950" spc="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previous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step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fails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75"/>
              </a:spcBef>
            </a:pPr>
            <a:r>
              <a:rPr sz="6225" spc="-127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225" spc="892" baseline="-468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Deployments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should</a:t>
            </a:r>
            <a:r>
              <a:rPr sz="39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be</a:t>
            </a:r>
            <a:r>
              <a:rPr sz="39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idempotent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2991" y="1204151"/>
            <a:ext cx="8481417" cy="89002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7436" y="531785"/>
            <a:ext cx="432117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solidFill>
                  <a:srgbClr val="838787"/>
                </a:solidFill>
                <a:latin typeface="Trebuchet MS"/>
                <a:cs typeface="Trebuchet MS"/>
              </a:rPr>
              <a:t>TEST</a:t>
            </a:r>
            <a:r>
              <a:rPr sz="2950" b="1" spc="9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55" dirty="0">
                <a:solidFill>
                  <a:srgbClr val="838787"/>
                </a:solidFill>
                <a:latin typeface="Trebuchet MS"/>
                <a:cs typeface="Trebuchet MS"/>
              </a:rPr>
              <a:t>FIRST</a:t>
            </a:r>
            <a:r>
              <a:rPr sz="2950" b="1" spc="90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-10" dirty="0">
                <a:solidFill>
                  <a:srgbClr val="838787"/>
                </a:solidFill>
                <a:latin typeface="Trebuchet MS"/>
                <a:cs typeface="Trebuchet MS"/>
              </a:rPr>
              <a:t>TEST</a:t>
            </a:r>
            <a:r>
              <a:rPr sz="2950" b="1" spc="100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5" dirty="0">
                <a:solidFill>
                  <a:srgbClr val="838787"/>
                </a:solidFill>
                <a:latin typeface="Trebuchet MS"/>
                <a:cs typeface="Trebuchet MS"/>
              </a:rPr>
              <a:t>OFTEN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7436" y="1710971"/>
            <a:ext cx="7694975" cy="92845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5950" spc="-1285" dirty="0"/>
              <a:t>TEST</a:t>
            </a:r>
            <a:r>
              <a:rPr lang="en-US" sz="5950" spc="-690" dirty="0"/>
              <a:t>  </a:t>
            </a:r>
            <a:r>
              <a:rPr sz="5950" spc="-1340" dirty="0"/>
              <a:t>FOR</a:t>
            </a:r>
            <a:r>
              <a:rPr lang="en-US" sz="5950" spc="-690" dirty="0"/>
              <a:t>  </a:t>
            </a:r>
            <a:r>
              <a:rPr sz="5950" spc="-1000" dirty="0"/>
              <a:t>SUCCESS</a:t>
            </a:r>
            <a:endParaRPr sz="5950" dirty="0"/>
          </a:p>
        </p:txBody>
      </p:sp>
      <p:sp>
        <p:nvSpPr>
          <p:cNvPr id="5" name="object 5"/>
          <p:cNvSpPr txBox="1"/>
          <p:nvPr/>
        </p:nvSpPr>
        <p:spPr>
          <a:xfrm>
            <a:off x="657436" y="3195160"/>
            <a:ext cx="9577070" cy="5903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94030" algn="l"/>
              </a:tabLst>
            </a:pPr>
            <a:r>
              <a:rPr sz="4725" spc="-75" baseline="-3527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00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Automated</a:t>
            </a:r>
            <a:r>
              <a:rPr sz="300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testing</a:t>
            </a:r>
            <a:r>
              <a:rPr sz="300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300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838787"/>
                </a:solidFill>
                <a:latin typeface="Microsoft Sans Serif"/>
                <a:cs typeface="Microsoft Sans Serif"/>
              </a:rPr>
              <a:t>CI</a:t>
            </a:r>
            <a:r>
              <a:rPr sz="300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table</a:t>
            </a:r>
            <a:r>
              <a:rPr sz="300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838787"/>
                </a:solidFill>
                <a:latin typeface="Microsoft Sans Serif"/>
                <a:cs typeface="Microsoft Sans Serif"/>
              </a:rPr>
              <a:t>stakes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225"/>
              </a:spcBef>
              <a:tabLst>
                <a:tab pos="494030" algn="l"/>
              </a:tabLst>
            </a:pPr>
            <a:r>
              <a:rPr sz="4725" spc="-75" baseline="-4409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00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Unit</a:t>
            </a:r>
            <a:r>
              <a:rPr sz="300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838787"/>
                </a:solidFill>
                <a:latin typeface="Microsoft Sans Serif"/>
                <a:cs typeface="Microsoft Sans Serif"/>
              </a:rPr>
              <a:t>tests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15"/>
              </a:spcBef>
              <a:tabLst>
                <a:tab pos="494030" algn="l"/>
              </a:tabLst>
            </a:pPr>
            <a:r>
              <a:rPr sz="4725" spc="-75" baseline="-4409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00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Integration</a:t>
            </a:r>
            <a:r>
              <a:rPr sz="300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838787"/>
                </a:solidFill>
                <a:latin typeface="Microsoft Sans Serif"/>
                <a:cs typeface="Microsoft Sans Serif"/>
              </a:rPr>
              <a:t>tests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09"/>
              </a:spcBef>
              <a:tabLst>
                <a:tab pos="494030" algn="l"/>
              </a:tabLst>
            </a:pPr>
            <a:r>
              <a:rPr sz="4725" spc="-75" baseline="-4409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000" spc="30" dirty="0">
                <a:solidFill>
                  <a:srgbClr val="838787"/>
                </a:solidFill>
                <a:latin typeface="Microsoft Sans Serif"/>
                <a:cs typeface="Microsoft Sans Serif"/>
              </a:rPr>
              <a:t>Crossbrowser,</a:t>
            </a:r>
            <a:r>
              <a:rPr sz="3000" spc="-14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performance,</a:t>
            </a:r>
            <a:r>
              <a:rPr sz="3000" spc="-14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25" dirty="0">
                <a:solidFill>
                  <a:srgbClr val="838787"/>
                </a:solidFill>
                <a:latin typeface="Microsoft Sans Serif"/>
                <a:cs typeface="Microsoft Sans Serif"/>
              </a:rPr>
              <a:t>security,</a:t>
            </a:r>
            <a:r>
              <a:rPr sz="300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etc.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10"/>
              </a:spcBef>
              <a:tabLst>
                <a:tab pos="494030" algn="l"/>
              </a:tabLst>
            </a:pPr>
            <a:r>
              <a:rPr sz="4725" spc="-75" baseline="-4409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00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Test</a:t>
            </a:r>
            <a:r>
              <a:rPr sz="3000" spc="-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driven</a:t>
            </a:r>
            <a:r>
              <a:rPr sz="3000" spc="-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development,</a:t>
            </a:r>
            <a:r>
              <a:rPr sz="3000" spc="-12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ideally</a:t>
            </a:r>
            <a:r>
              <a:rPr sz="3000" spc="-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75" dirty="0">
                <a:solidFill>
                  <a:srgbClr val="838787"/>
                </a:solidFill>
                <a:latin typeface="Microsoft Sans Serif"/>
                <a:cs typeface="Microsoft Sans Serif"/>
              </a:rPr>
              <a:t>(TDD/BDD/ATDD)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10"/>
              </a:spcBef>
              <a:tabLst>
                <a:tab pos="494030" algn="l"/>
              </a:tabLst>
            </a:pPr>
            <a:r>
              <a:rPr sz="4725" spc="-75" baseline="-4409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00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Do</a:t>
            </a:r>
            <a:r>
              <a:rPr sz="3000" spc="-8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10"/>
              </a:spcBef>
              <a:tabLst>
                <a:tab pos="494030" algn="l"/>
              </a:tabLst>
            </a:pPr>
            <a:r>
              <a:rPr sz="4725" spc="-75" baseline="-3527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000" spc="75" dirty="0">
                <a:solidFill>
                  <a:srgbClr val="838787"/>
                </a:solidFill>
                <a:latin typeface="Microsoft Sans Serif"/>
                <a:cs typeface="Microsoft Sans Serif"/>
              </a:rPr>
              <a:t>Stop</a:t>
            </a:r>
            <a:r>
              <a:rPr sz="30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being</a:t>
            </a:r>
            <a:r>
              <a:rPr sz="30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30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crybaby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436" y="9488162"/>
            <a:ext cx="2534920" cy="511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94030" algn="l"/>
              </a:tabLst>
            </a:pPr>
            <a:r>
              <a:rPr sz="4725" spc="-75" baseline="-3527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000" spc="-345" dirty="0">
                <a:solidFill>
                  <a:srgbClr val="838787"/>
                </a:solidFill>
                <a:latin typeface="Microsoft Sans Serif"/>
                <a:cs typeface="Microsoft Sans Serif"/>
              </a:rPr>
              <a:t>R</a:t>
            </a:r>
            <a:r>
              <a:rPr sz="3000" spc="50" dirty="0">
                <a:solidFill>
                  <a:srgbClr val="838787"/>
                </a:solidFill>
                <a:latin typeface="Microsoft Sans Serif"/>
                <a:cs typeface="Microsoft Sans Serif"/>
              </a:rPr>
              <a:t>e</a:t>
            </a:r>
            <a:r>
              <a:rPr sz="300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all</a:t>
            </a:r>
            <a:r>
              <a:rPr sz="300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y</a:t>
            </a:r>
            <a:r>
              <a:rPr sz="300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,</a:t>
            </a:r>
            <a:r>
              <a:rPr sz="3000" spc="-1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220" dirty="0">
                <a:solidFill>
                  <a:srgbClr val="838787"/>
                </a:solidFill>
                <a:latin typeface="Microsoft Sans Serif"/>
                <a:cs typeface="Microsoft Sans Serif"/>
              </a:rPr>
              <a:t>do</a:t>
            </a:r>
            <a:r>
              <a:rPr sz="3000" spc="-4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0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8099" y="1777821"/>
            <a:ext cx="549148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300" dirty="0">
                <a:solidFill>
                  <a:srgbClr val="F8FFFF"/>
                </a:solidFill>
                <a:latin typeface="Microsoft Sans Serif"/>
                <a:cs typeface="Microsoft Sans Serif"/>
              </a:rPr>
              <a:t>NO</a:t>
            </a:r>
            <a:r>
              <a:rPr sz="4500" spc="-65" dirty="0">
                <a:solidFill>
                  <a:srgbClr val="F8FFFF"/>
                </a:solidFill>
                <a:latin typeface="Microsoft Sans Serif"/>
                <a:cs typeface="Microsoft Sans Serif"/>
              </a:rPr>
              <a:t> </a:t>
            </a:r>
            <a:r>
              <a:rPr sz="4500" spc="-175" dirty="0">
                <a:solidFill>
                  <a:srgbClr val="F8FFFF"/>
                </a:solidFill>
                <a:latin typeface="Microsoft Sans Serif"/>
                <a:cs typeface="Microsoft Sans Serif"/>
              </a:rPr>
              <a:t>PULL </a:t>
            </a:r>
            <a:r>
              <a:rPr sz="4500" spc="-190" dirty="0">
                <a:solidFill>
                  <a:srgbClr val="F8FFFF"/>
                </a:solidFill>
                <a:latin typeface="Microsoft Sans Serif"/>
                <a:cs typeface="Microsoft Sans Serif"/>
              </a:rPr>
              <a:t>REQUE</a:t>
            </a:r>
            <a:r>
              <a:rPr sz="4500" spc="-254" dirty="0">
                <a:solidFill>
                  <a:srgbClr val="F8FFFF"/>
                </a:solidFill>
                <a:latin typeface="Microsoft Sans Serif"/>
                <a:cs typeface="Microsoft Sans Serif"/>
              </a:rPr>
              <a:t>S</a:t>
            </a:r>
            <a:r>
              <a:rPr sz="4500" spc="-295" dirty="0">
                <a:solidFill>
                  <a:srgbClr val="F8FFFF"/>
                </a:solidFill>
                <a:latin typeface="Microsoft Sans Serif"/>
                <a:cs typeface="Microsoft Sans Serif"/>
              </a:rPr>
              <a:t>TS</a:t>
            </a:r>
            <a:endParaRPr sz="4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70701" y="9683339"/>
            <a:ext cx="448881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35" dirty="0">
                <a:solidFill>
                  <a:srgbClr val="F8FFFF"/>
                </a:solidFill>
                <a:latin typeface="Microsoft Sans Serif"/>
                <a:cs typeface="Microsoft Sans Serif"/>
              </a:rPr>
              <a:t>WITHOUT</a:t>
            </a:r>
            <a:r>
              <a:rPr sz="4500" spc="-280" dirty="0">
                <a:solidFill>
                  <a:srgbClr val="F8FFFF"/>
                </a:solidFill>
                <a:latin typeface="Microsoft Sans Serif"/>
                <a:cs typeface="Microsoft Sans Serif"/>
              </a:rPr>
              <a:t> </a:t>
            </a:r>
            <a:r>
              <a:rPr sz="4500" spc="-285" dirty="0">
                <a:solidFill>
                  <a:srgbClr val="F8FFFF"/>
                </a:solidFill>
                <a:latin typeface="Microsoft Sans Serif"/>
                <a:cs typeface="Microsoft Sans Serif"/>
              </a:rPr>
              <a:t>TE</a:t>
            </a:r>
            <a:r>
              <a:rPr sz="4500" spc="-375" dirty="0">
                <a:solidFill>
                  <a:srgbClr val="F8FFFF"/>
                </a:solidFill>
                <a:latin typeface="Microsoft Sans Serif"/>
                <a:cs typeface="Microsoft Sans Serif"/>
              </a:rPr>
              <a:t>S</a:t>
            </a:r>
            <a:r>
              <a:rPr sz="4500" spc="-295" dirty="0">
                <a:solidFill>
                  <a:srgbClr val="F8FFFF"/>
                </a:solidFill>
                <a:latin typeface="Microsoft Sans Serif"/>
                <a:cs typeface="Microsoft Sans Serif"/>
              </a:rPr>
              <a:t>TS</a:t>
            </a:r>
            <a:endParaRPr sz="4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1785"/>
            <a:ext cx="300926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70" dirty="0">
                <a:solidFill>
                  <a:srgbClr val="838787"/>
                </a:solidFill>
                <a:latin typeface="Trebuchet MS"/>
                <a:cs typeface="Trebuchet MS"/>
              </a:rPr>
              <a:t>SHINY </a:t>
            </a:r>
            <a:r>
              <a:rPr sz="2950" b="1" spc="90" dirty="0">
                <a:solidFill>
                  <a:srgbClr val="838787"/>
                </a:solidFill>
                <a:latin typeface="Trebuchet MS"/>
                <a:cs typeface="Trebuchet MS"/>
              </a:rPr>
              <a:t>TRINKETS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7146"/>
            <a:ext cx="3364317" cy="953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50" spc="-1340" dirty="0"/>
              <a:t>TOOLING</a:t>
            </a:r>
            <a:endParaRPr sz="5950"/>
          </a:p>
        </p:txBody>
      </p:sp>
      <p:sp>
        <p:nvSpPr>
          <p:cNvPr id="4" name="object 4"/>
          <p:cNvSpPr txBox="1"/>
          <p:nvPr/>
        </p:nvSpPr>
        <p:spPr>
          <a:xfrm>
            <a:off x="657436" y="3188679"/>
            <a:ext cx="18722975" cy="653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900" spc="-112" baseline="-4227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900" spc="-60" baseline="-4227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400" spc="25" dirty="0">
                <a:solidFill>
                  <a:srgbClr val="838787"/>
                </a:solidFill>
                <a:latin typeface="Microsoft Sans Serif"/>
                <a:cs typeface="Microsoft Sans Serif"/>
              </a:rPr>
              <a:t>Version</a:t>
            </a:r>
            <a:r>
              <a:rPr sz="44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Control</a:t>
            </a:r>
            <a:r>
              <a:rPr sz="44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(git,</a:t>
            </a:r>
            <a:r>
              <a:rPr sz="4400" spc="-1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others,</a:t>
            </a:r>
            <a:r>
              <a:rPr sz="4400" spc="-1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doesn’t</a:t>
            </a:r>
            <a:r>
              <a:rPr sz="44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matter</a:t>
            </a:r>
            <a:r>
              <a:rPr sz="44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-150" dirty="0">
                <a:solidFill>
                  <a:srgbClr val="838787"/>
                </a:solidFill>
                <a:latin typeface="Microsoft Sans Serif"/>
                <a:cs typeface="Microsoft Sans Serif"/>
              </a:rPr>
              <a:t>as</a:t>
            </a:r>
            <a:r>
              <a:rPr sz="44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215" dirty="0">
                <a:solidFill>
                  <a:srgbClr val="838787"/>
                </a:solidFill>
                <a:latin typeface="Microsoft Sans Serif"/>
                <a:cs typeface="Microsoft Sans Serif"/>
              </a:rPr>
              <a:t>long</a:t>
            </a:r>
            <a:r>
              <a:rPr sz="44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-150" dirty="0">
                <a:solidFill>
                  <a:srgbClr val="838787"/>
                </a:solidFill>
                <a:latin typeface="Microsoft Sans Serif"/>
                <a:cs typeface="Microsoft Sans Serif"/>
              </a:rPr>
              <a:t>as</a:t>
            </a:r>
            <a:r>
              <a:rPr sz="44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you</a:t>
            </a:r>
            <a:r>
              <a:rPr sz="44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-15" dirty="0">
                <a:solidFill>
                  <a:srgbClr val="838787"/>
                </a:solidFill>
                <a:latin typeface="Microsoft Sans Serif"/>
                <a:cs typeface="Microsoft Sans Serif"/>
              </a:rPr>
              <a:t>use</a:t>
            </a:r>
            <a:r>
              <a:rPr sz="44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it)</a:t>
            </a:r>
            <a:endParaRPr sz="4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35"/>
              </a:spcBef>
            </a:pPr>
            <a:r>
              <a:rPr sz="6900" spc="-112" baseline="-362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900" spc="-67" baseline="-362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400" spc="-40" dirty="0">
                <a:solidFill>
                  <a:srgbClr val="838787"/>
                </a:solidFill>
                <a:latin typeface="Microsoft Sans Serif"/>
                <a:cs typeface="Microsoft Sans Serif"/>
              </a:rPr>
              <a:t>CI</a:t>
            </a:r>
            <a:r>
              <a:rPr sz="44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-20" dirty="0">
                <a:solidFill>
                  <a:srgbClr val="838787"/>
                </a:solidFill>
                <a:latin typeface="Microsoft Sans Serif"/>
                <a:cs typeface="Microsoft Sans Serif"/>
              </a:rPr>
              <a:t>System</a:t>
            </a:r>
            <a:r>
              <a:rPr sz="44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(jenkins,</a:t>
            </a:r>
            <a:r>
              <a:rPr sz="4400" spc="-2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bamboo,</a:t>
            </a:r>
            <a:r>
              <a:rPr sz="4400" spc="-1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25" dirty="0">
                <a:solidFill>
                  <a:srgbClr val="838787"/>
                </a:solidFill>
                <a:latin typeface="Microsoft Sans Serif"/>
                <a:cs typeface="Microsoft Sans Serif"/>
              </a:rPr>
              <a:t>circleCI,</a:t>
            </a:r>
            <a:r>
              <a:rPr sz="4400" spc="-2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dirty="0">
                <a:solidFill>
                  <a:srgbClr val="838787"/>
                </a:solidFill>
                <a:latin typeface="Microsoft Sans Serif"/>
                <a:cs typeface="Microsoft Sans Serif"/>
              </a:rPr>
              <a:t>travisCI)</a:t>
            </a:r>
            <a:endParaRPr sz="4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29"/>
              </a:spcBef>
            </a:pPr>
            <a:r>
              <a:rPr sz="6900" spc="-112" baseline="-362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900" spc="-60" baseline="-362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4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Build</a:t>
            </a:r>
            <a:r>
              <a:rPr sz="44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(whatever</a:t>
            </a:r>
            <a:r>
              <a:rPr sz="44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your</a:t>
            </a:r>
            <a:r>
              <a:rPr sz="44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platform</a:t>
            </a:r>
            <a:r>
              <a:rPr sz="44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needs</a:t>
            </a:r>
            <a:r>
              <a:rPr sz="44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-</a:t>
            </a:r>
            <a:r>
              <a:rPr sz="44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make/rake,</a:t>
            </a:r>
            <a:r>
              <a:rPr sz="4400" spc="-1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maven,</a:t>
            </a:r>
            <a:r>
              <a:rPr sz="4400" spc="-1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gulp,</a:t>
            </a:r>
            <a:r>
              <a:rPr sz="4400" spc="-1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packer)</a:t>
            </a:r>
            <a:endParaRPr sz="4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50"/>
              </a:spcBef>
            </a:pPr>
            <a:r>
              <a:rPr sz="6900" spc="-112" baseline="-4227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900" spc="-75" baseline="-4227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400" spc="-135" dirty="0">
                <a:solidFill>
                  <a:srgbClr val="838787"/>
                </a:solidFill>
                <a:latin typeface="Microsoft Sans Serif"/>
                <a:cs typeface="Microsoft Sans Serif"/>
              </a:rPr>
              <a:t>Test</a:t>
            </a:r>
            <a:r>
              <a:rPr sz="440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(*unit,</a:t>
            </a:r>
            <a:r>
              <a:rPr sz="4400" spc="-2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robot/protractor,</a:t>
            </a:r>
            <a:r>
              <a:rPr sz="4400" spc="-204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cucumber)</a:t>
            </a:r>
            <a:endParaRPr sz="4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29"/>
              </a:spcBef>
            </a:pPr>
            <a:r>
              <a:rPr sz="6900" spc="-112" baseline="-362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900" spc="-75" baseline="-362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40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Artifact</a:t>
            </a:r>
            <a:r>
              <a:rPr sz="440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Repository</a:t>
            </a:r>
            <a:r>
              <a:rPr sz="440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(artifactory,</a:t>
            </a:r>
            <a:r>
              <a:rPr sz="4400" spc="-2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5" dirty="0">
                <a:solidFill>
                  <a:srgbClr val="838787"/>
                </a:solidFill>
                <a:latin typeface="Microsoft Sans Serif"/>
                <a:cs typeface="Microsoft Sans Serif"/>
              </a:rPr>
              <a:t>nexus,</a:t>
            </a:r>
            <a:r>
              <a:rPr sz="4400" spc="-2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dockerhub,</a:t>
            </a:r>
            <a:r>
              <a:rPr sz="4400" spc="-204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-105" dirty="0">
                <a:solidFill>
                  <a:srgbClr val="838787"/>
                </a:solidFill>
                <a:latin typeface="Microsoft Sans Serif"/>
                <a:cs typeface="Microsoft Sans Serif"/>
              </a:rPr>
              <a:t>S3)</a:t>
            </a:r>
            <a:endParaRPr sz="4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34"/>
              </a:spcBef>
            </a:pPr>
            <a:r>
              <a:rPr sz="6900" spc="-112" baseline="-3623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900" spc="-75" baseline="-3623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40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Deployment</a:t>
            </a:r>
            <a:r>
              <a:rPr sz="440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(rundeck,</a:t>
            </a:r>
            <a:r>
              <a:rPr sz="4400" spc="-2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ansible,</a:t>
            </a:r>
            <a:r>
              <a:rPr sz="4400" spc="-2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your</a:t>
            </a:r>
            <a:r>
              <a:rPr sz="440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CM</a:t>
            </a:r>
            <a:r>
              <a:rPr sz="440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400" spc="5" dirty="0">
                <a:solidFill>
                  <a:srgbClr val="838787"/>
                </a:solidFill>
                <a:latin typeface="Microsoft Sans Serif"/>
                <a:cs typeface="Microsoft Sans Serif"/>
              </a:rPr>
              <a:t>system)</a:t>
            </a:r>
            <a:endParaRPr sz="4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1785"/>
            <a:ext cx="39731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05" dirty="0">
                <a:solidFill>
                  <a:srgbClr val="838787"/>
                </a:solidFill>
                <a:latin typeface="Trebuchet MS"/>
                <a:cs typeface="Trebuchet MS"/>
              </a:rPr>
              <a:t>PROBLEM</a:t>
            </a:r>
            <a:r>
              <a:rPr sz="2950" b="1" spc="40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10" dirty="0">
                <a:solidFill>
                  <a:srgbClr val="838787"/>
                </a:solidFill>
                <a:latin typeface="Trebuchet MS"/>
                <a:cs typeface="Trebuchet MS"/>
              </a:rPr>
              <a:t>STATEMENT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436" y="1619115"/>
            <a:ext cx="17705705" cy="7324090"/>
          </a:xfrm>
          <a:prstGeom prst="rect">
            <a:avLst/>
          </a:prstGeom>
        </p:spPr>
        <p:txBody>
          <a:bodyPr vert="horz" wrap="square" lIns="0" tIns="400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5"/>
              </a:spcBef>
            </a:pPr>
            <a:r>
              <a:rPr sz="6900" spc="-150" baseline="-4227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900" spc="-772" baseline="-4227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3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Everything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needs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software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nowadays.</a:t>
            </a:r>
            <a:endParaRPr sz="4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55"/>
              </a:spcBef>
            </a:pPr>
            <a:r>
              <a:rPr sz="6900" spc="-150" baseline="-4830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900" spc="-772" baseline="-4830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3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Software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has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24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run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on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server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24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become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service.</a:t>
            </a:r>
            <a:endParaRPr sz="4350">
              <a:latin typeface="Microsoft Sans Serif"/>
              <a:cs typeface="Microsoft Sans Serif"/>
            </a:endParaRPr>
          </a:p>
          <a:p>
            <a:pPr marL="441959" marR="5080" indent="-429895">
              <a:lnSpc>
                <a:spcPct val="112100"/>
              </a:lnSpc>
              <a:spcBef>
                <a:spcPts val="2385"/>
              </a:spcBef>
            </a:pPr>
            <a:r>
              <a:rPr sz="6900" spc="-150" baseline="-4830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900" spc="-772" baseline="-4830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3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Delivering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service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from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inception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24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its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-25" dirty="0">
                <a:solidFill>
                  <a:srgbClr val="838787"/>
                </a:solidFill>
                <a:latin typeface="Microsoft Sans Serif"/>
                <a:cs typeface="Microsoft Sans Serif"/>
              </a:rPr>
              <a:t>users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245" dirty="0">
                <a:solidFill>
                  <a:srgbClr val="838787"/>
                </a:solidFill>
                <a:latin typeface="Microsoft Sans Serif"/>
                <a:cs typeface="Microsoft Sans Serif"/>
              </a:rPr>
              <a:t>too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slow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error- </a:t>
            </a:r>
            <a:r>
              <a:rPr sz="4350" spc="-114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prone.</a:t>
            </a:r>
            <a:endParaRPr sz="4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85"/>
              </a:spcBef>
            </a:pPr>
            <a:r>
              <a:rPr sz="6900" spc="-150" baseline="-4227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900" spc="-772" baseline="-4227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350" spc="25" dirty="0">
                <a:solidFill>
                  <a:srgbClr val="838787"/>
                </a:solidFill>
                <a:latin typeface="Microsoft Sans Serif"/>
                <a:cs typeface="Microsoft Sans Serif"/>
              </a:rPr>
              <a:t>There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30" dirty="0">
                <a:solidFill>
                  <a:srgbClr val="838787"/>
                </a:solidFill>
                <a:latin typeface="Microsoft Sans Serif"/>
                <a:cs typeface="Microsoft Sans Serif"/>
              </a:rPr>
              <a:t>are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internal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friction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points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that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make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this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case.</a:t>
            </a:r>
            <a:endParaRPr sz="4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55"/>
              </a:spcBef>
            </a:pPr>
            <a:r>
              <a:rPr sz="6900" spc="-150" baseline="-4830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900" spc="-772" baseline="-4830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350" spc="-250" dirty="0">
                <a:solidFill>
                  <a:srgbClr val="838787"/>
                </a:solidFill>
                <a:latin typeface="Microsoft Sans Serif"/>
                <a:cs typeface="Microsoft Sans Serif"/>
              </a:rPr>
              <a:t>T</a:t>
            </a:r>
            <a:r>
              <a:rPr sz="4350" spc="15" dirty="0">
                <a:solidFill>
                  <a:srgbClr val="838787"/>
                </a:solidFill>
                <a:latin typeface="Microsoft Sans Serif"/>
                <a:cs typeface="Microsoft Sans Serif"/>
              </a:rPr>
              <a:t>his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5" dirty="0">
                <a:solidFill>
                  <a:srgbClr val="838787"/>
                </a:solidFill>
                <a:latin typeface="Microsoft Sans Serif"/>
                <a:cs typeface="Microsoft Sans Serif"/>
              </a:rPr>
              <a:t>loses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you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mone</a:t>
            </a:r>
            <a:r>
              <a:rPr sz="4350" spc="-130" dirty="0">
                <a:solidFill>
                  <a:srgbClr val="838787"/>
                </a:solidFill>
                <a:latin typeface="Microsoft Sans Serif"/>
                <a:cs typeface="Microsoft Sans Serif"/>
              </a:rPr>
              <a:t>y</a:t>
            </a:r>
            <a:r>
              <a:rPr sz="435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.</a:t>
            </a:r>
            <a:r>
              <a:rPr sz="4350" spc="-1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(d</a:t>
            </a:r>
            <a:r>
              <a:rPr sz="4350" spc="55" dirty="0">
                <a:solidFill>
                  <a:srgbClr val="838787"/>
                </a:solidFill>
                <a:latin typeface="Microsoft Sans Serif"/>
                <a:cs typeface="Microsoft Sans Serif"/>
              </a:rPr>
              <a:t>elay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375" dirty="0">
                <a:solidFill>
                  <a:srgbClr val="838787"/>
                </a:solidFill>
                <a:latin typeface="Microsoft Sans Serif"/>
                <a:cs typeface="Microsoft Sans Serif"/>
              </a:rPr>
              <a:t>=</a:t>
            </a:r>
            <a:r>
              <a:rPr sz="43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-30" dirty="0">
                <a:solidFill>
                  <a:srgbClr val="838787"/>
                </a:solidFill>
                <a:latin typeface="Microsoft Sans Serif"/>
                <a:cs typeface="Microsoft Sans Serif"/>
              </a:rPr>
              <a:t>loss)</a:t>
            </a:r>
            <a:endParaRPr sz="4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55"/>
              </a:spcBef>
            </a:pPr>
            <a:r>
              <a:rPr sz="6900" spc="-150" baseline="-4830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900" spc="-772" baseline="-4830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350" spc="-95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4350" spc="-1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frequently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bottleneck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in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transition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200" dirty="0">
                <a:solidFill>
                  <a:srgbClr val="838787"/>
                </a:solidFill>
                <a:latin typeface="Microsoft Sans Serif"/>
                <a:cs typeface="Microsoft Sans Serif"/>
              </a:rPr>
              <a:t>of</a:t>
            </a:r>
            <a:r>
              <a:rPr sz="43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“concept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24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43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350" spc="-25" dirty="0">
                <a:solidFill>
                  <a:srgbClr val="838787"/>
                </a:solidFill>
                <a:latin typeface="Microsoft Sans Serif"/>
                <a:cs typeface="Microsoft Sans Serif"/>
              </a:rPr>
              <a:t>cash.”</a:t>
            </a:r>
            <a:endParaRPr sz="4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436" y="3972204"/>
            <a:ext cx="13479848" cy="5685155"/>
          </a:xfrm>
          <a:prstGeom prst="rect">
            <a:avLst/>
          </a:prstGeom>
        </p:spPr>
        <p:txBody>
          <a:bodyPr vert="horz" wrap="square" lIns="0" tIns="521970" rIns="0" bIns="0" rtlCol="0">
            <a:spAutoFit/>
          </a:bodyPr>
          <a:lstStyle/>
          <a:p>
            <a:pPr marL="12700" marR="5080">
              <a:lnSpc>
                <a:spcPts val="20280"/>
              </a:lnSpc>
              <a:spcBef>
                <a:spcPts val="4110"/>
              </a:spcBef>
            </a:pPr>
            <a:r>
              <a:rPr spc="-3429" dirty="0"/>
              <a:t>RELIABILITY </a:t>
            </a:r>
            <a:r>
              <a:rPr spc="-3425" dirty="0"/>
              <a:t> </a:t>
            </a:r>
            <a:r>
              <a:rPr spc="-3829" dirty="0"/>
              <a:t>ENGINEERING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161" y="0"/>
            <a:ext cx="16596353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1785"/>
            <a:ext cx="482282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5" dirty="0">
                <a:solidFill>
                  <a:srgbClr val="838787"/>
                </a:solidFill>
                <a:latin typeface="Trebuchet MS"/>
                <a:cs typeface="Trebuchet MS"/>
              </a:rPr>
              <a:t>RELIABILITY</a:t>
            </a:r>
            <a:r>
              <a:rPr sz="2950" b="1" spc="110" dirty="0">
                <a:solidFill>
                  <a:srgbClr val="838787"/>
                </a:solidFill>
                <a:latin typeface="Trebuchet MS"/>
                <a:cs typeface="Trebuchet MS"/>
              </a:rPr>
              <a:t> ENGINEERING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66509"/>
            <a:ext cx="7801209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50" spc="-1055" dirty="0"/>
              <a:t>DESIGN</a:t>
            </a:r>
            <a:r>
              <a:rPr sz="5950" spc="-690" dirty="0"/>
              <a:t> </a:t>
            </a:r>
            <a:r>
              <a:rPr sz="5950" spc="-1340" dirty="0"/>
              <a:t>FOR</a:t>
            </a:r>
            <a:r>
              <a:rPr sz="5950" spc="-690" dirty="0"/>
              <a:t> </a:t>
            </a:r>
            <a:r>
              <a:rPr sz="5950" spc="-1250" dirty="0"/>
              <a:t>OPER</a:t>
            </a:r>
            <a:r>
              <a:rPr sz="5950" spc="-1675" dirty="0"/>
              <a:t>A</a:t>
            </a:r>
            <a:r>
              <a:rPr sz="5950" spc="-1275" dirty="0"/>
              <a:t>TION</a:t>
            </a:r>
            <a:endParaRPr sz="5950"/>
          </a:p>
        </p:txBody>
      </p:sp>
      <p:sp>
        <p:nvSpPr>
          <p:cNvPr id="4" name="object 4"/>
          <p:cNvSpPr txBox="1"/>
          <p:nvPr/>
        </p:nvSpPr>
        <p:spPr>
          <a:xfrm>
            <a:off x="657436" y="3118828"/>
            <a:ext cx="9283065" cy="4318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35940" marR="771525" indent="-523875">
              <a:lnSpc>
                <a:spcPct val="113199"/>
              </a:lnSpc>
              <a:spcBef>
                <a:spcPts val="135"/>
              </a:spcBef>
              <a:tabLst>
                <a:tab pos="535940" algn="l"/>
              </a:tabLst>
            </a:pPr>
            <a:r>
              <a:rPr sz="5175" spc="-97" baseline="-4830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30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Design</a:t>
            </a:r>
            <a:r>
              <a:rPr sz="33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patterns</a:t>
            </a:r>
            <a:r>
              <a:rPr sz="33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25" dirty="0">
                <a:solidFill>
                  <a:srgbClr val="838787"/>
                </a:solidFill>
                <a:latin typeface="Microsoft Sans Serif"/>
                <a:cs typeface="Microsoft Sans Serif"/>
              </a:rPr>
              <a:t>exist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for</a:t>
            </a:r>
            <a:r>
              <a:rPr sz="33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creating</a:t>
            </a:r>
            <a:r>
              <a:rPr sz="33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55" dirty="0">
                <a:solidFill>
                  <a:srgbClr val="838787"/>
                </a:solidFill>
                <a:latin typeface="Microsoft Sans Serif"/>
                <a:cs typeface="Microsoft Sans Serif"/>
              </a:rPr>
              <a:t>resilient </a:t>
            </a:r>
            <a:r>
              <a:rPr sz="3300" spc="-8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-30" dirty="0">
                <a:solidFill>
                  <a:srgbClr val="838787"/>
                </a:solidFill>
                <a:latin typeface="Microsoft Sans Serif"/>
                <a:cs typeface="Microsoft Sans Serif"/>
              </a:rPr>
              <a:t>systems.</a:t>
            </a:r>
            <a:endParaRPr sz="3300">
              <a:latin typeface="Microsoft Sans Serif"/>
              <a:cs typeface="Microsoft Sans Serif"/>
            </a:endParaRPr>
          </a:p>
          <a:p>
            <a:pPr marL="535940" marR="5080" indent="-523875">
              <a:lnSpc>
                <a:spcPct val="113199"/>
              </a:lnSpc>
              <a:spcBef>
                <a:spcPts val="3095"/>
              </a:spcBef>
              <a:tabLst>
                <a:tab pos="535940" algn="l"/>
              </a:tabLst>
            </a:pPr>
            <a:r>
              <a:rPr sz="5175" spc="-97" baseline="-4830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30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If</a:t>
            </a:r>
            <a:r>
              <a:rPr sz="330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your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app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sucks,</a:t>
            </a:r>
            <a:r>
              <a:rPr sz="3300" spc="-1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5" dirty="0">
                <a:solidFill>
                  <a:srgbClr val="838787"/>
                </a:solidFill>
                <a:latin typeface="Microsoft Sans Serif"/>
                <a:cs typeface="Microsoft Sans Serif"/>
              </a:rPr>
              <a:t>there’s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only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-5" dirty="0">
                <a:solidFill>
                  <a:srgbClr val="838787"/>
                </a:solidFill>
                <a:latin typeface="Microsoft Sans Serif"/>
                <a:cs typeface="Microsoft Sans Serif"/>
              </a:rPr>
              <a:t>so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much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5" dirty="0">
                <a:solidFill>
                  <a:srgbClr val="838787"/>
                </a:solidFill>
                <a:latin typeface="Microsoft Sans Serif"/>
                <a:cs typeface="Microsoft Sans Serif"/>
              </a:rPr>
              <a:t>an</a:t>
            </a:r>
            <a:r>
              <a:rPr sz="33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ops </a:t>
            </a:r>
            <a:r>
              <a:rPr sz="3300" spc="-8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team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5" dirty="0">
                <a:solidFill>
                  <a:srgbClr val="838787"/>
                </a:solidFill>
                <a:latin typeface="Microsoft Sans Serif"/>
                <a:cs typeface="Microsoft Sans Serif"/>
              </a:rPr>
              <a:t>can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215" dirty="0">
                <a:solidFill>
                  <a:srgbClr val="838787"/>
                </a:solidFill>
                <a:latin typeface="Microsoft Sans Serif"/>
                <a:cs typeface="Microsoft Sans Serif"/>
              </a:rPr>
              <a:t>do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about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once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5" dirty="0">
                <a:solidFill>
                  <a:srgbClr val="838787"/>
                </a:solidFill>
                <a:latin typeface="Microsoft Sans Serif"/>
                <a:cs typeface="Microsoft Sans Serif"/>
              </a:rPr>
              <a:t>it’s</a:t>
            </a:r>
            <a:r>
              <a:rPr sz="330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deployed.</a:t>
            </a:r>
            <a:endParaRPr sz="3300">
              <a:latin typeface="Microsoft Sans Serif"/>
              <a:cs typeface="Microsoft Sans Serif"/>
            </a:endParaRPr>
          </a:p>
          <a:p>
            <a:pPr marL="535940" marR="100965" indent="-523875">
              <a:lnSpc>
                <a:spcPct val="113199"/>
              </a:lnSpc>
              <a:spcBef>
                <a:spcPts val="3095"/>
              </a:spcBef>
              <a:tabLst>
                <a:tab pos="535940" algn="l"/>
              </a:tabLst>
            </a:pPr>
            <a:r>
              <a:rPr sz="5175" spc="-97" baseline="-4830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300" dirty="0">
                <a:solidFill>
                  <a:srgbClr val="838787"/>
                </a:solidFill>
                <a:latin typeface="Microsoft Sans Serif"/>
                <a:cs typeface="Microsoft Sans Serif"/>
              </a:rPr>
              <a:t>Devs</a:t>
            </a:r>
            <a:r>
              <a:rPr sz="33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need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33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50" dirty="0">
                <a:solidFill>
                  <a:srgbClr val="838787"/>
                </a:solidFill>
                <a:latin typeface="Microsoft Sans Serif"/>
                <a:cs typeface="Microsoft Sans Serif"/>
              </a:rPr>
              <a:t>take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75" dirty="0">
                <a:solidFill>
                  <a:srgbClr val="838787"/>
                </a:solidFill>
                <a:latin typeface="Microsoft Sans Serif"/>
                <a:cs typeface="Microsoft Sans Serif"/>
              </a:rPr>
              <a:t>responsibility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for</a:t>
            </a:r>
            <a:r>
              <a:rPr sz="33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their</a:t>
            </a:r>
            <a:r>
              <a:rPr sz="33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app </a:t>
            </a:r>
            <a:r>
              <a:rPr sz="3300" spc="-8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through</a:t>
            </a:r>
            <a:r>
              <a:rPr sz="33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30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deployment.</a:t>
            </a:r>
            <a:endParaRPr sz="33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0439" y="1570632"/>
            <a:ext cx="7769396" cy="931908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531785"/>
            <a:ext cx="40386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75" dirty="0">
                <a:solidFill>
                  <a:srgbClr val="838787"/>
                </a:solidFill>
              </a:rPr>
              <a:t>ADDING</a:t>
            </a:r>
            <a:r>
              <a:rPr sz="2950" spc="90" dirty="0">
                <a:solidFill>
                  <a:srgbClr val="838787"/>
                </a:solidFill>
              </a:rPr>
              <a:t> </a:t>
            </a:r>
            <a:r>
              <a:rPr sz="2950" spc="80" dirty="0">
                <a:solidFill>
                  <a:srgbClr val="838787"/>
                </a:solidFill>
              </a:rPr>
              <a:t>OPS</a:t>
            </a:r>
            <a:r>
              <a:rPr sz="2950" spc="95" dirty="0">
                <a:solidFill>
                  <a:srgbClr val="838787"/>
                </a:solidFill>
              </a:rPr>
              <a:t> </a:t>
            </a:r>
            <a:r>
              <a:rPr sz="2950" spc="-50" dirty="0">
                <a:solidFill>
                  <a:srgbClr val="838787"/>
                </a:solidFill>
              </a:rPr>
              <a:t>INTO</a:t>
            </a:r>
            <a:r>
              <a:rPr sz="2950" spc="95" dirty="0">
                <a:solidFill>
                  <a:srgbClr val="838787"/>
                </a:solidFill>
              </a:rPr>
              <a:t> </a:t>
            </a:r>
            <a:r>
              <a:rPr sz="2950" spc="65" dirty="0">
                <a:solidFill>
                  <a:srgbClr val="838787"/>
                </a:solidFill>
              </a:rPr>
              <a:t>DEV</a:t>
            </a:r>
            <a:endParaRPr sz="2950"/>
          </a:p>
        </p:txBody>
      </p:sp>
      <p:sp>
        <p:nvSpPr>
          <p:cNvPr id="4" name="object 4"/>
          <p:cNvSpPr txBox="1"/>
          <p:nvPr/>
        </p:nvSpPr>
        <p:spPr>
          <a:xfrm>
            <a:off x="632036" y="1278000"/>
            <a:ext cx="18319750" cy="9156065"/>
          </a:xfrm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0"/>
              </a:spcBef>
            </a:pPr>
            <a:r>
              <a:rPr sz="5100" spc="-104" baseline="-5718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00" spc="742" baseline="-5718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dirty="0">
                <a:solidFill>
                  <a:srgbClr val="838787"/>
                </a:solidFill>
                <a:latin typeface="Microsoft Sans Serif"/>
                <a:cs typeface="Microsoft Sans Serif"/>
              </a:rPr>
              <a:t>Enhance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-10" dirty="0">
                <a:solidFill>
                  <a:srgbClr val="838787"/>
                </a:solidFill>
                <a:latin typeface="Microsoft Sans Serif"/>
                <a:cs typeface="Microsoft Sans Serif"/>
              </a:rPr>
              <a:t>Service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Design</a:t>
            </a:r>
            <a:r>
              <a:rPr sz="3250" spc="-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With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Operational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Knowledge</a:t>
            </a:r>
            <a:endParaRPr sz="3250">
              <a:latin typeface="Microsoft Sans Serif"/>
              <a:cs typeface="Microsoft Sans Serif"/>
            </a:endParaRPr>
          </a:p>
          <a:p>
            <a:pPr marL="561340">
              <a:lnSpc>
                <a:spcPct val="100000"/>
              </a:lnSpc>
              <a:spcBef>
                <a:spcPts val="2105"/>
              </a:spcBef>
            </a:pPr>
            <a:r>
              <a:rPr sz="5100" spc="-104" baseline="-4901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00" spc="697" baseline="-4901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Reliability</a:t>
            </a:r>
            <a:endParaRPr sz="3250">
              <a:latin typeface="Microsoft Sans Serif"/>
              <a:cs typeface="Microsoft Sans Serif"/>
            </a:endParaRPr>
          </a:p>
          <a:p>
            <a:pPr marL="561340">
              <a:lnSpc>
                <a:spcPct val="100000"/>
              </a:lnSpc>
              <a:spcBef>
                <a:spcPts val="2020"/>
              </a:spcBef>
            </a:pPr>
            <a:r>
              <a:rPr sz="5100" spc="-104" baseline="-4901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00" spc="675" baseline="-4901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25" dirty="0">
                <a:solidFill>
                  <a:srgbClr val="838787"/>
                </a:solidFill>
                <a:latin typeface="Microsoft Sans Serif"/>
                <a:cs typeface="Microsoft Sans Serif"/>
              </a:rPr>
              <a:t>Performance</a:t>
            </a:r>
            <a:endParaRPr sz="3250">
              <a:latin typeface="Microsoft Sans Serif"/>
              <a:cs typeface="Microsoft Sans Serif"/>
            </a:endParaRPr>
          </a:p>
          <a:p>
            <a:pPr marL="561340">
              <a:lnSpc>
                <a:spcPct val="100000"/>
              </a:lnSpc>
              <a:spcBef>
                <a:spcPts val="2020"/>
              </a:spcBef>
            </a:pPr>
            <a:r>
              <a:rPr sz="5100" spc="-104" baseline="-5718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00" spc="690" baseline="-5718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15" dirty="0">
                <a:solidFill>
                  <a:srgbClr val="838787"/>
                </a:solidFill>
                <a:latin typeface="Microsoft Sans Serif"/>
                <a:cs typeface="Microsoft Sans Serif"/>
              </a:rPr>
              <a:t>Security</a:t>
            </a:r>
            <a:endParaRPr sz="3250">
              <a:latin typeface="Microsoft Sans Serif"/>
              <a:cs typeface="Microsoft Sans Serif"/>
            </a:endParaRPr>
          </a:p>
          <a:p>
            <a:pPr marL="561340">
              <a:lnSpc>
                <a:spcPct val="100000"/>
              </a:lnSpc>
              <a:spcBef>
                <a:spcPts val="2105"/>
              </a:spcBef>
            </a:pPr>
            <a:r>
              <a:rPr sz="5100" spc="-104" baseline="-4901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00" spc="742" baseline="-4901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-455" dirty="0">
                <a:solidFill>
                  <a:srgbClr val="838787"/>
                </a:solidFill>
                <a:latin typeface="Microsoft Sans Serif"/>
                <a:cs typeface="Microsoft Sans Serif"/>
              </a:rPr>
              <a:t>T</a:t>
            </a:r>
            <a:r>
              <a:rPr sz="3250" spc="10" dirty="0">
                <a:solidFill>
                  <a:srgbClr val="838787"/>
                </a:solidFill>
                <a:latin typeface="Microsoft Sans Serif"/>
                <a:cs typeface="Microsoft Sans Serif"/>
              </a:rPr>
              <a:t>est</a:t>
            </a:r>
            <a:r>
              <a:rPr sz="3250" spc="-13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-200" dirty="0">
                <a:solidFill>
                  <a:srgbClr val="838787"/>
                </a:solidFill>
                <a:latin typeface="Microsoft Sans Serif"/>
                <a:cs typeface="Microsoft Sans Serif"/>
              </a:rPr>
              <a:t>T</a:t>
            </a:r>
            <a:r>
              <a:rPr sz="32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h</a:t>
            </a:r>
            <a:r>
              <a:rPr sz="3250" spc="-30" dirty="0">
                <a:solidFill>
                  <a:srgbClr val="838787"/>
                </a:solidFill>
                <a:latin typeface="Microsoft Sans Serif"/>
                <a:cs typeface="Microsoft Sans Serif"/>
              </a:rPr>
              <a:t>ese</a:t>
            </a:r>
            <a:endParaRPr sz="3250">
              <a:latin typeface="Microsoft Sans Serif"/>
              <a:cs typeface="Microsoft Sans Serif"/>
            </a:endParaRPr>
          </a:p>
          <a:p>
            <a:pPr marL="561340">
              <a:lnSpc>
                <a:spcPct val="100000"/>
              </a:lnSpc>
              <a:spcBef>
                <a:spcPts val="2020"/>
              </a:spcBef>
            </a:pPr>
            <a:r>
              <a:rPr sz="5100" spc="-104" baseline="-4901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00" spc="742" baseline="-4901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Design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-25" dirty="0">
                <a:solidFill>
                  <a:srgbClr val="838787"/>
                </a:solidFill>
                <a:latin typeface="Microsoft Sans Serif"/>
                <a:cs typeface="Microsoft Sans Serif"/>
              </a:rPr>
              <a:t>Patterns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(Release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It!,</a:t>
            </a:r>
            <a:r>
              <a:rPr sz="3250" spc="-1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12-factor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apps)</a:t>
            </a:r>
            <a:endParaRPr sz="325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2020"/>
              </a:spcBef>
            </a:pPr>
            <a:r>
              <a:rPr sz="5100" spc="-104" baseline="-5718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00" spc="742" baseline="-5718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-5" dirty="0">
                <a:solidFill>
                  <a:srgbClr val="838787"/>
                </a:solidFill>
                <a:latin typeface="Microsoft Sans Serif"/>
                <a:cs typeface="Microsoft Sans Serif"/>
              </a:rPr>
              <a:t>Foster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a </a:t>
            </a:r>
            <a:r>
              <a:rPr sz="32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Culture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of</a:t>
            </a:r>
            <a:r>
              <a:rPr sz="3250" spc="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Responsibility</a:t>
            </a:r>
            <a:endParaRPr sz="3250">
              <a:latin typeface="Microsoft Sans Serif"/>
              <a:cs typeface="Microsoft Sans Serif"/>
            </a:endParaRPr>
          </a:p>
          <a:p>
            <a:pPr marL="990600" marR="30480" indent="-429895">
              <a:lnSpc>
                <a:spcPct val="110800"/>
              </a:lnSpc>
              <a:spcBef>
                <a:spcPts val="1664"/>
              </a:spcBef>
            </a:pPr>
            <a:r>
              <a:rPr sz="5100" spc="-104" baseline="-4901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00" spc="742" baseline="-4901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Whether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your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code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passes </a:t>
            </a:r>
            <a:r>
              <a:rPr sz="3250" spc="25" dirty="0">
                <a:solidFill>
                  <a:srgbClr val="838787"/>
                </a:solidFill>
                <a:latin typeface="Microsoft Sans Serif"/>
                <a:cs typeface="Microsoft Sans Serif"/>
              </a:rPr>
              <a:t>test,</a:t>
            </a:r>
            <a:r>
              <a:rPr sz="3250" spc="-1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gets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deployed,</a:t>
            </a:r>
            <a:r>
              <a:rPr sz="3250" spc="-1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stays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up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for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-30" dirty="0">
                <a:solidFill>
                  <a:srgbClr val="838787"/>
                </a:solidFill>
                <a:latin typeface="Microsoft Sans Serif"/>
                <a:cs typeface="Microsoft Sans Serif"/>
              </a:rPr>
              <a:t>users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your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75" dirty="0">
                <a:solidFill>
                  <a:srgbClr val="838787"/>
                </a:solidFill>
                <a:latin typeface="Microsoft Sans Serif"/>
                <a:cs typeface="Microsoft Sans Serif"/>
              </a:rPr>
              <a:t>responsibility</a:t>
            </a:r>
            <a:r>
              <a:rPr sz="32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345" dirty="0">
                <a:solidFill>
                  <a:srgbClr val="838787"/>
                </a:solidFill>
                <a:latin typeface="Microsoft Sans Serif"/>
                <a:cs typeface="Microsoft Sans Serif"/>
              </a:rPr>
              <a:t>– </a:t>
            </a:r>
            <a:r>
              <a:rPr sz="3250" spc="-8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not</a:t>
            </a:r>
            <a:r>
              <a:rPr sz="32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someone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else’s</a:t>
            </a:r>
            <a:endParaRPr sz="325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2050"/>
              </a:spcBef>
            </a:pPr>
            <a:r>
              <a:rPr sz="5100" spc="-104" baseline="-4901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00" spc="719" baseline="-4901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Make</a:t>
            </a:r>
            <a:r>
              <a:rPr sz="32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Development</a:t>
            </a:r>
            <a:r>
              <a:rPr sz="32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Better</a:t>
            </a:r>
            <a:r>
              <a:rPr sz="3250" spc="-1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With</a:t>
            </a:r>
            <a:r>
              <a:rPr sz="32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Ops</a:t>
            </a:r>
            <a:endParaRPr sz="3250">
              <a:latin typeface="Microsoft Sans Serif"/>
              <a:cs typeface="Microsoft Sans Serif"/>
            </a:endParaRPr>
          </a:p>
          <a:p>
            <a:pPr marL="561340">
              <a:lnSpc>
                <a:spcPct val="100000"/>
              </a:lnSpc>
              <a:spcBef>
                <a:spcPts val="2025"/>
              </a:spcBef>
            </a:pPr>
            <a:r>
              <a:rPr sz="5100" spc="-104" baseline="-5718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00" spc="705" baseline="-5718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Productionlike</a:t>
            </a:r>
            <a:r>
              <a:rPr sz="32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65" dirty="0">
                <a:solidFill>
                  <a:srgbClr val="838787"/>
                </a:solidFill>
                <a:latin typeface="Microsoft Sans Serif"/>
                <a:cs typeface="Microsoft Sans Serif"/>
              </a:rPr>
              <a:t>environments</a:t>
            </a:r>
            <a:endParaRPr sz="3250">
              <a:latin typeface="Microsoft Sans Serif"/>
              <a:cs typeface="Microsoft Sans Serif"/>
            </a:endParaRPr>
          </a:p>
          <a:p>
            <a:pPr marL="561340">
              <a:lnSpc>
                <a:spcPct val="100000"/>
              </a:lnSpc>
              <a:spcBef>
                <a:spcPts val="2100"/>
              </a:spcBef>
            </a:pPr>
            <a:r>
              <a:rPr sz="5100" spc="-104" baseline="-4901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100" spc="727" baseline="-4901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250" spc="5" dirty="0">
                <a:solidFill>
                  <a:srgbClr val="838787"/>
                </a:solidFill>
                <a:latin typeface="Microsoft Sans Serif"/>
                <a:cs typeface="Microsoft Sans Serif"/>
              </a:rPr>
              <a:t>Power</a:t>
            </a:r>
            <a:r>
              <a:rPr sz="32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tooling</a:t>
            </a:r>
            <a:r>
              <a:rPr sz="32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-</a:t>
            </a:r>
            <a:r>
              <a:rPr sz="32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vagrant,</a:t>
            </a:r>
            <a:r>
              <a:rPr sz="3250" spc="-1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250" spc="30" dirty="0">
                <a:solidFill>
                  <a:srgbClr val="838787"/>
                </a:solidFill>
                <a:latin typeface="Microsoft Sans Serif"/>
                <a:cs typeface="Microsoft Sans Serif"/>
              </a:rPr>
              <a:t>etc.</a:t>
            </a:r>
            <a:endParaRPr sz="32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1785"/>
            <a:ext cx="482282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5" dirty="0">
                <a:solidFill>
                  <a:srgbClr val="838787"/>
                </a:solidFill>
                <a:latin typeface="Trebuchet MS"/>
                <a:cs typeface="Trebuchet MS"/>
              </a:rPr>
              <a:t>RELIABILITY</a:t>
            </a:r>
            <a:r>
              <a:rPr sz="2950" b="1" spc="110" dirty="0">
                <a:solidFill>
                  <a:srgbClr val="838787"/>
                </a:solidFill>
                <a:latin typeface="Trebuchet MS"/>
                <a:cs typeface="Trebuchet MS"/>
              </a:rPr>
              <a:t> ENGINEERING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483959"/>
            <a:ext cx="5784468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50" spc="-1250" dirty="0"/>
              <a:t>OPER</a:t>
            </a:r>
            <a:r>
              <a:rPr sz="5950" spc="-1675" dirty="0"/>
              <a:t>A</a:t>
            </a:r>
            <a:r>
              <a:rPr sz="5950" spc="-1425" dirty="0"/>
              <a:t>TE</a:t>
            </a:r>
            <a:r>
              <a:rPr sz="5950" spc="-690" dirty="0"/>
              <a:t> </a:t>
            </a:r>
            <a:r>
              <a:rPr sz="5950" spc="-1340" dirty="0"/>
              <a:t>FOR</a:t>
            </a:r>
            <a:r>
              <a:rPr sz="5950" spc="-690" dirty="0"/>
              <a:t> </a:t>
            </a:r>
            <a:r>
              <a:rPr sz="5950" spc="-1055" dirty="0"/>
              <a:t>DESIGN</a:t>
            </a:r>
            <a:endParaRPr sz="5950"/>
          </a:p>
        </p:txBody>
      </p:sp>
      <p:sp>
        <p:nvSpPr>
          <p:cNvPr id="4" name="object 4"/>
          <p:cNvSpPr txBox="1"/>
          <p:nvPr/>
        </p:nvSpPr>
        <p:spPr>
          <a:xfrm>
            <a:off x="657436" y="2648580"/>
            <a:ext cx="4556125" cy="7145655"/>
          </a:xfrm>
          <a:prstGeom prst="rect">
            <a:avLst/>
          </a:prstGeom>
        </p:spPr>
        <p:txBody>
          <a:bodyPr vert="horz" wrap="square" lIns="0" tIns="527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0"/>
              </a:spcBef>
            </a:pPr>
            <a:r>
              <a:rPr sz="12450" spc="232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90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Build</a:t>
            </a:r>
            <a:endParaRPr sz="7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60"/>
              </a:spcBef>
            </a:pPr>
            <a:r>
              <a:rPr sz="12450" spc="60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90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Measure</a:t>
            </a:r>
            <a:endParaRPr sz="7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4"/>
              </a:spcBef>
            </a:pPr>
            <a:r>
              <a:rPr sz="12450" spc="-67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90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Learn</a:t>
            </a:r>
            <a:endParaRPr sz="7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4"/>
              </a:spcBef>
            </a:pPr>
            <a:r>
              <a:rPr sz="12450" spc="-15" baseline="-4016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7900" spc="-10" dirty="0">
                <a:solidFill>
                  <a:srgbClr val="838787"/>
                </a:solidFill>
                <a:latin typeface="Microsoft Sans Serif"/>
                <a:cs typeface="Microsoft Sans Serif"/>
              </a:rPr>
              <a:t>Repeat</a:t>
            </a:r>
            <a:endParaRPr sz="7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3275" y="1444982"/>
            <a:ext cx="11099138" cy="35496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3771" y="5277326"/>
            <a:ext cx="9298146" cy="584275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531785"/>
            <a:ext cx="40386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75" dirty="0">
                <a:solidFill>
                  <a:srgbClr val="838787"/>
                </a:solidFill>
              </a:rPr>
              <a:t>ADDING</a:t>
            </a:r>
            <a:r>
              <a:rPr sz="2950" spc="90" dirty="0">
                <a:solidFill>
                  <a:srgbClr val="838787"/>
                </a:solidFill>
              </a:rPr>
              <a:t> </a:t>
            </a:r>
            <a:r>
              <a:rPr sz="2950" spc="15" dirty="0">
                <a:solidFill>
                  <a:srgbClr val="838787"/>
                </a:solidFill>
              </a:rPr>
              <a:t>DEV</a:t>
            </a:r>
            <a:r>
              <a:rPr sz="2950" spc="95" dirty="0">
                <a:solidFill>
                  <a:srgbClr val="838787"/>
                </a:solidFill>
              </a:rPr>
              <a:t> </a:t>
            </a:r>
            <a:r>
              <a:rPr sz="2950" spc="-50" dirty="0">
                <a:solidFill>
                  <a:srgbClr val="838787"/>
                </a:solidFill>
              </a:rPr>
              <a:t>INTO</a:t>
            </a:r>
            <a:r>
              <a:rPr sz="2950" spc="95" dirty="0">
                <a:solidFill>
                  <a:srgbClr val="838787"/>
                </a:solidFill>
              </a:rPr>
              <a:t> </a:t>
            </a:r>
            <a:r>
              <a:rPr sz="2950" spc="130" dirty="0">
                <a:solidFill>
                  <a:srgbClr val="838787"/>
                </a:solidFill>
              </a:rPr>
              <a:t>OPS</a:t>
            </a:r>
            <a:endParaRPr sz="2950"/>
          </a:p>
        </p:txBody>
      </p:sp>
      <p:sp>
        <p:nvSpPr>
          <p:cNvPr id="4" name="object 4"/>
          <p:cNvSpPr txBox="1"/>
          <p:nvPr/>
        </p:nvSpPr>
        <p:spPr>
          <a:xfrm>
            <a:off x="657436" y="1476553"/>
            <a:ext cx="18680430" cy="8598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25145" marR="810260" indent="-513080">
              <a:lnSpc>
                <a:spcPct val="112999"/>
              </a:lnSpc>
              <a:spcBef>
                <a:spcPts val="120"/>
              </a:spcBef>
              <a:tabLst>
                <a:tab pos="6670040" algn="l"/>
                <a:tab pos="16428719" algn="l"/>
              </a:tabLst>
            </a:pPr>
            <a:r>
              <a:rPr sz="6150" spc="-120" baseline="-406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150" spc="855" baseline="-406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00" spc="160" dirty="0">
                <a:solidFill>
                  <a:srgbClr val="838787"/>
                </a:solidFill>
                <a:latin typeface="Microsoft Sans Serif"/>
                <a:cs typeface="Microsoft Sans Serif"/>
              </a:rPr>
              <a:t>Don’t</a:t>
            </a:r>
            <a:r>
              <a:rPr sz="390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265" dirty="0">
                <a:solidFill>
                  <a:srgbClr val="838787"/>
                </a:solidFill>
                <a:latin typeface="Microsoft Sans Serif"/>
                <a:cs typeface="Microsoft Sans Serif"/>
              </a:rPr>
              <a:t>do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-35" dirty="0">
                <a:solidFill>
                  <a:srgbClr val="838787"/>
                </a:solidFill>
                <a:latin typeface="Microsoft Sans Serif"/>
                <a:cs typeface="Microsoft Sans Serif"/>
              </a:rPr>
              <a:t>tasks</a:t>
            </a:r>
            <a:r>
              <a:rPr sz="390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for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people.	</a:t>
            </a:r>
            <a:r>
              <a:rPr sz="390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Build</a:t>
            </a:r>
            <a:r>
              <a:rPr sz="390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tools</a:t>
            </a:r>
            <a:r>
              <a:rPr sz="390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5" dirty="0">
                <a:solidFill>
                  <a:srgbClr val="838787"/>
                </a:solidFill>
                <a:latin typeface="Microsoft Sans Serif"/>
                <a:cs typeface="Microsoft Sans Serif"/>
              </a:rPr>
              <a:t>so</a:t>
            </a:r>
            <a:r>
              <a:rPr sz="390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they</a:t>
            </a:r>
            <a:r>
              <a:rPr sz="390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5" dirty="0">
                <a:solidFill>
                  <a:srgbClr val="838787"/>
                </a:solidFill>
                <a:latin typeface="Microsoft Sans Serif"/>
                <a:cs typeface="Microsoft Sans Serif"/>
              </a:rPr>
              <a:t>can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265" dirty="0">
                <a:solidFill>
                  <a:srgbClr val="838787"/>
                </a:solidFill>
                <a:latin typeface="Microsoft Sans Serif"/>
                <a:cs typeface="Microsoft Sans Serif"/>
              </a:rPr>
              <a:t>do</a:t>
            </a:r>
            <a:r>
              <a:rPr sz="390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their</a:t>
            </a:r>
            <a:r>
              <a:rPr sz="390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own</a:t>
            </a:r>
            <a:r>
              <a:rPr sz="390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work.	</a:t>
            </a:r>
            <a:r>
              <a:rPr sz="39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Ops</a:t>
            </a:r>
            <a:r>
              <a:rPr sz="3900" spc="-14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is </a:t>
            </a:r>
            <a:r>
              <a:rPr sz="3900" spc="-102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now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dev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team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platform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their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product.</a:t>
            </a:r>
            <a:endParaRPr sz="3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15"/>
              </a:spcBef>
              <a:tabLst>
                <a:tab pos="3141980" algn="l"/>
              </a:tabLst>
            </a:pPr>
            <a:r>
              <a:rPr sz="6150" spc="-120" baseline="-4742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150" spc="869" baseline="-4742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0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Automate.	</a:t>
            </a:r>
            <a:r>
              <a:rPr sz="390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This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25" dirty="0">
                <a:solidFill>
                  <a:srgbClr val="838787"/>
                </a:solidFill>
                <a:latin typeface="Microsoft Sans Serif"/>
                <a:cs typeface="Microsoft Sans Serif"/>
              </a:rPr>
              <a:t>means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code,</a:t>
            </a:r>
            <a:r>
              <a:rPr sz="3900" spc="-17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using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coder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55" dirty="0">
                <a:solidFill>
                  <a:srgbClr val="838787"/>
                </a:solidFill>
                <a:latin typeface="Microsoft Sans Serif"/>
                <a:cs typeface="Microsoft Sans Serif"/>
              </a:rPr>
              <a:t>practices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(from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source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control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on)</a:t>
            </a:r>
            <a:endParaRPr sz="3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54"/>
              </a:spcBef>
            </a:pPr>
            <a:r>
              <a:rPr sz="6150" spc="-120" baseline="-406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150" spc="847" baseline="-406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0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Build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60" dirty="0">
                <a:solidFill>
                  <a:srgbClr val="838787"/>
                </a:solidFill>
                <a:latin typeface="Microsoft Sans Serif"/>
                <a:cs typeface="Microsoft Sans Serif"/>
              </a:rPr>
              <a:t>Feedback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-95" dirty="0">
                <a:solidFill>
                  <a:srgbClr val="838787"/>
                </a:solidFill>
                <a:latin typeface="Microsoft Sans Serif"/>
                <a:cs typeface="Microsoft Sans Serif"/>
              </a:rPr>
              <a:t>Paths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-10" dirty="0">
                <a:solidFill>
                  <a:srgbClr val="838787"/>
                </a:solidFill>
                <a:latin typeface="Microsoft Sans Serif"/>
                <a:cs typeface="Microsoft Sans Serif"/>
              </a:rPr>
              <a:t>Back</a:t>
            </a:r>
            <a:r>
              <a:rPr sz="3900" spc="-15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-16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Dev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From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Production</a:t>
            </a:r>
            <a:endParaRPr sz="3900">
              <a:latin typeface="Microsoft Sans Serif"/>
              <a:cs typeface="Microsoft Sans Serif"/>
            </a:endParaRPr>
          </a:p>
          <a:p>
            <a:pPr marL="1049020" marR="420370" indent="-513080">
              <a:lnSpc>
                <a:spcPct val="112999"/>
              </a:lnSpc>
              <a:spcBef>
                <a:spcPts val="2930"/>
              </a:spcBef>
            </a:pPr>
            <a:r>
              <a:rPr sz="6150" spc="-120" baseline="-4742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150" spc="855" baseline="-4742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0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Monitoring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75" dirty="0">
                <a:solidFill>
                  <a:srgbClr val="838787"/>
                </a:solidFill>
                <a:latin typeface="Microsoft Sans Serif"/>
                <a:cs typeface="Microsoft Sans Serif"/>
              </a:rPr>
              <a:t>metrics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-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-20" dirty="0">
                <a:solidFill>
                  <a:srgbClr val="838787"/>
                </a:solidFill>
                <a:latin typeface="Microsoft Sans Serif"/>
                <a:cs typeface="Microsoft Sans Serif"/>
              </a:rPr>
              <a:t>Ensure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that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monitoring/logging/metrics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feed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back </a:t>
            </a:r>
            <a:r>
              <a:rPr sz="3900" spc="-1019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into</a:t>
            </a:r>
            <a:r>
              <a:rPr sz="390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35" dirty="0">
                <a:solidFill>
                  <a:srgbClr val="838787"/>
                </a:solidFill>
                <a:latin typeface="Microsoft Sans Serif"/>
                <a:cs typeface="Microsoft Sans Serif"/>
              </a:rPr>
              <a:t>dev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(and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the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5" dirty="0">
                <a:solidFill>
                  <a:srgbClr val="838787"/>
                </a:solidFill>
                <a:latin typeface="Microsoft Sans Serif"/>
                <a:cs typeface="Microsoft Sans Serif"/>
              </a:rPr>
              <a:t>business)</a:t>
            </a:r>
            <a:endParaRPr sz="3900">
              <a:latin typeface="Microsoft Sans Serif"/>
              <a:cs typeface="Microsoft Sans Serif"/>
            </a:endParaRPr>
          </a:p>
          <a:p>
            <a:pPr marL="535940">
              <a:lnSpc>
                <a:spcPct val="100000"/>
              </a:lnSpc>
              <a:spcBef>
                <a:spcPts val="3695"/>
              </a:spcBef>
            </a:pPr>
            <a:r>
              <a:rPr sz="6150" spc="-120" baseline="-406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150" spc="825" baseline="-406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00" spc="5" dirty="0">
                <a:solidFill>
                  <a:srgbClr val="838787"/>
                </a:solidFill>
                <a:latin typeface="Microsoft Sans Serif"/>
                <a:cs typeface="Microsoft Sans Serif"/>
              </a:rPr>
              <a:t>Blameless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Incident</a:t>
            </a:r>
            <a:r>
              <a:rPr sz="390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Postmortems</a:t>
            </a:r>
            <a:endParaRPr sz="3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54"/>
              </a:spcBef>
            </a:pPr>
            <a:r>
              <a:rPr sz="6150" spc="-120" baseline="-4065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150" spc="847" baseline="-4065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0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Developers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Do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200" dirty="0">
                <a:solidFill>
                  <a:srgbClr val="838787"/>
                </a:solidFill>
                <a:latin typeface="Microsoft Sans Serif"/>
                <a:cs typeface="Microsoft Sans Serif"/>
              </a:rPr>
              <a:t>On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Call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85" dirty="0">
                <a:solidFill>
                  <a:srgbClr val="838787"/>
                </a:solidFill>
                <a:latin typeface="Microsoft Sans Serif"/>
                <a:cs typeface="Microsoft Sans Serif"/>
              </a:rPr>
              <a:t>Production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Support</a:t>
            </a:r>
            <a:endParaRPr sz="3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75"/>
              </a:spcBef>
            </a:pPr>
            <a:r>
              <a:rPr sz="6150" spc="-120" baseline="-4742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150" spc="847" baseline="-4742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900" spc="-345" dirty="0">
                <a:solidFill>
                  <a:srgbClr val="838787"/>
                </a:solidFill>
                <a:latin typeface="Microsoft Sans Serif"/>
                <a:cs typeface="Microsoft Sans Serif"/>
              </a:rPr>
              <a:t>SRE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model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-45" dirty="0">
                <a:solidFill>
                  <a:srgbClr val="838787"/>
                </a:solidFill>
                <a:latin typeface="Microsoft Sans Serif"/>
                <a:cs typeface="Microsoft Sans Serif"/>
              </a:rPr>
              <a:t>-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50" dirty="0">
                <a:solidFill>
                  <a:srgbClr val="838787"/>
                </a:solidFill>
                <a:latin typeface="Microsoft Sans Serif"/>
                <a:cs typeface="Microsoft Sans Serif"/>
              </a:rPr>
              <a:t>devs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support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till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gets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250" dirty="0">
                <a:solidFill>
                  <a:srgbClr val="838787"/>
                </a:solidFill>
                <a:latin typeface="Microsoft Sans Serif"/>
                <a:cs typeface="Microsoft Sans Serif"/>
              </a:rPr>
              <a:t>big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ops</a:t>
            </a:r>
            <a:r>
              <a:rPr sz="390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accepts</a:t>
            </a:r>
            <a:r>
              <a:rPr sz="390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390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support</a:t>
            </a:r>
            <a:endParaRPr sz="3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1785"/>
            <a:ext cx="346329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35" dirty="0">
                <a:solidFill>
                  <a:srgbClr val="838787"/>
                </a:solidFill>
                <a:latin typeface="Trebuchet MS"/>
                <a:cs typeface="Trebuchet MS"/>
              </a:rPr>
              <a:t>OTHER</a:t>
            </a:r>
            <a:r>
              <a:rPr sz="2950" b="1" spc="4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105" dirty="0">
                <a:solidFill>
                  <a:srgbClr val="838787"/>
                </a:solidFill>
                <a:latin typeface="Trebuchet MS"/>
                <a:cs typeface="Trebuchet MS"/>
              </a:rPr>
              <a:t>RESOURCES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7146"/>
            <a:ext cx="4441216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50" spc="-1739" dirty="0"/>
              <a:t>T</a:t>
            </a:r>
            <a:r>
              <a:rPr sz="5950" spc="-1650" dirty="0"/>
              <a:t>O</a:t>
            </a:r>
            <a:r>
              <a:rPr sz="5950" spc="-690" dirty="0"/>
              <a:t> </a:t>
            </a:r>
            <a:r>
              <a:rPr sz="5950" spc="-1210" dirty="0"/>
              <a:t>LEARN</a:t>
            </a:r>
            <a:r>
              <a:rPr sz="5950" spc="-690" dirty="0"/>
              <a:t> </a:t>
            </a:r>
            <a:r>
              <a:rPr sz="5950" spc="-1265" dirty="0"/>
              <a:t>MORE</a:t>
            </a:r>
            <a:endParaRPr sz="595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2120" marR="5080" indent="-440055">
              <a:lnSpc>
                <a:spcPct val="112700"/>
              </a:lnSpc>
              <a:spcBef>
                <a:spcPts val="95"/>
              </a:spcBef>
            </a:pPr>
            <a:r>
              <a:rPr sz="5250" spc="-120" baseline="-4761" dirty="0">
                <a:solidFill>
                  <a:srgbClr val="34A5DA"/>
                </a:solidFill>
                <a:latin typeface="Lucida Sans Unicode"/>
                <a:cs typeface="Lucida Sans Unicode"/>
              </a:rPr>
              <a:t>▸ </a:t>
            </a:r>
            <a:r>
              <a:rPr sz="3300" spc="60" dirty="0"/>
              <a:t>Gene Kim, </a:t>
            </a:r>
            <a:r>
              <a:rPr sz="3300" spc="95" dirty="0"/>
              <a:t>John </a:t>
            </a:r>
            <a:r>
              <a:rPr sz="3300" spc="50" dirty="0"/>
              <a:t>Willis, </a:t>
            </a:r>
            <a:r>
              <a:rPr sz="3300" spc="-20" dirty="0"/>
              <a:t>Jez </a:t>
            </a:r>
            <a:r>
              <a:rPr sz="3300" spc="105" dirty="0"/>
              <a:t>Humble, </a:t>
            </a:r>
            <a:r>
              <a:rPr sz="3300" spc="110" dirty="0"/>
              <a:t>and </a:t>
            </a:r>
            <a:r>
              <a:rPr sz="3300" spc="114" dirty="0"/>
              <a:t> </a:t>
            </a:r>
            <a:r>
              <a:rPr sz="3300" spc="120" dirty="0"/>
              <a:t>Damon</a:t>
            </a:r>
            <a:r>
              <a:rPr sz="3300" spc="-55" dirty="0"/>
              <a:t> </a:t>
            </a:r>
            <a:r>
              <a:rPr sz="3300" spc="55" dirty="0"/>
              <a:t>Edwards’</a:t>
            </a:r>
            <a:r>
              <a:rPr sz="3300" spc="-135" dirty="0"/>
              <a:t> </a:t>
            </a:r>
            <a:r>
              <a:rPr sz="3300" u="heavy" spc="-5" dirty="0">
                <a:uFill>
                  <a:solidFill>
                    <a:srgbClr val="838787"/>
                  </a:solidFill>
                </a:uFill>
              </a:rPr>
              <a:t>The</a:t>
            </a:r>
            <a:r>
              <a:rPr sz="3300" u="heavy" spc="-55" dirty="0">
                <a:uFill>
                  <a:solidFill>
                    <a:srgbClr val="838787"/>
                  </a:solidFill>
                </a:uFill>
              </a:rPr>
              <a:t> </a:t>
            </a:r>
            <a:r>
              <a:rPr sz="3300" u="heavy" spc="95" dirty="0">
                <a:uFill>
                  <a:solidFill>
                    <a:srgbClr val="838787"/>
                  </a:solidFill>
                </a:uFill>
              </a:rPr>
              <a:t>DevOps</a:t>
            </a:r>
            <a:r>
              <a:rPr sz="3300" u="heavy" spc="-55" dirty="0">
                <a:uFill>
                  <a:solidFill>
                    <a:srgbClr val="838787"/>
                  </a:solidFill>
                </a:uFill>
              </a:rPr>
              <a:t> </a:t>
            </a:r>
            <a:r>
              <a:rPr sz="3300" u="heavy" spc="140" dirty="0">
                <a:uFill>
                  <a:solidFill>
                    <a:srgbClr val="838787"/>
                  </a:solidFill>
                </a:uFill>
              </a:rPr>
              <a:t>Handbook</a:t>
            </a:r>
            <a:endParaRPr sz="3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95"/>
              </a:spcBef>
            </a:pPr>
            <a:r>
              <a:rPr sz="5250" spc="-120" baseline="-3968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250" spc="750" baseline="-3968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300" spc="60" dirty="0"/>
              <a:t>Gene</a:t>
            </a:r>
            <a:r>
              <a:rPr sz="3300" spc="-50" dirty="0"/>
              <a:t> </a:t>
            </a:r>
            <a:r>
              <a:rPr sz="3300" spc="5" dirty="0"/>
              <a:t>Kim’s</a:t>
            </a:r>
            <a:r>
              <a:rPr sz="3300" spc="-130" dirty="0"/>
              <a:t> </a:t>
            </a:r>
            <a:r>
              <a:rPr sz="3300" u="heavy" spc="-5" dirty="0">
                <a:uFill>
                  <a:solidFill>
                    <a:srgbClr val="838787"/>
                  </a:solidFill>
                </a:uFill>
              </a:rPr>
              <a:t>The</a:t>
            </a:r>
            <a:r>
              <a:rPr sz="3300" u="heavy" spc="-50" dirty="0">
                <a:uFill>
                  <a:solidFill>
                    <a:srgbClr val="838787"/>
                  </a:solidFill>
                </a:uFill>
              </a:rPr>
              <a:t> </a:t>
            </a:r>
            <a:r>
              <a:rPr sz="3300" u="heavy" spc="55" dirty="0">
                <a:uFill>
                  <a:solidFill>
                    <a:srgbClr val="838787"/>
                  </a:solidFill>
                </a:uFill>
              </a:rPr>
              <a:t>Phoenix</a:t>
            </a:r>
            <a:r>
              <a:rPr sz="3300" u="heavy" spc="-50" dirty="0">
                <a:uFill>
                  <a:solidFill>
                    <a:srgbClr val="838787"/>
                  </a:solidFill>
                </a:uFill>
              </a:rPr>
              <a:t> </a:t>
            </a:r>
            <a:r>
              <a:rPr sz="3300" u="heavy" spc="25" dirty="0">
                <a:uFill>
                  <a:solidFill>
                    <a:srgbClr val="838787"/>
                  </a:solidFill>
                </a:uFill>
              </a:rPr>
              <a:t>Project</a:t>
            </a:r>
            <a:endParaRPr sz="3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55"/>
              </a:spcBef>
            </a:pPr>
            <a:r>
              <a:rPr sz="5250" spc="-120" baseline="-3968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250" spc="742" baseline="-3968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300" spc="-20" dirty="0"/>
              <a:t>Jez</a:t>
            </a:r>
            <a:r>
              <a:rPr sz="3300" spc="-50" dirty="0"/>
              <a:t> </a:t>
            </a:r>
            <a:r>
              <a:rPr sz="3300" spc="65" dirty="0"/>
              <a:t>Humble’s</a:t>
            </a:r>
            <a:r>
              <a:rPr sz="3300" spc="-55" dirty="0"/>
              <a:t> </a:t>
            </a:r>
            <a:r>
              <a:rPr sz="3300" u="heavy" spc="80" dirty="0">
                <a:uFill>
                  <a:solidFill>
                    <a:srgbClr val="838787"/>
                  </a:solidFill>
                </a:uFill>
              </a:rPr>
              <a:t>Continuous</a:t>
            </a:r>
            <a:r>
              <a:rPr sz="3300" u="heavy" spc="-50" dirty="0">
                <a:uFill>
                  <a:solidFill>
                    <a:srgbClr val="838787"/>
                  </a:solidFill>
                </a:uFill>
              </a:rPr>
              <a:t> </a:t>
            </a:r>
            <a:r>
              <a:rPr sz="3300" u="heavy" spc="80" dirty="0">
                <a:uFill>
                  <a:solidFill>
                    <a:srgbClr val="838787"/>
                  </a:solidFill>
                </a:uFill>
              </a:rPr>
              <a:t>Delivery</a:t>
            </a:r>
            <a:endParaRPr sz="3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55"/>
              </a:spcBef>
            </a:pPr>
            <a:r>
              <a:rPr sz="5250" spc="-120" baseline="-3968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250" spc="735" baseline="-3968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300" spc="85" dirty="0"/>
              <a:t>Michael</a:t>
            </a:r>
            <a:r>
              <a:rPr sz="3300" spc="-50" dirty="0"/>
              <a:t> </a:t>
            </a:r>
            <a:r>
              <a:rPr sz="3300" spc="60" dirty="0"/>
              <a:t>Nygard’s</a:t>
            </a:r>
            <a:r>
              <a:rPr sz="3300" spc="-55" dirty="0"/>
              <a:t> </a:t>
            </a:r>
            <a:r>
              <a:rPr sz="3300" u="heavy" spc="-45" dirty="0">
                <a:uFill>
                  <a:solidFill>
                    <a:srgbClr val="838787"/>
                  </a:solidFill>
                </a:uFill>
              </a:rPr>
              <a:t>Release</a:t>
            </a:r>
            <a:r>
              <a:rPr sz="3300" u="heavy" spc="-50" dirty="0">
                <a:uFill>
                  <a:solidFill>
                    <a:srgbClr val="838787"/>
                  </a:solidFill>
                </a:uFill>
              </a:rPr>
              <a:t> </a:t>
            </a:r>
            <a:r>
              <a:rPr sz="3300" u="heavy" spc="114" dirty="0">
                <a:uFill>
                  <a:solidFill>
                    <a:srgbClr val="838787"/>
                  </a:solidFill>
                </a:uFill>
              </a:rPr>
              <a:t>It!</a:t>
            </a:r>
            <a:endParaRPr sz="3300">
              <a:latin typeface="Lucida Sans Unicode"/>
              <a:cs typeface="Lucida Sans Unicode"/>
            </a:endParaRPr>
          </a:p>
          <a:p>
            <a:pPr marL="452120" marR="474980" indent="-440055">
              <a:lnSpc>
                <a:spcPct val="112700"/>
              </a:lnSpc>
              <a:spcBef>
                <a:spcPts val="2440"/>
              </a:spcBef>
            </a:pPr>
            <a:r>
              <a:rPr sz="5250" spc="-120" baseline="-4761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250" spc="727" baseline="-4761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300" spc="-20" dirty="0"/>
              <a:t>Tom</a:t>
            </a:r>
            <a:r>
              <a:rPr sz="3300" spc="-55" dirty="0"/>
              <a:t> </a:t>
            </a:r>
            <a:r>
              <a:rPr sz="3300" spc="50" dirty="0"/>
              <a:t>Limoncelli’s</a:t>
            </a:r>
            <a:r>
              <a:rPr sz="3300" spc="-135" dirty="0"/>
              <a:t> </a:t>
            </a:r>
            <a:r>
              <a:rPr sz="3300" u="heavy" spc="-5" dirty="0">
                <a:uFill>
                  <a:solidFill>
                    <a:srgbClr val="838787"/>
                  </a:solidFill>
                </a:uFill>
              </a:rPr>
              <a:t>The</a:t>
            </a:r>
            <a:r>
              <a:rPr sz="3300" u="heavy" spc="-55" dirty="0">
                <a:uFill>
                  <a:solidFill>
                    <a:srgbClr val="838787"/>
                  </a:solidFill>
                </a:uFill>
              </a:rPr>
              <a:t> </a:t>
            </a:r>
            <a:r>
              <a:rPr sz="3300" u="heavy" spc="-5" dirty="0">
                <a:uFill>
                  <a:solidFill>
                    <a:srgbClr val="838787"/>
                  </a:solidFill>
                </a:uFill>
              </a:rPr>
              <a:t>Practice</a:t>
            </a:r>
            <a:r>
              <a:rPr sz="3300" u="heavy" spc="-55" dirty="0">
                <a:uFill>
                  <a:solidFill>
                    <a:srgbClr val="838787"/>
                  </a:solidFill>
                </a:uFill>
              </a:rPr>
              <a:t> </a:t>
            </a:r>
            <a:r>
              <a:rPr sz="3300" u="heavy" spc="180" dirty="0">
                <a:uFill>
                  <a:solidFill>
                    <a:srgbClr val="838787"/>
                  </a:solidFill>
                </a:uFill>
              </a:rPr>
              <a:t>Of</a:t>
            </a:r>
            <a:r>
              <a:rPr sz="3300" u="heavy" spc="25" dirty="0">
                <a:uFill>
                  <a:solidFill>
                    <a:srgbClr val="838787"/>
                  </a:solidFill>
                </a:uFill>
              </a:rPr>
              <a:t> </a:t>
            </a:r>
            <a:r>
              <a:rPr sz="3300" u="heavy" spc="130" dirty="0">
                <a:uFill>
                  <a:solidFill>
                    <a:srgbClr val="838787"/>
                  </a:solidFill>
                </a:uFill>
              </a:rPr>
              <a:t>Cloud </a:t>
            </a:r>
            <a:r>
              <a:rPr sz="3300" spc="-860" dirty="0"/>
              <a:t> </a:t>
            </a:r>
            <a:r>
              <a:rPr sz="3300" u="heavy" spc="-10" dirty="0">
                <a:uFill>
                  <a:solidFill>
                    <a:srgbClr val="838787"/>
                  </a:solidFill>
                </a:uFill>
              </a:rPr>
              <a:t>System</a:t>
            </a:r>
            <a:r>
              <a:rPr sz="3300" u="heavy" spc="-114" dirty="0">
                <a:uFill>
                  <a:solidFill>
                    <a:srgbClr val="838787"/>
                  </a:solidFill>
                </a:uFill>
              </a:rPr>
              <a:t> </a:t>
            </a:r>
            <a:r>
              <a:rPr sz="3300" u="heavy" spc="105" dirty="0">
                <a:uFill>
                  <a:solidFill>
                    <a:srgbClr val="838787"/>
                  </a:solidFill>
                </a:uFill>
              </a:rPr>
              <a:t>Administration</a:t>
            </a:r>
            <a:endParaRPr sz="3300">
              <a:latin typeface="Lucida Sans Unicode"/>
              <a:cs typeface="Lucida Sans Unicode"/>
            </a:endParaRPr>
          </a:p>
          <a:p>
            <a:pPr marL="452120" marR="1283335" indent="-440055">
              <a:lnSpc>
                <a:spcPct val="112700"/>
              </a:lnSpc>
              <a:spcBef>
                <a:spcPts val="2560"/>
              </a:spcBef>
            </a:pPr>
            <a:r>
              <a:rPr sz="5250" spc="-120" baseline="-4761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5250" spc="742" baseline="-4761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3300" spc="85" dirty="0"/>
              <a:t>Mary</a:t>
            </a:r>
            <a:r>
              <a:rPr sz="3300" spc="-50" dirty="0"/>
              <a:t> </a:t>
            </a:r>
            <a:r>
              <a:rPr sz="3300" spc="110" dirty="0"/>
              <a:t>and</a:t>
            </a:r>
            <a:r>
              <a:rPr sz="3300" spc="-130" dirty="0"/>
              <a:t> </a:t>
            </a:r>
            <a:r>
              <a:rPr sz="3300" spc="-20" dirty="0"/>
              <a:t>Tom</a:t>
            </a:r>
            <a:r>
              <a:rPr sz="3300" spc="-50" dirty="0"/>
              <a:t> </a:t>
            </a:r>
            <a:r>
              <a:rPr sz="3300" spc="55" dirty="0"/>
              <a:t>Poppendieck’s</a:t>
            </a:r>
            <a:r>
              <a:rPr sz="3300" spc="-50" dirty="0"/>
              <a:t> </a:t>
            </a:r>
            <a:r>
              <a:rPr sz="3300" u="heavy" spc="-25" dirty="0">
                <a:uFill>
                  <a:solidFill>
                    <a:srgbClr val="838787"/>
                  </a:solidFill>
                </a:uFill>
              </a:rPr>
              <a:t>Lean </a:t>
            </a:r>
            <a:r>
              <a:rPr sz="3300" spc="-860" dirty="0"/>
              <a:t> </a:t>
            </a:r>
            <a:r>
              <a:rPr sz="3300" u="heavy" spc="45" dirty="0">
                <a:uFill>
                  <a:solidFill>
                    <a:srgbClr val="838787"/>
                  </a:solidFill>
                </a:uFill>
              </a:rPr>
              <a:t>Software</a:t>
            </a:r>
            <a:r>
              <a:rPr sz="3300" u="heavy" spc="-55" dirty="0">
                <a:uFill>
                  <a:solidFill>
                    <a:srgbClr val="838787"/>
                  </a:solidFill>
                </a:uFill>
              </a:rPr>
              <a:t> </a:t>
            </a:r>
            <a:r>
              <a:rPr sz="3300" u="heavy" spc="130" dirty="0">
                <a:uFill>
                  <a:solidFill>
                    <a:srgbClr val="838787"/>
                  </a:solidFill>
                </a:uFill>
              </a:rPr>
              <a:t>Development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73075" algn="l"/>
              </a:tabLst>
            </a:pPr>
            <a:r>
              <a:rPr sz="5400" spc="-104" baseline="-3858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450" spc="45" dirty="0"/>
              <a:t>Velocity</a:t>
            </a:r>
            <a:r>
              <a:rPr sz="3450" spc="-65" dirty="0"/>
              <a:t> </a:t>
            </a:r>
            <a:r>
              <a:rPr sz="3450" spc="50" dirty="0"/>
              <a:t>Conference</a:t>
            </a:r>
            <a:r>
              <a:rPr sz="3450" spc="-65" dirty="0"/>
              <a:t> </a:t>
            </a:r>
            <a:r>
              <a:rPr sz="3450" spc="60" dirty="0"/>
              <a:t>(velocityconf.com)</a:t>
            </a:r>
            <a:endParaRPr sz="3450">
              <a:latin typeface="Lucida Sans Unicode"/>
              <a:cs typeface="Lucida Sans Unicode"/>
            </a:endParaRPr>
          </a:p>
          <a:p>
            <a:pPr marL="473075" marR="2788920" indent="-461009">
              <a:lnSpc>
                <a:spcPct val="112300"/>
              </a:lnSpc>
              <a:spcBef>
                <a:spcPts val="2650"/>
              </a:spcBef>
              <a:tabLst>
                <a:tab pos="473075" algn="l"/>
              </a:tabLst>
            </a:pPr>
            <a:r>
              <a:rPr sz="5400" spc="-104" baseline="-3086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450" spc="35" dirty="0"/>
              <a:t>DevOpsDays</a:t>
            </a:r>
            <a:r>
              <a:rPr sz="3450" spc="-114" dirty="0"/>
              <a:t> </a:t>
            </a:r>
            <a:r>
              <a:rPr sz="3450" spc="30" dirty="0"/>
              <a:t>Conferences </a:t>
            </a:r>
            <a:r>
              <a:rPr sz="3450" spc="-900" dirty="0"/>
              <a:t> </a:t>
            </a:r>
            <a:r>
              <a:rPr sz="3450" spc="55" dirty="0"/>
              <a:t>(devopsdays.org)</a:t>
            </a:r>
            <a:endParaRPr sz="3450">
              <a:latin typeface="Lucida Sans Unicode"/>
              <a:cs typeface="Lucida Sans Unicode"/>
            </a:endParaRPr>
          </a:p>
          <a:p>
            <a:pPr marL="473075" marR="2623820" indent="-461009">
              <a:lnSpc>
                <a:spcPct val="112300"/>
              </a:lnSpc>
              <a:spcBef>
                <a:spcPts val="2680"/>
              </a:spcBef>
              <a:tabLst>
                <a:tab pos="473075" algn="l"/>
              </a:tabLst>
            </a:pPr>
            <a:r>
              <a:rPr sz="5400" spc="-104" baseline="-3086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450" spc="80" dirty="0"/>
              <a:t>DevOps</a:t>
            </a:r>
            <a:r>
              <a:rPr sz="3450" spc="-125" dirty="0"/>
              <a:t> </a:t>
            </a:r>
            <a:r>
              <a:rPr sz="3450" spc="55" dirty="0"/>
              <a:t>Weekly</a:t>
            </a:r>
            <a:r>
              <a:rPr sz="3450" spc="-90" dirty="0"/>
              <a:t> </a:t>
            </a:r>
            <a:r>
              <a:rPr sz="3450" spc="70" dirty="0"/>
              <a:t>newsletter </a:t>
            </a:r>
            <a:r>
              <a:rPr sz="3450" spc="-900" dirty="0"/>
              <a:t> </a:t>
            </a:r>
            <a:r>
              <a:rPr sz="3450" spc="60" dirty="0"/>
              <a:t>(devopsweekly.com)</a:t>
            </a:r>
            <a:endParaRPr sz="3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215"/>
              </a:spcBef>
              <a:tabLst>
                <a:tab pos="473075" algn="l"/>
              </a:tabLst>
            </a:pPr>
            <a:r>
              <a:rPr sz="5400" spc="-104" baseline="-3086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450" spc="80" dirty="0"/>
              <a:t>DevOps</a:t>
            </a:r>
            <a:r>
              <a:rPr sz="3450" spc="-75" dirty="0"/>
              <a:t> </a:t>
            </a:r>
            <a:r>
              <a:rPr sz="3450" spc="-5" dirty="0"/>
              <a:t>Café</a:t>
            </a:r>
            <a:r>
              <a:rPr sz="3450" spc="-75" dirty="0"/>
              <a:t> </a:t>
            </a:r>
            <a:r>
              <a:rPr sz="3450" spc="-20" dirty="0"/>
              <a:t>Podcast</a:t>
            </a:r>
            <a:r>
              <a:rPr sz="3450" spc="-75" dirty="0"/>
              <a:t> </a:t>
            </a:r>
            <a:r>
              <a:rPr sz="3450" spc="50" dirty="0"/>
              <a:t>(devopscafe.com)</a:t>
            </a:r>
            <a:endParaRPr sz="3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  <a:tabLst>
                <a:tab pos="473075" algn="l"/>
              </a:tabLst>
            </a:pPr>
            <a:r>
              <a:rPr sz="5400" spc="-104" baseline="-4629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450" spc="-25" dirty="0"/>
              <a:t>The</a:t>
            </a:r>
            <a:r>
              <a:rPr sz="3450" spc="-140" dirty="0"/>
              <a:t> </a:t>
            </a:r>
            <a:r>
              <a:rPr sz="3450" spc="-15" dirty="0"/>
              <a:t>Twelve</a:t>
            </a:r>
            <a:r>
              <a:rPr sz="3450" spc="-60" dirty="0"/>
              <a:t> </a:t>
            </a:r>
            <a:r>
              <a:rPr sz="3450" spc="5" dirty="0"/>
              <a:t>Factor</a:t>
            </a:r>
            <a:r>
              <a:rPr sz="3450" spc="-120" dirty="0"/>
              <a:t> </a:t>
            </a:r>
            <a:r>
              <a:rPr sz="3450" spc="225" dirty="0"/>
              <a:t>App</a:t>
            </a:r>
            <a:r>
              <a:rPr sz="3450" spc="-60" dirty="0"/>
              <a:t> </a:t>
            </a:r>
            <a:r>
              <a:rPr sz="3450" spc="45" dirty="0"/>
              <a:t>(12factor.net)</a:t>
            </a:r>
            <a:endParaRPr sz="3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  <a:tabLst>
                <a:tab pos="473075" algn="l"/>
              </a:tabLst>
            </a:pPr>
            <a:r>
              <a:rPr sz="5400" spc="-104" baseline="-4629" dirty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sz="3450" spc="-25" dirty="0"/>
              <a:t>The</a:t>
            </a:r>
            <a:r>
              <a:rPr sz="3450" spc="-125" dirty="0"/>
              <a:t> </a:t>
            </a:r>
            <a:r>
              <a:rPr sz="3450" spc="130" dirty="0"/>
              <a:t>Agile</a:t>
            </a:r>
            <a:r>
              <a:rPr sz="3450" spc="-125" dirty="0"/>
              <a:t> </a:t>
            </a:r>
            <a:r>
              <a:rPr sz="3450" spc="155" dirty="0"/>
              <a:t>Admin</a:t>
            </a:r>
            <a:r>
              <a:rPr sz="3450" spc="-60" dirty="0"/>
              <a:t> </a:t>
            </a:r>
            <a:r>
              <a:rPr sz="3450" spc="75" dirty="0"/>
              <a:t>(theagileadmin.com)</a:t>
            </a:r>
            <a:endParaRPr sz="3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7436" y="531785"/>
            <a:ext cx="221742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solidFill>
                  <a:srgbClr val="838787"/>
                </a:solidFill>
                <a:latin typeface="Trebuchet MS"/>
                <a:cs typeface="Trebuchet MS"/>
              </a:rPr>
              <a:t>NEXT</a:t>
            </a:r>
            <a:r>
              <a:rPr sz="2950" b="1" spc="5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155" dirty="0">
                <a:solidFill>
                  <a:srgbClr val="838787"/>
                </a:solidFill>
                <a:latin typeface="Trebuchet MS"/>
                <a:cs typeface="Trebuchet MS"/>
              </a:rPr>
              <a:t>STEPS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817" y="1587146"/>
            <a:ext cx="5758615" cy="9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50" spc="-1315" dirty="0"/>
              <a:t>GETTING</a:t>
            </a:r>
            <a:r>
              <a:rPr sz="5950" spc="-690" dirty="0"/>
              <a:t> </a:t>
            </a:r>
            <a:r>
              <a:rPr sz="5950" spc="-625" dirty="0"/>
              <a:t>S</a:t>
            </a:r>
            <a:r>
              <a:rPr sz="5950" spc="-1995" dirty="0"/>
              <a:t>T</a:t>
            </a:r>
            <a:r>
              <a:rPr sz="5950" spc="-1345" dirty="0"/>
              <a:t>A</a:t>
            </a:r>
            <a:r>
              <a:rPr sz="5950" spc="-1210" dirty="0"/>
              <a:t>R</a:t>
            </a:r>
            <a:r>
              <a:rPr sz="5950" spc="-1380" dirty="0"/>
              <a:t>TED</a:t>
            </a:r>
            <a:endParaRPr sz="5950"/>
          </a:p>
        </p:txBody>
      </p:sp>
      <p:sp>
        <p:nvSpPr>
          <p:cNvPr id="5" name="object 5"/>
          <p:cNvSpPr txBox="1"/>
          <p:nvPr/>
        </p:nvSpPr>
        <p:spPr>
          <a:xfrm>
            <a:off x="657436" y="3067611"/>
            <a:ext cx="18692495" cy="64890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494030" marR="1085215" indent="-481965">
              <a:lnSpc>
                <a:spcPct val="113199"/>
              </a:lnSpc>
              <a:spcBef>
                <a:spcPts val="150"/>
              </a:spcBef>
            </a:pPr>
            <a:r>
              <a:rPr sz="9525" spc="375" baseline="-3937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050" spc="250" dirty="0">
                <a:solidFill>
                  <a:srgbClr val="838787"/>
                </a:solidFill>
                <a:latin typeface="Microsoft Sans Serif"/>
                <a:cs typeface="Microsoft Sans Serif"/>
              </a:rPr>
              <a:t>Automated</a:t>
            </a:r>
            <a:r>
              <a:rPr sz="6050" spc="-1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infrastructure</a:t>
            </a:r>
            <a:r>
              <a:rPr sz="6050" spc="-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6050" spc="-1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204" dirty="0">
                <a:solidFill>
                  <a:srgbClr val="838787"/>
                </a:solidFill>
                <a:latin typeface="Microsoft Sans Serif"/>
                <a:cs typeface="Microsoft Sans Serif"/>
              </a:rPr>
              <a:t>automated</a:t>
            </a:r>
            <a:r>
              <a:rPr sz="6050" spc="-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testing </a:t>
            </a:r>
            <a:r>
              <a:rPr sz="6050" spc="-15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200" dirty="0">
                <a:solidFill>
                  <a:srgbClr val="838787"/>
                </a:solidFill>
                <a:latin typeface="Microsoft Sans Serif"/>
                <a:cs typeface="Microsoft Sans Serif"/>
              </a:rPr>
              <a:t>give</a:t>
            </a:r>
            <a:r>
              <a:rPr sz="6050" spc="-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you</a:t>
            </a:r>
            <a:r>
              <a:rPr sz="605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safety</a:t>
            </a:r>
            <a:endParaRPr sz="6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735"/>
              </a:spcBef>
            </a:pPr>
            <a:r>
              <a:rPr sz="9525" spc="352" baseline="-3937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050" spc="235" dirty="0">
                <a:solidFill>
                  <a:srgbClr val="838787"/>
                </a:solidFill>
                <a:latin typeface="Microsoft Sans Serif"/>
                <a:cs typeface="Microsoft Sans Serif"/>
              </a:rPr>
              <a:t>Making</a:t>
            </a:r>
            <a:r>
              <a:rPr sz="605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250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r>
              <a:rPr sz="60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all</a:t>
            </a:r>
            <a:r>
              <a:rPr sz="605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continuous</a:t>
            </a:r>
            <a:r>
              <a:rPr sz="60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gives</a:t>
            </a:r>
            <a:r>
              <a:rPr sz="605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you</a:t>
            </a:r>
            <a:r>
              <a:rPr sz="60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speed</a:t>
            </a:r>
            <a:r>
              <a:rPr sz="605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and</a:t>
            </a:r>
            <a:r>
              <a:rPr sz="6050" spc="-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safety</a:t>
            </a:r>
            <a:endParaRPr sz="6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75"/>
              </a:spcBef>
            </a:pPr>
            <a:r>
              <a:rPr sz="9525" spc="262" baseline="-3937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05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Engineering</a:t>
            </a:r>
            <a:r>
              <a:rPr sz="6050" spc="-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235" dirty="0">
                <a:solidFill>
                  <a:srgbClr val="838787"/>
                </a:solidFill>
                <a:latin typeface="Microsoft Sans Serif"/>
                <a:cs typeface="Microsoft Sans Serif"/>
              </a:rPr>
              <a:t>for</a:t>
            </a:r>
            <a:r>
              <a:rPr sz="605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reliability</a:t>
            </a:r>
            <a:r>
              <a:rPr sz="6050" spc="-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gives</a:t>
            </a:r>
            <a:r>
              <a:rPr sz="605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you</a:t>
            </a:r>
            <a:r>
              <a:rPr sz="6050" spc="-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215" dirty="0">
                <a:solidFill>
                  <a:srgbClr val="838787"/>
                </a:solidFill>
                <a:latin typeface="Microsoft Sans Serif"/>
                <a:cs typeface="Microsoft Sans Serif"/>
              </a:rPr>
              <a:t>more</a:t>
            </a:r>
            <a:r>
              <a:rPr sz="6050" spc="-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safety</a:t>
            </a:r>
            <a:endParaRPr sz="6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75"/>
              </a:spcBef>
            </a:pPr>
            <a:r>
              <a:rPr sz="9525" spc="232" baseline="-3937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0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Accelerating</a:t>
            </a:r>
            <a:r>
              <a:rPr sz="6050" spc="-10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270" dirty="0">
                <a:solidFill>
                  <a:srgbClr val="838787"/>
                </a:solidFill>
                <a:latin typeface="Microsoft Sans Serif"/>
                <a:cs typeface="Microsoft Sans Serif"/>
              </a:rPr>
              <a:t>flow</a:t>
            </a:r>
            <a:r>
              <a:rPr sz="6050" spc="-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makes</a:t>
            </a:r>
            <a:r>
              <a:rPr sz="6050" spc="-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75" dirty="0">
                <a:solidFill>
                  <a:srgbClr val="838787"/>
                </a:solidFill>
                <a:latin typeface="Microsoft Sans Serif"/>
                <a:cs typeface="Microsoft Sans Serif"/>
              </a:rPr>
              <a:t>you</a:t>
            </a:r>
            <a:r>
              <a:rPr sz="6050" spc="-9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60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money</a:t>
            </a:r>
            <a:endParaRPr sz="6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436" y="3972204"/>
            <a:ext cx="14504591" cy="5685155"/>
          </a:xfrm>
          <a:prstGeom prst="rect">
            <a:avLst/>
          </a:prstGeom>
        </p:spPr>
        <p:txBody>
          <a:bodyPr vert="horz" wrap="square" lIns="0" tIns="521970" rIns="0" bIns="0" rtlCol="0">
            <a:spAutoFit/>
          </a:bodyPr>
          <a:lstStyle/>
          <a:p>
            <a:pPr marL="12700" marR="5080">
              <a:lnSpc>
                <a:spcPts val="20280"/>
              </a:lnSpc>
              <a:spcBef>
                <a:spcPts val="4110"/>
              </a:spcBef>
            </a:pPr>
            <a:r>
              <a:rPr spc="-4135" dirty="0"/>
              <a:t>BONUS</a:t>
            </a:r>
            <a:r>
              <a:rPr spc="-2325" dirty="0"/>
              <a:t> </a:t>
            </a:r>
            <a:r>
              <a:rPr spc="-4310" dirty="0"/>
              <a:t>PRO</a:t>
            </a:r>
            <a:r>
              <a:rPr spc="-2325" dirty="0"/>
              <a:t> </a:t>
            </a:r>
            <a:r>
              <a:rPr spc="-3190" dirty="0"/>
              <a:t>TIP:  </a:t>
            </a:r>
            <a:r>
              <a:rPr spc="-3575" dirty="0"/>
              <a:t>BIMO</a:t>
            </a:r>
            <a:r>
              <a:rPr spc="-4605" dirty="0"/>
              <a:t>D</a:t>
            </a:r>
            <a:r>
              <a:rPr spc="-4120" dirty="0"/>
              <a:t>AL</a:t>
            </a:r>
            <a:r>
              <a:rPr spc="-2325" dirty="0"/>
              <a:t> </a:t>
            </a:r>
            <a:r>
              <a:rPr spc="-3570" dirty="0"/>
              <a:t>IT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1427" y="2837815"/>
            <a:ext cx="18577195" cy="4565994"/>
          </a:xfrm>
          <a:prstGeom prst="rect">
            <a:avLst/>
          </a:prstGeom>
        </p:spPr>
        <p:txBody>
          <a:bodyPr vert="horz" wrap="square" lIns="0" tIns="292735" rIns="0" bIns="0" rtlCol="0" anchor="t">
            <a:spAutoFit/>
          </a:bodyPr>
          <a:lstStyle/>
          <a:p>
            <a:pPr marL="12700" marR="5080">
              <a:lnSpc>
                <a:spcPts val="11050"/>
              </a:lnSpc>
              <a:spcBef>
                <a:spcPts val="2305"/>
              </a:spcBef>
            </a:pPr>
            <a:r>
              <a:rPr sz="11050" b="1" spc="-1964" dirty="0">
                <a:solidFill>
                  <a:srgbClr val="FFFFFF"/>
                </a:solidFill>
                <a:latin typeface="Arial"/>
                <a:cs typeface="Trebuchet MS"/>
              </a:rPr>
              <a:t>BIMO</a:t>
            </a:r>
            <a:r>
              <a:rPr sz="11050" b="1" spc="-2530" dirty="0">
                <a:solidFill>
                  <a:srgbClr val="FFFFFF"/>
                </a:solidFill>
                <a:latin typeface="Arial"/>
                <a:cs typeface="Trebuchet MS"/>
              </a:rPr>
              <a:t>D</a:t>
            </a:r>
            <a:r>
              <a:rPr sz="11050" b="1" spc="-2265" dirty="0">
                <a:solidFill>
                  <a:srgbClr val="FFFFFF"/>
                </a:solidFill>
                <a:latin typeface="Arial"/>
                <a:cs typeface="Trebuchet MS"/>
              </a:rPr>
              <a:t>AL</a:t>
            </a:r>
            <a:r>
              <a:rPr sz="11050" b="1" spc="-127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2175" dirty="0">
                <a:solidFill>
                  <a:srgbClr val="FFFFFF"/>
                </a:solidFill>
                <a:latin typeface="Arial"/>
                <a:cs typeface="Trebuchet MS"/>
              </a:rPr>
              <a:t>HAS</a:t>
            </a:r>
            <a:r>
              <a:rPr sz="11050" b="1" spc="-127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2095" dirty="0">
                <a:solidFill>
                  <a:srgbClr val="FFFFFF"/>
                </a:solidFill>
                <a:latin typeface="Arial"/>
                <a:cs typeface="Trebuchet MS"/>
              </a:rPr>
              <a:t>M</a:t>
            </a:r>
            <a:r>
              <a:rPr sz="11050" b="1" spc="-3265" dirty="0">
                <a:solidFill>
                  <a:srgbClr val="FFFFFF"/>
                </a:solidFill>
                <a:latin typeface="Arial"/>
                <a:cs typeface="Trebuchet MS"/>
              </a:rPr>
              <a:t>O</a:t>
            </a:r>
            <a:r>
              <a:rPr sz="11050" b="1" spc="-2325" dirty="0">
                <a:solidFill>
                  <a:srgbClr val="FFFFFF"/>
                </a:solidFill>
                <a:latin typeface="Arial"/>
                <a:cs typeface="Trebuchet MS"/>
              </a:rPr>
              <a:t>VED</a:t>
            </a:r>
            <a:r>
              <a:rPr sz="11050" b="1" spc="-127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2390" dirty="0">
                <a:solidFill>
                  <a:srgbClr val="FFFFFF"/>
                </a:solidFill>
                <a:latin typeface="Arial"/>
                <a:cs typeface="Trebuchet MS"/>
              </a:rPr>
              <a:t>FROM</a:t>
            </a:r>
            <a:r>
              <a:rPr sz="11050" b="1" spc="-127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2800" dirty="0">
                <a:solidFill>
                  <a:srgbClr val="FFFFFF"/>
                </a:solidFill>
                <a:latin typeface="Arial"/>
                <a:cs typeface="Trebuchet MS"/>
              </a:rPr>
              <a:t>38%</a:t>
            </a:r>
            <a:r>
              <a:rPr sz="11050" b="1" spc="-127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1995" dirty="0">
                <a:solidFill>
                  <a:srgbClr val="FFFFFF"/>
                </a:solidFill>
                <a:latin typeface="Arial"/>
                <a:cs typeface="Trebuchet MS"/>
              </a:rPr>
              <a:t>OF</a:t>
            </a:r>
            <a:r>
              <a:rPr lang="en-US" sz="11050" b="1" spc="-1995" dirty="0">
                <a:solidFill>
                  <a:srgbClr val="FFFFFF"/>
                </a:solidFill>
                <a:latin typeface="Arial"/>
                <a:cs typeface="Trebuchet MS"/>
              </a:rPr>
              <a:t> </a:t>
            </a:r>
            <a:r>
              <a:rPr sz="11050" b="1" spc="-199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2475" dirty="0">
                <a:solidFill>
                  <a:srgbClr val="FFFFFF"/>
                </a:solidFill>
                <a:latin typeface="Arial"/>
                <a:cs typeface="Trebuchet MS"/>
              </a:rPr>
              <a:t>COM</a:t>
            </a:r>
            <a:r>
              <a:rPr sz="11050" b="1" spc="-2400" dirty="0">
                <a:solidFill>
                  <a:srgbClr val="FFFFFF"/>
                </a:solidFill>
                <a:latin typeface="Arial"/>
                <a:cs typeface="Trebuchet MS"/>
              </a:rPr>
              <a:t>P</a:t>
            </a:r>
            <a:r>
              <a:rPr sz="11050" b="1" spc="-1835" dirty="0">
                <a:solidFill>
                  <a:srgbClr val="FFFFFF"/>
                </a:solidFill>
                <a:latin typeface="Arial"/>
                <a:cs typeface="Trebuchet MS"/>
              </a:rPr>
              <a:t>ANIES</a:t>
            </a:r>
            <a:r>
              <a:rPr sz="11050" b="1" spc="-127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2385" dirty="0">
                <a:solidFill>
                  <a:srgbClr val="FFFFFF"/>
                </a:solidFill>
                <a:latin typeface="Arial"/>
                <a:cs typeface="Trebuchet MS"/>
              </a:rPr>
              <a:t>ADOPTING</a:t>
            </a:r>
            <a:r>
              <a:rPr sz="11050" b="1" spc="-127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1985" dirty="0">
                <a:solidFill>
                  <a:srgbClr val="FFFFFF"/>
                </a:solidFill>
                <a:latin typeface="Arial"/>
                <a:cs typeface="Trebuchet MS"/>
              </a:rPr>
              <a:t>THIS</a:t>
            </a:r>
            <a:r>
              <a:rPr sz="11050" b="1" spc="-127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2100" dirty="0">
                <a:solidFill>
                  <a:srgbClr val="FFFFFF"/>
                </a:solidFill>
                <a:latin typeface="Arial"/>
                <a:cs typeface="Trebuchet MS"/>
              </a:rPr>
              <a:t>STR</a:t>
            </a:r>
            <a:r>
              <a:rPr sz="11050" b="1" spc="-3115" dirty="0">
                <a:solidFill>
                  <a:srgbClr val="FFFFFF"/>
                </a:solidFill>
                <a:latin typeface="Arial"/>
                <a:cs typeface="Trebuchet MS"/>
              </a:rPr>
              <a:t>A</a:t>
            </a:r>
            <a:r>
              <a:rPr sz="11050" b="1" spc="-2180" dirty="0">
                <a:solidFill>
                  <a:srgbClr val="FFFFFF"/>
                </a:solidFill>
                <a:latin typeface="Arial"/>
                <a:cs typeface="Trebuchet MS"/>
              </a:rPr>
              <a:t>TEGY</a:t>
            </a:r>
            <a:r>
              <a:rPr lang="en-US" sz="11050" b="1" spc="-2180" dirty="0">
                <a:solidFill>
                  <a:srgbClr val="FFFFFF"/>
                </a:solidFill>
                <a:latin typeface="Arial"/>
                <a:cs typeface="Trebuchet MS"/>
              </a:rPr>
              <a:t> </a:t>
            </a:r>
            <a:r>
              <a:rPr sz="11050" b="1" spc="-2180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1650" dirty="0">
                <a:solidFill>
                  <a:srgbClr val="FFFFFF"/>
                </a:solidFill>
                <a:latin typeface="Arial"/>
                <a:cs typeface="Trebuchet MS"/>
              </a:rPr>
              <a:t>IN</a:t>
            </a:r>
            <a:r>
              <a:rPr sz="11050" b="1" spc="-127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2365" dirty="0">
                <a:solidFill>
                  <a:srgbClr val="FFFFFF"/>
                </a:solidFill>
                <a:latin typeface="Arial"/>
                <a:cs typeface="Trebuchet MS"/>
              </a:rPr>
              <a:t>2016</a:t>
            </a:r>
            <a:r>
              <a:rPr sz="11050" b="1" spc="-127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3229" dirty="0">
                <a:solidFill>
                  <a:srgbClr val="FFFFFF"/>
                </a:solidFill>
                <a:latin typeface="Arial"/>
                <a:cs typeface="Trebuchet MS"/>
              </a:rPr>
              <a:t>T</a:t>
            </a:r>
            <a:r>
              <a:rPr sz="11050" b="1" spc="-3065" dirty="0">
                <a:solidFill>
                  <a:srgbClr val="FFFFFF"/>
                </a:solidFill>
                <a:latin typeface="Arial"/>
                <a:cs typeface="Trebuchet MS"/>
              </a:rPr>
              <a:t>O</a:t>
            </a:r>
            <a:r>
              <a:rPr sz="11050" b="1" spc="-127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2800" dirty="0">
                <a:solidFill>
                  <a:srgbClr val="FFFFFF"/>
                </a:solidFill>
                <a:latin typeface="Arial"/>
                <a:cs typeface="Trebuchet MS"/>
              </a:rPr>
              <a:t>43%</a:t>
            </a:r>
            <a:r>
              <a:rPr sz="11050" b="1" spc="-127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1650" dirty="0">
                <a:solidFill>
                  <a:srgbClr val="FFFFFF"/>
                </a:solidFill>
                <a:latin typeface="Arial"/>
                <a:cs typeface="Trebuchet MS"/>
              </a:rPr>
              <a:t>IN</a:t>
            </a:r>
            <a:r>
              <a:rPr sz="11050" b="1" spc="-127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11050" b="1" spc="-2295" dirty="0">
                <a:solidFill>
                  <a:srgbClr val="FFFFFF"/>
                </a:solidFill>
                <a:latin typeface="Arial"/>
                <a:cs typeface="Trebuchet MS"/>
              </a:rPr>
              <a:t>2017.</a:t>
            </a:r>
            <a:endParaRPr sz="11050">
              <a:latin typeface="Arial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12374" y="8793783"/>
            <a:ext cx="2134870" cy="1118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150" b="1" spc="-1330" dirty="0">
                <a:solidFill>
                  <a:srgbClr val="838787"/>
                </a:solidFill>
                <a:latin typeface="Trebuchet MS"/>
                <a:cs typeface="Trebuchet MS"/>
              </a:rPr>
              <a:t>Gartner</a:t>
            </a:r>
            <a:endParaRPr sz="7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436" y="531785"/>
            <a:ext cx="238442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dirty="0">
                <a:solidFill>
                  <a:srgbClr val="838787"/>
                </a:solidFill>
                <a:latin typeface="Trebuchet MS"/>
                <a:cs typeface="Trebuchet MS"/>
              </a:rPr>
              <a:t>FUD</a:t>
            </a:r>
            <a:r>
              <a:rPr sz="2950" b="1" spc="50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145" dirty="0">
                <a:solidFill>
                  <a:srgbClr val="838787"/>
                </a:solidFill>
                <a:latin typeface="Trebuchet MS"/>
                <a:cs typeface="Trebuchet MS"/>
              </a:rPr>
              <a:t>BUNKER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436" y="531785"/>
            <a:ext cx="39731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05" dirty="0">
                <a:solidFill>
                  <a:srgbClr val="838787"/>
                </a:solidFill>
                <a:latin typeface="Trebuchet MS"/>
                <a:cs typeface="Trebuchet MS"/>
              </a:rPr>
              <a:t>PROBLEM</a:t>
            </a:r>
            <a:r>
              <a:rPr sz="2950" b="1" spc="40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10" dirty="0">
                <a:solidFill>
                  <a:srgbClr val="838787"/>
                </a:solidFill>
                <a:latin typeface="Trebuchet MS"/>
                <a:cs typeface="Trebuchet MS"/>
              </a:rPr>
              <a:t>STATEMENT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1587146"/>
            <a:ext cx="3717628" cy="92845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5950" spc="-1165" dirty="0">
                <a:latin typeface="Arial"/>
              </a:rPr>
              <a:t>SYMP</a:t>
            </a:r>
            <a:r>
              <a:rPr sz="5950" spc="-1240" dirty="0">
                <a:latin typeface="Arial"/>
              </a:rPr>
              <a:t>T</a:t>
            </a:r>
            <a:r>
              <a:rPr sz="5950" spc="-1135" dirty="0">
                <a:latin typeface="Arial"/>
              </a:rPr>
              <a:t>OMS</a:t>
            </a:r>
            <a:r>
              <a:rPr lang="en-US" sz="5950" spc="-1135" dirty="0">
                <a:latin typeface="Arial"/>
              </a:rPr>
              <a:t> </a:t>
            </a:r>
            <a:endParaRPr lang="en-US" sz="5950">
              <a:latin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436" y="3009029"/>
            <a:ext cx="18315305" cy="7480934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6525" spc="-127" baseline="-3831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525" spc="-1207" baseline="-3831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150" spc="55" dirty="0">
                <a:solidFill>
                  <a:srgbClr val="838787"/>
                </a:solidFill>
                <a:latin typeface="Microsoft Sans Serif"/>
                <a:cs typeface="Microsoft Sans Serif"/>
              </a:rPr>
              <a:t>Defects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20" dirty="0">
                <a:solidFill>
                  <a:srgbClr val="838787"/>
                </a:solidFill>
                <a:latin typeface="Microsoft Sans Serif"/>
                <a:cs typeface="Microsoft Sans Serif"/>
              </a:rPr>
              <a:t>are</a:t>
            </a:r>
            <a:r>
              <a:rPr sz="41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50" dirty="0">
                <a:solidFill>
                  <a:srgbClr val="838787"/>
                </a:solidFill>
                <a:latin typeface="Microsoft Sans Serif"/>
                <a:cs typeface="Microsoft Sans Serif"/>
              </a:rPr>
              <a:t>released</a:t>
            </a:r>
            <a:r>
              <a:rPr sz="41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into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production,</a:t>
            </a:r>
            <a:r>
              <a:rPr sz="4150" spc="-1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50" dirty="0">
                <a:solidFill>
                  <a:srgbClr val="838787"/>
                </a:solidFill>
                <a:latin typeface="Microsoft Sans Serif"/>
                <a:cs typeface="Microsoft Sans Serif"/>
              </a:rPr>
              <a:t>causing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outages</a:t>
            </a:r>
            <a:endParaRPr sz="4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6525" spc="-127" baseline="-4469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525" spc="-1207" baseline="-4469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1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Inability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220" dirty="0">
                <a:solidFill>
                  <a:srgbClr val="838787"/>
                </a:solidFill>
                <a:latin typeface="Microsoft Sans Serif"/>
                <a:cs typeface="Microsoft Sans Serif"/>
              </a:rPr>
              <a:t>to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10" dirty="0">
                <a:solidFill>
                  <a:srgbClr val="838787"/>
                </a:solidFill>
                <a:latin typeface="Microsoft Sans Serif"/>
                <a:cs typeface="Microsoft Sans Serif"/>
              </a:rPr>
              <a:t>diagnose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280" dirty="0">
                <a:solidFill>
                  <a:srgbClr val="838787"/>
                </a:solidFill>
                <a:latin typeface="Microsoft Sans Serif"/>
                <a:cs typeface="Microsoft Sans Serif"/>
              </a:rPr>
              <a:t>p</a:t>
            </a:r>
            <a:r>
              <a:rPr sz="41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r</a:t>
            </a:r>
            <a:r>
              <a:rPr sz="415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oduction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issues </a:t>
            </a:r>
            <a:r>
              <a:rPr sz="41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quickly</a:t>
            </a:r>
            <a:endParaRPr sz="4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6525" spc="-127" baseline="-4469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525" spc="-1207" baseline="-4469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150" spc="-495" dirty="0">
                <a:solidFill>
                  <a:srgbClr val="838787"/>
                </a:solidFill>
                <a:latin typeface="Microsoft Sans Serif"/>
                <a:cs typeface="Microsoft Sans Serif"/>
              </a:rPr>
              <a:t>P</a:t>
            </a:r>
            <a:r>
              <a:rPr sz="41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r</a:t>
            </a:r>
            <a:r>
              <a:rPr sz="41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oblems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app</a:t>
            </a:r>
            <a:r>
              <a:rPr sz="415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e</a:t>
            </a:r>
            <a:r>
              <a:rPr sz="4150" spc="30" dirty="0">
                <a:solidFill>
                  <a:srgbClr val="838787"/>
                </a:solidFill>
                <a:latin typeface="Microsoft Sans Serif"/>
                <a:cs typeface="Microsoft Sans Serif"/>
              </a:rPr>
              <a:t>ar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in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70" dirty="0">
                <a:solidFill>
                  <a:srgbClr val="838787"/>
                </a:solidFill>
                <a:latin typeface="Microsoft Sans Serif"/>
                <a:cs typeface="Microsoft Sans Serif"/>
              </a:rPr>
              <a:t>some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envi</a:t>
            </a:r>
            <a:r>
              <a:rPr sz="4150" spc="-10" dirty="0">
                <a:solidFill>
                  <a:srgbClr val="838787"/>
                </a:solidFill>
                <a:latin typeface="Microsoft Sans Serif"/>
                <a:cs typeface="Microsoft Sans Serif"/>
              </a:rPr>
              <a:t>r</a:t>
            </a:r>
            <a:r>
              <a:rPr sz="4150" spc="100" dirty="0">
                <a:solidFill>
                  <a:srgbClr val="838787"/>
                </a:solidFill>
                <a:latin typeface="Microsoft Sans Serif"/>
                <a:cs typeface="Microsoft Sans Serif"/>
              </a:rPr>
              <a:t>onments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only</a:t>
            </a:r>
            <a:endParaRPr sz="4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6525" spc="-127" baseline="-5108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525" spc="-1207" baseline="-5108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150" spc="55" dirty="0">
                <a:solidFill>
                  <a:srgbClr val="838787"/>
                </a:solidFill>
                <a:latin typeface="Microsoft Sans Serif"/>
                <a:cs typeface="Microsoft Sans Serif"/>
              </a:rPr>
              <a:t>Blame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shi</a:t>
            </a:r>
            <a:r>
              <a:rPr sz="4150" spc="-40" dirty="0">
                <a:solidFill>
                  <a:srgbClr val="838787"/>
                </a:solidFill>
                <a:latin typeface="Microsoft Sans Serif"/>
                <a:cs typeface="Microsoft Sans Serif"/>
              </a:rPr>
              <a:t>f</a:t>
            </a:r>
            <a:r>
              <a:rPr sz="4150" spc="190" dirty="0">
                <a:solidFill>
                  <a:srgbClr val="838787"/>
                </a:solidFill>
                <a:latin typeface="Microsoft Sans Serif"/>
                <a:cs typeface="Microsoft Sans Serif"/>
              </a:rPr>
              <a:t>ting/finger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95" dirty="0">
                <a:solidFill>
                  <a:srgbClr val="838787"/>
                </a:solidFill>
                <a:latin typeface="Microsoft Sans Serif"/>
                <a:cs typeface="Microsoft Sans Serif"/>
              </a:rPr>
              <a:t>pointing</a:t>
            </a:r>
            <a:endParaRPr sz="4150">
              <a:latin typeface="Microsoft Sans Serif"/>
              <a:cs typeface="Microsoft Sans Serif"/>
            </a:endParaRPr>
          </a:p>
          <a:p>
            <a:pPr marL="379095" marR="5080" indent="-367030">
              <a:lnSpc>
                <a:spcPct val="111200"/>
              </a:lnSpc>
              <a:spcBef>
                <a:spcPts val="875"/>
              </a:spcBef>
            </a:pPr>
            <a:r>
              <a:rPr sz="6525" spc="-127" baseline="-4469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525" spc="-1207" baseline="-4469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150" spc="95" dirty="0">
                <a:solidFill>
                  <a:srgbClr val="838787"/>
                </a:solidFill>
                <a:latin typeface="Microsoft Sans Serif"/>
                <a:cs typeface="Microsoft Sans Serif"/>
              </a:rPr>
              <a:t>Long</a:t>
            </a:r>
            <a:r>
              <a:rPr sz="41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delays</a:t>
            </a:r>
            <a:r>
              <a:rPr sz="41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while</a:t>
            </a:r>
            <a:r>
              <a:rPr sz="41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dev,</a:t>
            </a:r>
            <a:r>
              <a:rPr sz="4150" spc="-1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QA,</a:t>
            </a:r>
            <a:r>
              <a:rPr sz="4150" spc="-18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or</a:t>
            </a:r>
            <a:r>
              <a:rPr sz="41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another</a:t>
            </a:r>
            <a:r>
              <a:rPr sz="41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05" dirty="0">
                <a:solidFill>
                  <a:srgbClr val="838787"/>
                </a:solidFill>
                <a:latin typeface="Microsoft Sans Serif"/>
                <a:cs typeface="Microsoft Sans Serif"/>
              </a:rPr>
              <a:t>team</a:t>
            </a:r>
            <a:r>
              <a:rPr sz="41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50" dirty="0">
                <a:solidFill>
                  <a:srgbClr val="838787"/>
                </a:solidFill>
                <a:latin typeface="Microsoft Sans Serif"/>
                <a:cs typeface="Microsoft Sans Serif"/>
              </a:rPr>
              <a:t>waits</a:t>
            </a:r>
            <a:r>
              <a:rPr sz="41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65" dirty="0">
                <a:solidFill>
                  <a:srgbClr val="838787"/>
                </a:solidFill>
                <a:latin typeface="Microsoft Sans Serif"/>
                <a:cs typeface="Microsoft Sans Serif"/>
              </a:rPr>
              <a:t>on</a:t>
            </a:r>
            <a:r>
              <a:rPr sz="4150" spc="-5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resource</a:t>
            </a:r>
            <a:r>
              <a:rPr sz="41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70" dirty="0">
                <a:solidFill>
                  <a:srgbClr val="838787"/>
                </a:solidFill>
                <a:latin typeface="Microsoft Sans Serif"/>
                <a:cs typeface="Microsoft Sans Serif"/>
              </a:rPr>
              <a:t>or</a:t>
            </a:r>
            <a:r>
              <a:rPr sz="41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response </a:t>
            </a:r>
            <a:r>
              <a:rPr sz="4150" spc="-109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55" dirty="0">
                <a:solidFill>
                  <a:srgbClr val="838787"/>
                </a:solidFill>
                <a:latin typeface="Microsoft Sans Serif"/>
                <a:cs typeface="Microsoft Sans Serif"/>
              </a:rPr>
              <a:t>from</a:t>
            </a:r>
            <a:r>
              <a:rPr sz="4150" spc="-70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50" dirty="0">
                <a:solidFill>
                  <a:srgbClr val="838787"/>
                </a:solidFill>
                <a:latin typeface="Microsoft Sans Serif"/>
                <a:cs typeface="Microsoft Sans Serif"/>
              </a:rPr>
              <a:t>other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40" dirty="0">
                <a:solidFill>
                  <a:srgbClr val="838787"/>
                </a:solidFill>
                <a:latin typeface="Microsoft Sans Serif"/>
                <a:cs typeface="Microsoft Sans Serif"/>
              </a:rPr>
              <a:t>teams</a:t>
            </a:r>
            <a:endParaRPr sz="4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6525" spc="-127" baseline="-3831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525" spc="-1207" baseline="-3831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150" spc="130" dirty="0">
                <a:solidFill>
                  <a:srgbClr val="838787"/>
                </a:solidFill>
                <a:latin typeface="Microsoft Sans Serif"/>
                <a:cs typeface="Microsoft Sans Serif"/>
              </a:rPr>
              <a:t>“Manual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er</a:t>
            </a:r>
            <a:r>
              <a:rPr sz="4150" spc="10" dirty="0">
                <a:solidFill>
                  <a:srgbClr val="838787"/>
                </a:solidFill>
                <a:latin typeface="Microsoft Sans Serif"/>
                <a:cs typeface="Microsoft Sans Serif"/>
              </a:rPr>
              <a:t>r</a:t>
            </a:r>
            <a:r>
              <a:rPr sz="4150" spc="215" dirty="0">
                <a:solidFill>
                  <a:srgbClr val="838787"/>
                </a:solidFill>
                <a:latin typeface="Microsoft Sans Serif"/>
                <a:cs typeface="Microsoft Sans Serif"/>
              </a:rPr>
              <a:t>o</a:t>
            </a:r>
            <a:r>
              <a:rPr sz="4150" spc="225" dirty="0">
                <a:solidFill>
                  <a:srgbClr val="838787"/>
                </a:solidFill>
                <a:latin typeface="Microsoft Sans Serif"/>
                <a:cs typeface="Microsoft Sans Serif"/>
              </a:rPr>
              <a:t>r</a:t>
            </a:r>
            <a:r>
              <a:rPr sz="4150" spc="385" dirty="0">
                <a:solidFill>
                  <a:srgbClr val="838787"/>
                </a:solidFill>
                <a:latin typeface="Microsoft Sans Serif"/>
                <a:cs typeface="Microsoft Sans Serif"/>
              </a:rPr>
              <a:t>”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-50" dirty="0">
                <a:solidFill>
                  <a:srgbClr val="838787"/>
                </a:solidFill>
                <a:latin typeface="Microsoft Sans Serif"/>
                <a:cs typeface="Microsoft Sans Serif"/>
              </a:rPr>
              <a:t>is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-60" dirty="0">
                <a:solidFill>
                  <a:srgbClr val="838787"/>
                </a:solidFill>
                <a:latin typeface="Microsoft Sans Serif"/>
                <a:cs typeface="Microsoft Sans Serif"/>
              </a:rPr>
              <a:t>a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40" dirty="0">
                <a:solidFill>
                  <a:srgbClr val="838787"/>
                </a:solidFill>
                <a:latin typeface="Microsoft Sans Serif"/>
                <a:cs typeface="Microsoft Sans Serif"/>
              </a:rPr>
              <a:t>commonly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45" dirty="0">
                <a:solidFill>
                  <a:srgbClr val="838787"/>
                </a:solidFill>
                <a:latin typeface="Microsoft Sans Serif"/>
                <a:cs typeface="Microsoft Sans Serif"/>
              </a:rPr>
              <a:t>cited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45" dirty="0">
                <a:solidFill>
                  <a:srgbClr val="838787"/>
                </a:solidFill>
                <a:latin typeface="Microsoft Sans Serif"/>
                <a:cs typeface="Microsoft Sans Serif"/>
              </a:rPr>
              <a:t>r</a:t>
            </a:r>
            <a:r>
              <a:rPr sz="4150" spc="220" dirty="0">
                <a:solidFill>
                  <a:srgbClr val="838787"/>
                </a:solidFill>
                <a:latin typeface="Microsoft Sans Serif"/>
                <a:cs typeface="Microsoft Sans Serif"/>
              </a:rPr>
              <a:t>oot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-25" dirty="0">
                <a:solidFill>
                  <a:srgbClr val="838787"/>
                </a:solidFill>
                <a:latin typeface="Microsoft Sans Serif"/>
                <a:cs typeface="Microsoft Sans Serif"/>
              </a:rPr>
              <a:t>cause</a:t>
            </a:r>
            <a:endParaRPr sz="4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6525" spc="-127" baseline="-4469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525" spc="-1207" baseline="-4469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150" spc="-500" dirty="0">
                <a:solidFill>
                  <a:srgbClr val="838787"/>
                </a:solidFill>
                <a:latin typeface="Microsoft Sans Serif"/>
                <a:cs typeface="Microsoft Sans Serif"/>
              </a:rPr>
              <a:t>R</a:t>
            </a:r>
            <a:r>
              <a:rPr sz="4150" spc="80" dirty="0">
                <a:solidFill>
                  <a:srgbClr val="838787"/>
                </a:solidFill>
                <a:latin typeface="Microsoft Sans Serif"/>
                <a:cs typeface="Microsoft Sans Serif"/>
              </a:rPr>
              <a:t>el</a:t>
            </a:r>
            <a:r>
              <a:rPr sz="4150" spc="90" dirty="0">
                <a:solidFill>
                  <a:srgbClr val="838787"/>
                </a:solidFill>
                <a:latin typeface="Microsoft Sans Serif"/>
                <a:cs typeface="Microsoft Sans Serif"/>
              </a:rPr>
              <a:t>e</a:t>
            </a:r>
            <a:r>
              <a:rPr sz="4150" spc="-114" dirty="0">
                <a:solidFill>
                  <a:srgbClr val="838787"/>
                </a:solidFill>
                <a:latin typeface="Microsoft Sans Serif"/>
                <a:cs typeface="Microsoft Sans Serif"/>
              </a:rPr>
              <a:t>ases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25" dirty="0">
                <a:solidFill>
                  <a:srgbClr val="838787"/>
                </a:solidFill>
                <a:latin typeface="Microsoft Sans Serif"/>
                <a:cs typeface="Microsoft Sans Serif"/>
              </a:rPr>
              <a:t>slip/fail</a:t>
            </a:r>
            <a:endParaRPr sz="4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6525" spc="-127" baseline="-4469" dirty="0">
                <a:solidFill>
                  <a:srgbClr val="34A5DA"/>
                </a:solidFill>
                <a:latin typeface="Lucida Sans Unicode"/>
                <a:cs typeface="Lucida Sans Unicode"/>
              </a:rPr>
              <a:t>▸</a:t>
            </a:r>
            <a:r>
              <a:rPr sz="6525" spc="-1207" baseline="-4469" dirty="0">
                <a:solidFill>
                  <a:srgbClr val="34A5DA"/>
                </a:solidFill>
                <a:latin typeface="Lucida Sans Unicode"/>
                <a:cs typeface="Lucida Sans Unicode"/>
              </a:rPr>
              <a:t> </a:t>
            </a:r>
            <a:r>
              <a:rPr sz="41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Quality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80" dirty="0">
                <a:solidFill>
                  <a:srgbClr val="838787"/>
                </a:solidFill>
                <a:latin typeface="Microsoft Sans Serif"/>
                <a:cs typeface="Microsoft Sans Serif"/>
              </a:rPr>
              <a:t>of</a:t>
            </a:r>
            <a:r>
              <a:rPr sz="4150" spc="3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114" dirty="0">
                <a:solidFill>
                  <a:srgbClr val="838787"/>
                </a:solidFill>
                <a:latin typeface="Microsoft Sans Serif"/>
                <a:cs typeface="Microsoft Sans Serif"/>
              </a:rPr>
              <a:t>life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issues </a:t>
            </a:r>
            <a:r>
              <a:rPr sz="4150" spc="120" dirty="0">
                <a:solidFill>
                  <a:srgbClr val="838787"/>
                </a:solidFill>
                <a:latin typeface="Microsoft Sans Serif"/>
                <a:cs typeface="Microsoft Sans Serif"/>
              </a:rPr>
              <a:t>in</a:t>
            </a:r>
            <a:r>
              <a:rPr sz="4150" spc="-65" dirty="0">
                <a:solidFill>
                  <a:srgbClr val="838787"/>
                </a:solidFill>
                <a:latin typeface="Microsoft Sans Serif"/>
                <a:cs typeface="Microsoft Sans Serif"/>
              </a:rPr>
              <a:t> </a:t>
            </a:r>
            <a:r>
              <a:rPr sz="4150" spc="-100" dirty="0">
                <a:solidFill>
                  <a:srgbClr val="838787"/>
                </a:solidFill>
                <a:latin typeface="Microsoft Sans Serif"/>
                <a:cs typeface="Microsoft Sans Serif"/>
              </a:rPr>
              <a:t>IT</a:t>
            </a:r>
            <a:endParaRPr sz="4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1340" y="3055269"/>
            <a:ext cx="18639207" cy="4969309"/>
          </a:xfrm>
          <a:prstGeom prst="rect">
            <a:avLst/>
          </a:prstGeom>
        </p:spPr>
        <p:txBody>
          <a:bodyPr vert="horz" wrap="square" lIns="0" tIns="247650" rIns="0" bIns="0" rtlCol="0" anchor="t">
            <a:spAutoFit/>
          </a:bodyPr>
          <a:lstStyle/>
          <a:p>
            <a:pPr marL="12700" marR="5080">
              <a:lnSpc>
                <a:spcPts val="9230"/>
              </a:lnSpc>
              <a:spcBef>
                <a:spcPts val="1950"/>
              </a:spcBef>
            </a:pPr>
            <a:r>
              <a:rPr sz="9200" b="1" spc="-1895" dirty="0">
                <a:solidFill>
                  <a:srgbClr val="FFFFFF"/>
                </a:solidFill>
                <a:latin typeface="Arial"/>
                <a:cs typeface="Trebuchet MS"/>
              </a:rPr>
              <a:t>AM</a:t>
            </a:r>
            <a:r>
              <a:rPr sz="9200" b="1" spc="-10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680" dirty="0">
                <a:solidFill>
                  <a:srgbClr val="FFFFFF"/>
                </a:solidFill>
                <a:latin typeface="Arial"/>
                <a:cs typeface="Trebuchet MS"/>
              </a:rPr>
              <a:t>I</a:t>
            </a:r>
            <a:r>
              <a:rPr sz="9200" b="1" spc="-10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2245" dirty="0">
                <a:solidFill>
                  <a:srgbClr val="FFFFFF"/>
                </a:solidFill>
                <a:latin typeface="Arial"/>
                <a:cs typeface="Trebuchet MS"/>
              </a:rPr>
              <a:t>THE</a:t>
            </a:r>
            <a:r>
              <a:rPr sz="9200" b="1" spc="-10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2290" dirty="0">
                <a:solidFill>
                  <a:srgbClr val="FFFFFF"/>
                </a:solidFill>
                <a:latin typeface="Arial"/>
                <a:cs typeface="Trebuchet MS"/>
              </a:rPr>
              <a:t>ON</a:t>
            </a:r>
            <a:r>
              <a:rPr sz="9200" b="1" spc="-2520" dirty="0">
                <a:solidFill>
                  <a:srgbClr val="FFFFFF"/>
                </a:solidFill>
                <a:latin typeface="Arial"/>
                <a:cs typeface="Trebuchet MS"/>
              </a:rPr>
              <a:t>L</a:t>
            </a:r>
            <a:r>
              <a:rPr sz="9200" b="1" spc="-2060" dirty="0">
                <a:solidFill>
                  <a:srgbClr val="FFFFFF"/>
                </a:solidFill>
                <a:latin typeface="Arial"/>
                <a:cs typeface="Trebuchet MS"/>
              </a:rPr>
              <a:t>Y</a:t>
            </a:r>
            <a:r>
              <a:rPr sz="9200" b="1" spc="-10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2135" dirty="0">
                <a:solidFill>
                  <a:srgbClr val="FFFFFF"/>
                </a:solidFill>
                <a:latin typeface="Arial"/>
                <a:cs typeface="Trebuchet MS"/>
              </a:rPr>
              <a:t>ONE</a:t>
            </a:r>
            <a:r>
              <a:rPr sz="9200" b="1" spc="-10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2520" dirty="0">
                <a:solidFill>
                  <a:srgbClr val="FFFFFF"/>
                </a:solidFill>
                <a:latin typeface="Arial"/>
                <a:cs typeface="Trebuchet MS"/>
              </a:rPr>
              <a:t>WHO</a:t>
            </a:r>
            <a:r>
              <a:rPr sz="9200" b="1" spc="-10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1705" dirty="0">
                <a:solidFill>
                  <a:srgbClr val="FFFFFF"/>
                </a:solidFill>
                <a:latin typeface="Arial"/>
                <a:cs typeface="Trebuchet MS"/>
              </a:rPr>
              <a:t>READS</a:t>
            </a:r>
            <a:r>
              <a:rPr sz="9200" b="1" spc="-10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1639" dirty="0">
                <a:solidFill>
                  <a:srgbClr val="FFFFFF"/>
                </a:solidFill>
                <a:latin typeface="Arial"/>
                <a:cs typeface="Trebuchet MS"/>
              </a:rPr>
              <a:t>THIS</a:t>
            </a:r>
            <a:r>
              <a:rPr sz="9200" b="1" spc="-10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1515" dirty="0">
                <a:solidFill>
                  <a:srgbClr val="FFFFFF"/>
                </a:solidFill>
                <a:latin typeface="Arial"/>
                <a:cs typeface="Trebuchet MS"/>
              </a:rPr>
              <a:t>AS</a:t>
            </a:r>
            <a:r>
              <a:rPr sz="9200" b="1" spc="-10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2035" dirty="0">
                <a:solidFill>
                  <a:srgbClr val="FFFFFF"/>
                </a:solidFill>
                <a:latin typeface="Arial"/>
                <a:cs typeface="Trebuchet MS"/>
              </a:rPr>
              <a:t>“43%</a:t>
            </a:r>
            <a:r>
              <a:rPr lang="en-US" sz="9200" b="1" spc="-2035" dirty="0">
                <a:solidFill>
                  <a:srgbClr val="FFFFFF"/>
                </a:solidFill>
                <a:latin typeface="Arial"/>
                <a:cs typeface="Trebuchet MS"/>
              </a:rPr>
              <a:t> </a:t>
            </a:r>
            <a:r>
              <a:rPr sz="9200" b="1" spc="-203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2245" dirty="0">
                <a:solidFill>
                  <a:srgbClr val="FFFFFF"/>
                </a:solidFill>
                <a:latin typeface="Arial"/>
                <a:cs typeface="Trebuchet MS"/>
              </a:rPr>
              <a:t>OF</a:t>
            </a:r>
            <a:r>
              <a:rPr sz="9200" b="1" spc="-2240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1745" dirty="0">
                <a:solidFill>
                  <a:srgbClr val="FFFFFF"/>
                </a:solidFill>
                <a:latin typeface="Arial"/>
                <a:cs typeface="Trebuchet MS"/>
              </a:rPr>
              <a:t>COMPANIES</a:t>
            </a:r>
            <a:r>
              <a:rPr sz="9200" b="1" spc="-1739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1510" dirty="0">
                <a:solidFill>
                  <a:srgbClr val="FFFFFF"/>
                </a:solidFill>
                <a:latin typeface="Arial"/>
                <a:cs typeface="Trebuchet MS"/>
              </a:rPr>
              <a:t>STILL</a:t>
            </a:r>
            <a:r>
              <a:rPr sz="9200" b="1" spc="-150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2045" dirty="0">
                <a:solidFill>
                  <a:srgbClr val="FFFFFF"/>
                </a:solidFill>
                <a:latin typeface="Arial"/>
                <a:cs typeface="Trebuchet MS"/>
              </a:rPr>
              <a:t>CAN’T</a:t>
            </a:r>
            <a:r>
              <a:rPr sz="9200" b="1" spc="-2039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1780" dirty="0">
                <a:solidFill>
                  <a:srgbClr val="FFFFFF"/>
                </a:solidFill>
                <a:latin typeface="Arial"/>
                <a:cs typeface="Trebuchet MS"/>
              </a:rPr>
              <a:t>FIGURE</a:t>
            </a:r>
            <a:r>
              <a:rPr sz="9200" b="1" spc="-177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2470" dirty="0">
                <a:solidFill>
                  <a:srgbClr val="FFFFFF"/>
                </a:solidFill>
                <a:latin typeface="Arial"/>
                <a:cs typeface="Trebuchet MS"/>
              </a:rPr>
              <a:t>OUT</a:t>
            </a:r>
            <a:r>
              <a:rPr sz="9200" b="1" spc="-246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2360" dirty="0">
                <a:solidFill>
                  <a:srgbClr val="FFFFFF"/>
                </a:solidFill>
                <a:latin typeface="Arial"/>
                <a:cs typeface="Trebuchet MS"/>
              </a:rPr>
              <a:t>WHY</a:t>
            </a:r>
            <a:r>
              <a:rPr lang="en-US" sz="9200" b="1" spc="-2360" dirty="0">
                <a:solidFill>
                  <a:srgbClr val="FFFFFF"/>
                </a:solidFill>
                <a:latin typeface="Arial"/>
                <a:cs typeface="Trebuchet MS"/>
              </a:rPr>
              <a:t> </a:t>
            </a:r>
            <a:r>
              <a:rPr sz="9200" b="1" spc="-23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1820" dirty="0">
                <a:solidFill>
                  <a:srgbClr val="FFFFFF"/>
                </a:solidFill>
                <a:latin typeface="Arial"/>
                <a:cs typeface="Trebuchet MS"/>
              </a:rPr>
              <a:t>THEIR</a:t>
            </a:r>
            <a:r>
              <a:rPr sz="9200" b="1" spc="-10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1620" dirty="0">
                <a:solidFill>
                  <a:srgbClr val="FFFFFF"/>
                </a:solidFill>
                <a:latin typeface="Arial"/>
                <a:cs typeface="Trebuchet MS"/>
              </a:rPr>
              <a:t>IT</a:t>
            </a:r>
            <a:r>
              <a:rPr sz="9200" b="1" spc="-10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1905" dirty="0">
                <a:solidFill>
                  <a:srgbClr val="FFFFFF"/>
                </a:solidFill>
                <a:latin typeface="Arial"/>
                <a:cs typeface="Trebuchet MS"/>
              </a:rPr>
              <a:t>ORGANIZ</a:t>
            </a:r>
            <a:r>
              <a:rPr sz="9200" b="1" spc="-2580" dirty="0">
                <a:solidFill>
                  <a:srgbClr val="FFFFFF"/>
                </a:solidFill>
                <a:latin typeface="Arial"/>
                <a:cs typeface="Trebuchet MS"/>
              </a:rPr>
              <a:t>A</a:t>
            </a:r>
            <a:r>
              <a:rPr sz="9200" b="1" spc="-1755" dirty="0">
                <a:solidFill>
                  <a:srgbClr val="FFFFFF"/>
                </a:solidFill>
                <a:latin typeface="Arial"/>
                <a:cs typeface="Trebuchet MS"/>
              </a:rPr>
              <a:t>TIONS</a:t>
            </a:r>
            <a:r>
              <a:rPr sz="9200" b="1" spc="-10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1860" dirty="0">
                <a:solidFill>
                  <a:srgbClr val="FFFFFF"/>
                </a:solidFill>
                <a:latin typeface="Arial"/>
                <a:cs typeface="Trebuchet MS"/>
              </a:rPr>
              <a:t>ARE</a:t>
            </a:r>
            <a:r>
              <a:rPr sz="9200" b="1" spc="-10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9200" b="1" spc="-2150" dirty="0">
                <a:solidFill>
                  <a:srgbClr val="FFFFFF"/>
                </a:solidFill>
                <a:latin typeface="Arial"/>
                <a:cs typeface="Trebuchet MS"/>
              </a:rPr>
              <a:t>D</a:t>
            </a:r>
            <a:r>
              <a:rPr sz="9200" b="1" spc="-1914" dirty="0">
                <a:solidFill>
                  <a:srgbClr val="FFFFFF"/>
                </a:solidFill>
                <a:latin typeface="Arial"/>
                <a:cs typeface="Trebuchet MS"/>
              </a:rPr>
              <a:t>YSFUNCTIONA</a:t>
            </a:r>
            <a:r>
              <a:rPr sz="9200" b="1" spc="-2365" dirty="0">
                <a:solidFill>
                  <a:srgbClr val="FFFFFF"/>
                </a:solidFill>
                <a:latin typeface="Arial"/>
                <a:cs typeface="Trebuchet MS"/>
              </a:rPr>
              <a:t>L</a:t>
            </a:r>
            <a:r>
              <a:rPr sz="9200" b="1" spc="-1720" dirty="0">
                <a:solidFill>
                  <a:srgbClr val="FFFFFF"/>
                </a:solidFill>
                <a:latin typeface="Arial"/>
                <a:cs typeface="Trebuchet MS"/>
              </a:rPr>
              <a:t>”?</a:t>
            </a:r>
            <a:endParaRPr sz="9200">
              <a:latin typeface="Arial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56407" y="8793783"/>
            <a:ext cx="4590415" cy="1118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150" b="1" spc="-1485" dirty="0">
                <a:solidFill>
                  <a:srgbClr val="838787"/>
                </a:solidFill>
                <a:latin typeface="Trebuchet MS"/>
                <a:cs typeface="Trebuchet MS"/>
              </a:rPr>
              <a:t>Damon</a:t>
            </a:r>
            <a:r>
              <a:rPr sz="7150" b="1" spc="-819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7150" b="1" spc="-1350" dirty="0">
                <a:solidFill>
                  <a:srgbClr val="838787"/>
                </a:solidFill>
                <a:latin typeface="Trebuchet MS"/>
                <a:cs typeface="Trebuchet MS"/>
              </a:rPr>
              <a:t>Ed</a:t>
            </a:r>
            <a:r>
              <a:rPr sz="7150" b="1" spc="-1885" dirty="0">
                <a:solidFill>
                  <a:srgbClr val="838787"/>
                </a:solidFill>
                <a:latin typeface="Trebuchet MS"/>
                <a:cs typeface="Trebuchet MS"/>
              </a:rPr>
              <a:t>w</a:t>
            </a:r>
            <a:r>
              <a:rPr sz="7150" b="1" spc="-1035" dirty="0">
                <a:solidFill>
                  <a:srgbClr val="838787"/>
                </a:solidFill>
                <a:latin typeface="Trebuchet MS"/>
                <a:cs typeface="Trebuchet MS"/>
              </a:rPr>
              <a:t>ards</a:t>
            </a:r>
            <a:endParaRPr sz="7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436" y="531785"/>
            <a:ext cx="236855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60" dirty="0">
                <a:solidFill>
                  <a:srgbClr val="838787"/>
                </a:solidFill>
                <a:latin typeface="Trebuchet MS"/>
                <a:cs typeface="Trebuchet MS"/>
              </a:rPr>
              <a:t>TRUTH</a:t>
            </a:r>
            <a:r>
              <a:rPr sz="2950" b="1" spc="6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114" dirty="0">
                <a:solidFill>
                  <a:srgbClr val="838787"/>
                </a:solidFill>
                <a:latin typeface="Trebuchet MS"/>
                <a:cs typeface="Trebuchet MS"/>
              </a:rPr>
              <a:t>BOMB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53" y="7119899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41883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7436" y="5997588"/>
            <a:ext cx="3172460" cy="99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350" b="1" spc="-445" dirty="0">
                <a:solidFill>
                  <a:srgbClr val="A6AAA9"/>
                </a:solidFill>
                <a:latin typeface="Trebuchet MS"/>
                <a:cs typeface="Trebuchet MS"/>
              </a:rPr>
              <a:t>T</a:t>
            </a:r>
            <a:r>
              <a:rPr sz="6350" b="1" spc="-500" dirty="0">
                <a:solidFill>
                  <a:srgbClr val="A6AAA9"/>
                </a:solidFill>
                <a:latin typeface="Trebuchet MS"/>
                <a:cs typeface="Trebuchet MS"/>
              </a:rPr>
              <a:t>H</a:t>
            </a:r>
            <a:r>
              <a:rPr sz="6350" b="1" spc="-150" dirty="0">
                <a:solidFill>
                  <a:srgbClr val="A6AAA9"/>
                </a:solidFill>
                <a:latin typeface="Trebuchet MS"/>
                <a:cs typeface="Trebuchet MS"/>
              </a:rPr>
              <a:t>A</a:t>
            </a:r>
            <a:r>
              <a:rPr sz="6350" b="1" spc="100" dirty="0">
                <a:solidFill>
                  <a:srgbClr val="A6AAA9"/>
                </a:solidFill>
                <a:latin typeface="Trebuchet MS"/>
                <a:cs typeface="Trebuchet MS"/>
              </a:rPr>
              <a:t>N</a:t>
            </a:r>
            <a:r>
              <a:rPr sz="6350" b="1" spc="75" dirty="0">
                <a:solidFill>
                  <a:srgbClr val="A6AAA9"/>
                </a:solidFill>
                <a:latin typeface="Trebuchet MS"/>
                <a:cs typeface="Trebuchet MS"/>
              </a:rPr>
              <a:t>K</a:t>
            </a:r>
            <a:r>
              <a:rPr sz="6350" b="1" spc="390" dirty="0">
                <a:solidFill>
                  <a:srgbClr val="A6AAA9"/>
                </a:solidFill>
                <a:latin typeface="Trebuchet MS"/>
                <a:cs typeface="Trebuchet MS"/>
              </a:rPr>
              <a:t>S</a:t>
            </a:r>
            <a:r>
              <a:rPr sz="6350" b="1" spc="-695" dirty="0">
                <a:solidFill>
                  <a:srgbClr val="A6AAA9"/>
                </a:solidFill>
                <a:latin typeface="Trebuchet MS"/>
                <a:cs typeface="Trebuchet MS"/>
              </a:rPr>
              <a:t>!</a:t>
            </a:r>
            <a:endParaRPr sz="6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070" y="0"/>
            <a:ext cx="15119958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53" y="7119899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41883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6817" y="6709343"/>
            <a:ext cx="17799422" cy="738792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950" b="1" spc="-6555" dirty="0">
                <a:solidFill>
                  <a:srgbClr val="34A5DA"/>
                </a:solidFill>
                <a:latin typeface="Arial"/>
                <a:cs typeface="Trebuchet MS"/>
              </a:rPr>
              <a:t>WH</a:t>
            </a:r>
            <a:r>
              <a:rPr sz="23950" b="1" spc="-6730" dirty="0">
                <a:solidFill>
                  <a:srgbClr val="34A5DA"/>
                </a:solidFill>
                <a:latin typeface="Arial"/>
                <a:cs typeface="Trebuchet MS"/>
              </a:rPr>
              <a:t>A</a:t>
            </a:r>
            <a:r>
              <a:rPr sz="23950" b="1" spc="-6695" dirty="0">
                <a:solidFill>
                  <a:srgbClr val="34A5DA"/>
                </a:solidFill>
                <a:latin typeface="Arial"/>
                <a:cs typeface="Trebuchet MS"/>
              </a:rPr>
              <a:t>T</a:t>
            </a:r>
            <a:r>
              <a:rPr sz="23950" b="1" spc="-2755" dirty="0">
                <a:solidFill>
                  <a:srgbClr val="34A5DA"/>
                </a:solidFill>
                <a:latin typeface="Arial"/>
                <a:cs typeface="Trebuchet MS"/>
              </a:rPr>
              <a:t> </a:t>
            </a:r>
            <a:r>
              <a:rPr sz="23950" b="1" spc="-2145" dirty="0">
                <a:solidFill>
                  <a:srgbClr val="34A5DA"/>
                </a:solidFill>
                <a:latin typeface="Arial"/>
                <a:cs typeface="Trebuchet MS"/>
              </a:rPr>
              <a:t>IS</a:t>
            </a:r>
            <a:r>
              <a:rPr sz="23950" b="1" spc="-2755" dirty="0">
                <a:solidFill>
                  <a:srgbClr val="34A5DA"/>
                </a:solidFill>
                <a:latin typeface="Arial"/>
                <a:cs typeface="Trebuchet MS"/>
              </a:rPr>
              <a:t> </a:t>
            </a:r>
            <a:r>
              <a:rPr sz="23950" b="1" spc="-4300" dirty="0">
                <a:solidFill>
                  <a:srgbClr val="34A5DA"/>
                </a:solidFill>
                <a:latin typeface="Arial"/>
                <a:cs typeface="Trebuchet MS"/>
              </a:rPr>
              <a:t>DEVOPS?</a:t>
            </a:r>
            <a:endParaRPr lang="en-US" sz="23950">
              <a:latin typeface="Arial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8516" y="816729"/>
            <a:ext cx="7465741" cy="59474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43562" y="385193"/>
            <a:ext cx="10855568" cy="9688550"/>
          </a:xfrm>
          <a:prstGeom prst="rect">
            <a:avLst/>
          </a:prstGeom>
        </p:spPr>
        <p:txBody>
          <a:bodyPr vert="horz" wrap="square" lIns="0" tIns="222250" rIns="0" bIns="0" rtlCol="0" anchor="t">
            <a:spAutoFit/>
          </a:bodyPr>
          <a:lstStyle/>
          <a:p>
            <a:pPr marL="12700" marR="5080">
              <a:lnSpc>
                <a:spcPts val="8240"/>
              </a:lnSpc>
              <a:spcBef>
                <a:spcPts val="1750"/>
              </a:spcBef>
            </a:pPr>
            <a:r>
              <a:rPr sz="8250" b="1" spc="-1645" dirty="0">
                <a:solidFill>
                  <a:srgbClr val="FFFFFF"/>
                </a:solidFill>
                <a:latin typeface="Arial"/>
                <a:cs typeface="Trebuchet MS"/>
              </a:rPr>
              <a:t>DEVOPS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745" dirty="0">
                <a:solidFill>
                  <a:srgbClr val="FFFFFF"/>
                </a:solidFill>
                <a:latin typeface="Arial"/>
                <a:cs typeface="Trebuchet MS"/>
              </a:rPr>
              <a:t>IS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2030" dirty="0">
                <a:solidFill>
                  <a:srgbClr val="FFFFFF"/>
                </a:solidFill>
                <a:latin typeface="Arial"/>
                <a:cs typeface="Trebuchet MS"/>
              </a:rPr>
              <a:t>THE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605" dirty="0">
                <a:solidFill>
                  <a:srgbClr val="FFFFFF"/>
                </a:solidFill>
                <a:latin typeface="Arial"/>
                <a:cs typeface="Trebuchet MS"/>
              </a:rPr>
              <a:t>PRACTICE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490" dirty="0">
                <a:solidFill>
                  <a:srgbClr val="FFFFFF"/>
                </a:solidFill>
                <a:latin typeface="Arial"/>
                <a:cs typeface="Trebuchet MS"/>
              </a:rPr>
              <a:t>OF</a:t>
            </a:r>
            <a:r>
              <a:rPr lang="en-US" sz="8250" b="1" spc="-1490" dirty="0">
                <a:solidFill>
                  <a:srgbClr val="FFFFFF"/>
                </a:solidFill>
                <a:latin typeface="Arial"/>
                <a:cs typeface="Trebuchet MS"/>
              </a:rPr>
              <a:t> </a:t>
            </a:r>
            <a:r>
              <a:rPr sz="8250" b="1" spc="-1490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739" dirty="0">
                <a:solidFill>
                  <a:srgbClr val="FFFFFF"/>
                </a:solidFill>
                <a:latin typeface="Arial"/>
                <a:cs typeface="Trebuchet MS"/>
              </a:rPr>
              <a:t>OPER</a:t>
            </a:r>
            <a:r>
              <a:rPr sz="8250" b="1" spc="-2325" dirty="0">
                <a:solidFill>
                  <a:srgbClr val="FFFFFF"/>
                </a:solidFill>
                <a:latin typeface="Arial"/>
                <a:cs typeface="Trebuchet MS"/>
              </a:rPr>
              <a:t>A</a:t>
            </a:r>
            <a:r>
              <a:rPr sz="8250" b="1" spc="-1590" dirty="0">
                <a:solidFill>
                  <a:srgbClr val="FFFFFF"/>
                </a:solidFill>
                <a:latin typeface="Arial"/>
                <a:cs typeface="Trebuchet MS"/>
              </a:rPr>
              <a:t>TIONS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445" dirty="0">
                <a:solidFill>
                  <a:srgbClr val="FFFFFF"/>
                </a:solidFill>
                <a:latin typeface="Arial"/>
                <a:cs typeface="Trebuchet MS"/>
              </a:rPr>
              <a:t>AND</a:t>
            </a:r>
            <a:r>
              <a:rPr lang="en-US" sz="8250" b="1" spc="-1445" dirty="0">
                <a:solidFill>
                  <a:srgbClr val="FFFFFF"/>
                </a:solidFill>
                <a:latin typeface="Arial"/>
                <a:cs typeface="Trebuchet MS"/>
              </a:rPr>
              <a:t> </a:t>
            </a:r>
            <a:r>
              <a:rPr sz="8250" b="1" spc="-144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775" dirty="0">
                <a:solidFill>
                  <a:srgbClr val="FFFFFF"/>
                </a:solidFill>
                <a:latin typeface="Arial"/>
                <a:cs typeface="Trebuchet MS"/>
              </a:rPr>
              <a:t>DEVELOPMENT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390" dirty="0">
                <a:solidFill>
                  <a:srgbClr val="FFFFFF"/>
                </a:solidFill>
                <a:latin typeface="Arial"/>
                <a:cs typeface="Trebuchet MS"/>
              </a:rPr>
              <a:t>ENGINEERS</a:t>
            </a:r>
            <a:r>
              <a:rPr lang="en-US" sz="8250" b="1" spc="-1390" dirty="0">
                <a:solidFill>
                  <a:srgbClr val="FFFFFF"/>
                </a:solidFill>
                <a:latin typeface="Arial"/>
                <a:cs typeface="Trebuchet MS"/>
              </a:rPr>
              <a:t> </a:t>
            </a:r>
            <a:r>
              <a:rPr sz="8250" b="1" spc="-1390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800" dirty="0">
                <a:solidFill>
                  <a:srgbClr val="FFFFFF"/>
                </a:solidFill>
                <a:latin typeface="Arial"/>
                <a:cs typeface="Trebuchet MS"/>
              </a:rPr>
              <a:t>P</a:t>
            </a:r>
            <a:r>
              <a:rPr sz="8250" b="1" spc="-1870" dirty="0">
                <a:solidFill>
                  <a:srgbClr val="FFFFFF"/>
                </a:solidFill>
                <a:latin typeface="Arial"/>
                <a:cs typeface="Trebuchet MS"/>
              </a:rPr>
              <a:t>A</a:t>
            </a:r>
            <a:r>
              <a:rPr sz="8250" b="1" spc="-1680" dirty="0">
                <a:solidFill>
                  <a:srgbClr val="FFFFFF"/>
                </a:solidFill>
                <a:latin typeface="Arial"/>
                <a:cs typeface="Trebuchet MS"/>
              </a:rPr>
              <a:t>R</a:t>
            </a:r>
            <a:r>
              <a:rPr sz="8250" b="1" spc="-1310" dirty="0">
                <a:solidFill>
                  <a:srgbClr val="FFFFFF"/>
                </a:solidFill>
                <a:latin typeface="Arial"/>
                <a:cs typeface="Trebuchet MS"/>
              </a:rPr>
              <a:t>TICI</a:t>
            </a:r>
            <a:r>
              <a:rPr sz="8250" b="1" spc="-1800" dirty="0">
                <a:solidFill>
                  <a:srgbClr val="FFFFFF"/>
                </a:solidFill>
                <a:latin typeface="Arial"/>
                <a:cs typeface="Trebuchet MS"/>
              </a:rPr>
              <a:t>P</a:t>
            </a:r>
            <a:r>
              <a:rPr sz="8250" b="1" spc="-2325" dirty="0">
                <a:solidFill>
                  <a:srgbClr val="FFFFFF"/>
                </a:solidFill>
                <a:latin typeface="Arial"/>
                <a:cs typeface="Trebuchet MS"/>
              </a:rPr>
              <a:t>A</a:t>
            </a:r>
            <a:r>
              <a:rPr sz="8250" b="1" spc="-1700" dirty="0">
                <a:solidFill>
                  <a:srgbClr val="FFFFFF"/>
                </a:solidFill>
                <a:latin typeface="Arial"/>
                <a:cs typeface="Trebuchet MS"/>
              </a:rPr>
              <a:t>TING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2415" dirty="0">
                <a:solidFill>
                  <a:srgbClr val="FFFFFF"/>
                </a:solidFill>
                <a:latin typeface="Arial"/>
                <a:cs typeface="Trebuchet MS"/>
              </a:rPr>
              <a:t>T</a:t>
            </a:r>
            <a:r>
              <a:rPr sz="8250" b="1" spc="-1939" dirty="0">
                <a:solidFill>
                  <a:srgbClr val="FFFFFF"/>
                </a:solidFill>
                <a:latin typeface="Arial"/>
                <a:cs typeface="Trebuchet MS"/>
              </a:rPr>
              <a:t>OGETHER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010" dirty="0">
                <a:solidFill>
                  <a:srgbClr val="FFFFFF"/>
                </a:solidFill>
                <a:latin typeface="Arial"/>
                <a:cs typeface="Trebuchet MS"/>
              </a:rPr>
              <a:t>IN</a:t>
            </a:r>
            <a:r>
              <a:rPr lang="en-US" sz="8250" b="1" spc="-1010" dirty="0">
                <a:solidFill>
                  <a:srgbClr val="FFFFFF"/>
                </a:solidFill>
                <a:latin typeface="Arial"/>
                <a:cs typeface="Trebuchet MS"/>
              </a:rPr>
              <a:t> </a:t>
            </a:r>
            <a:r>
              <a:rPr sz="8250" b="1" spc="-1010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2030" dirty="0">
                <a:solidFill>
                  <a:srgbClr val="FFFFFF"/>
                </a:solidFill>
                <a:latin typeface="Arial"/>
                <a:cs typeface="Trebuchet MS"/>
              </a:rPr>
              <a:t>THE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600" dirty="0">
                <a:solidFill>
                  <a:srgbClr val="FFFFFF"/>
                </a:solidFill>
                <a:latin typeface="Arial"/>
                <a:cs typeface="Trebuchet MS"/>
              </a:rPr>
              <a:t>ENTIRE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260" dirty="0">
                <a:solidFill>
                  <a:srgbClr val="FFFFFF"/>
                </a:solidFill>
                <a:latin typeface="Arial"/>
                <a:cs typeface="Trebuchet MS"/>
              </a:rPr>
              <a:t>SERVICE</a:t>
            </a:r>
            <a:r>
              <a:rPr lang="en-US" sz="8250" b="1" spc="-1260" dirty="0">
                <a:solidFill>
                  <a:srgbClr val="FFFFFF"/>
                </a:solidFill>
                <a:latin typeface="Arial"/>
                <a:cs typeface="Trebuchet MS"/>
              </a:rPr>
              <a:t> </a:t>
            </a:r>
            <a:r>
              <a:rPr sz="8250" b="1" spc="-1260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545" dirty="0">
                <a:solidFill>
                  <a:srgbClr val="FFFFFF"/>
                </a:solidFill>
                <a:latin typeface="Arial"/>
                <a:cs typeface="Trebuchet MS"/>
              </a:rPr>
              <a:t>LIFECYCLE,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789" dirty="0">
                <a:solidFill>
                  <a:srgbClr val="FFFFFF"/>
                </a:solidFill>
                <a:latin typeface="Arial"/>
                <a:cs typeface="Trebuchet MS"/>
              </a:rPr>
              <a:t>FROM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300" dirty="0">
                <a:solidFill>
                  <a:srgbClr val="FFFFFF"/>
                </a:solidFill>
                <a:latin typeface="Arial"/>
                <a:cs typeface="Trebuchet MS"/>
              </a:rPr>
              <a:t>DESIGN</a:t>
            </a:r>
            <a:r>
              <a:rPr lang="en-US" sz="8250" b="1" spc="-1300" dirty="0">
                <a:solidFill>
                  <a:srgbClr val="FFFFFF"/>
                </a:solidFill>
                <a:latin typeface="Arial"/>
                <a:cs typeface="Trebuchet MS"/>
              </a:rPr>
              <a:t> </a:t>
            </a:r>
            <a:r>
              <a:rPr sz="8250" b="1" spc="-1300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2070" dirty="0">
                <a:solidFill>
                  <a:srgbClr val="FFFFFF"/>
                </a:solidFill>
                <a:latin typeface="Arial"/>
                <a:cs typeface="Trebuchet MS"/>
              </a:rPr>
              <a:t>THROUGH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2030" dirty="0">
                <a:solidFill>
                  <a:srgbClr val="FFFFFF"/>
                </a:solidFill>
                <a:latin typeface="Arial"/>
                <a:cs typeface="Trebuchet MS"/>
              </a:rPr>
              <a:t>THE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635" dirty="0">
                <a:solidFill>
                  <a:srgbClr val="FFFFFF"/>
                </a:solidFill>
                <a:latin typeface="Arial"/>
                <a:cs typeface="Trebuchet MS"/>
              </a:rPr>
              <a:t>DEVELOPMENT</a:t>
            </a:r>
            <a:r>
              <a:rPr lang="en-US" sz="8250" b="1" spc="-1635" dirty="0">
                <a:solidFill>
                  <a:srgbClr val="FFFFFF"/>
                </a:solidFill>
                <a:latin typeface="Arial"/>
                <a:cs typeface="Trebuchet MS"/>
              </a:rPr>
              <a:t> </a:t>
            </a:r>
            <a:r>
              <a:rPr sz="8250" b="1" spc="-163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485" dirty="0">
                <a:solidFill>
                  <a:srgbClr val="FFFFFF"/>
                </a:solidFill>
                <a:latin typeface="Arial"/>
                <a:cs typeface="Trebuchet MS"/>
              </a:rPr>
              <a:t>PROCESS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2415" dirty="0">
                <a:solidFill>
                  <a:srgbClr val="FFFFFF"/>
                </a:solidFill>
                <a:latin typeface="Arial"/>
                <a:cs typeface="Trebuchet MS"/>
              </a:rPr>
              <a:t>T</a:t>
            </a:r>
            <a:r>
              <a:rPr sz="8250" b="1" spc="-2290" dirty="0">
                <a:solidFill>
                  <a:srgbClr val="FFFFFF"/>
                </a:solidFill>
                <a:latin typeface="Arial"/>
                <a:cs typeface="Trebuchet MS"/>
              </a:rPr>
              <a:t>O</a:t>
            </a:r>
            <a:r>
              <a:rPr sz="8250" b="1" spc="-95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645" dirty="0">
                <a:solidFill>
                  <a:srgbClr val="FFFFFF"/>
                </a:solidFill>
                <a:latin typeface="Arial"/>
                <a:cs typeface="Trebuchet MS"/>
              </a:rPr>
              <a:t>PRODUCTION</a:t>
            </a:r>
            <a:r>
              <a:rPr lang="en-US" sz="8250" b="1" spc="-1645" dirty="0">
                <a:solidFill>
                  <a:srgbClr val="FFFFFF"/>
                </a:solidFill>
                <a:latin typeface="Arial"/>
                <a:cs typeface="Trebuchet MS"/>
              </a:rPr>
              <a:t> </a:t>
            </a:r>
            <a:r>
              <a:rPr sz="8250" b="1" spc="-1645" dirty="0">
                <a:solidFill>
                  <a:srgbClr val="FFFFFF"/>
                </a:solidFill>
                <a:latin typeface="Arial"/>
                <a:cs typeface="Trebuchet MS"/>
              </a:rPr>
              <a:t> </a:t>
            </a:r>
            <a:r>
              <a:rPr sz="8250" b="1" spc="-1810" dirty="0">
                <a:solidFill>
                  <a:srgbClr val="FFFFFF"/>
                </a:solidFill>
                <a:latin typeface="Arial"/>
                <a:cs typeface="Trebuchet MS"/>
              </a:rPr>
              <a:t>SUPPORT.</a:t>
            </a:r>
            <a:endParaRPr lang="en-US" sz="8250">
              <a:latin typeface="Arial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481417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481417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43562" y="1432281"/>
            <a:ext cx="10309860" cy="7585410"/>
          </a:xfrm>
          <a:prstGeom prst="rect">
            <a:avLst/>
          </a:prstGeom>
        </p:spPr>
        <p:txBody>
          <a:bodyPr vert="horz" wrap="square" lIns="0" tIns="222250" rIns="0" bIns="0" rtlCol="0" anchor="t">
            <a:spAutoFit/>
          </a:bodyPr>
          <a:lstStyle/>
          <a:p>
            <a:pPr marL="12700" marR="892175">
              <a:lnSpc>
                <a:spcPts val="8240"/>
              </a:lnSpc>
              <a:spcBef>
                <a:spcPts val="1750"/>
              </a:spcBef>
            </a:pPr>
            <a:r>
              <a:rPr sz="8250" b="1" spc="-1645" dirty="0">
                <a:solidFill>
                  <a:srgbClr val="FFFFFF"/>
                </a:solidFill>
                <a:latin typeface="Trebuchet MS"/>
                <a:cs typeface="Trebuchet MS"/>
              </a:rPr>
              <a:t>DEVOPS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74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1365" dirty="0">
                <a:solidFill>
                  <a:srgbClr val="FFFFFF"/>
                </a:solidFill>
                <a:latin typeface="Trebuchet MS"/>
                <a:cs typeface="Trebuchet MS"/>
              </a:rPr>
              <a:t>ALSO  </a:t>
            </a:r>
            <a:r>
              <a:rPr sz="8250" b="1" spc="-1710" dirty="0">
                <a:solidFill>
                  <a:srgbClr val="FFFFFF"/>
                </a:solidFill>
                <a:latin typeface="Trebuchet MS"/>
                <a:cs typeface="Trebuchet MS"/>
              </a:rPr>
              <a:t>CHARACTERIZED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1225" dirty="0">
                <a:solidFill>
                  <a:srgbClr val="FFFFFF"/>
                </a:solidFill>
                <a:latin typeface="Trebuchet MS"/>
                <a:cs typeface="Trebuchet MS"/>
              </a:rPr>
              <a:t>BY  </a:t>
            </a:r>
            <a:r>
              <a:rPr sz="8250" b="1" spc="-1739" dirty="0">
                <a:solidFill>
                  <a:srgbClr val="FFFFFF"/>
                </a:solidFill>
                <a:latin typeface="Trebuchet MS"/>
                <a:cs typeface="Trebuchet MS"/>
              </a:rPr>
              <a:t>OPER</a:t>
            </a:r>
            <a:r>
              <a:rPr sz="8250" b="1" spc="-23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8250" b="1" spc="-1590" dirty="0">
                <a:solidFill>
                  <a:srgbClr val="FFFFFF"/>
                </a:solidFill>
                <a:latin typeface="Trebuchet MS"/>
                <a:cs typeface="Trebuchet MS"/>
              </a:rPr>
              <a:t>TIONS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8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8250" b="1" spc="-27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8250" b="1" spc="-1800" dirty="0">
                <a:solidFill>
                  <a:srgbClr val="FFFFFF"/>
                </a:solidFill>
                <a:latin typeface="Trebuchet MS"/>
                <a:cs typeface="Trebuchet MS"/>
              </a:rPr>
              <a:t>AFF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1390" dirty="0">
                <a:solidFill>
                  <a:srgbClr val="FFFFFF"/>
                </a:solidFill>
                <a:latin typeface="Trebuchet MS"/>
                <a:cs typeface="Trebuchet MS"/>
              </a:rPr>
              <a:t>MAKING  </a:t>
            </a:r>
            <a:r>
              <a:rPr sz="8250" b="1" spc="-153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20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1785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20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20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1235" dirty="0">
                <a:solidFill>
                  <a:srgbClr val="FFFFFF"/>
                </a:solidFill>
                <a:latin typeface="Trebuchet MS"/>
                <a:cs typeface="Trebuchet MS"/>
              </a:rPr>
              <a:t>SAME  </a:t>
            </a:r>
            <a:r>
              <a:rPr sz="8250" b="1" spc="-1720" dirty="0">
                <a:solidFill>
                  <a:srgbClr val="FFFFFF"/>
                </a:solidFill>
                <a:latin typeface="Trebuchet MS"/>
                <a:cs typeface="Trebuchet MS"/>
              </a:rPr>
              <a:t>TECHNIQUES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137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1485" dirty="0">
                <a:solidFill>
                  <a:srgbClr val="FFFFFF"/>
                </a:solidFill>
                <a:latin typeface="Trebuchet MS"/>
                <a:cs typeface="Trebuchet MS"/>
              </a:rPr>
              <a:t>DEVELOPERS  </a:t>
            </a:r>
            <a:r>
              <a:rPr sz="8250" b="1" spc="-186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164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1430" dirty="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sz="8250" b="1" spc="-9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250" b="1" spc="-250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8250" b="1" spc="-1800" dirty="0">
                <a:solidFill>
                  <a:srgbClr val="FFFFFF"/>
                </a:solidFill>
                <a:latin typeface="Trebuchet MS"/>
                <a:cs typeface="Trebuchet MS"/>
              </a:rPr>
              <a:t>ORK</a:t>
            </a:r>
            <a:r>
              <a:rPr sz="8250" b="1" spc="-15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US" sz="7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253" y="1151494"/>
            <a:ext cx="18848070" cy="635"/>
          </a:xfrm>
          <a:custGeom>
            <a:avLst/>
            <a:gdLst/>
            <a:ahLst/>
            <a:cxnLst/>
            <a:rect l="l" t="t" r="r" b="b"/>
            <a:pathLst>
              <a:path w="18848070" h="634">
                <a:moveTo>
                  <a:pt x="0" y="303"/>
                </a:moveTo>
                <a:lnTo>
                  <a:pt x="18847593" y="0"/>
                </a:lnTo>
              </a:path>
            </a:pathLst>
          </a:custGeom>
          <a:ln w="20941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7436" y="531785"/>
            <a:ext cx="590232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75" dirty="0">
                <a:solidFill>
                  <a:srgbClr val="838787"/>
                </a:solidFill>
                <a:latin typeface="Trebuchet MS"/>
                <a:cs typeface="Trebuchet MS"/>
              </a:rPr>
              <a:t>ADDING</a:t>
            </a:r>
            <a:r>
              <a:rPr sz="2950" b="1" spc="10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80" dirty="0">
                <a:solidFill>
                  <a:srgbClr val="838787"/>
                </a:solidFill>
                <a:latin typeface="Trebuchet MS"/>
                <a:cs typeface="Trebuchet MS"/>
              </a:rPr>
              <a:t>OPS</a:t>
            </a:r>
            <a:r>
              <a:rPr sz="2950" b="1" spc="110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-250" dirty="0">
                <a:solidFill>
                  <a:srgbClr val="838787"/>
                </a:solidFill>
                <a:latin typeface="Trebuchet MS"/>
                <a:cs typeface="Trebuchet MS"/>
              </a:rPr>
              <a:t>TO</a:t>
            </a:r>
            <a:r>
              <a:rPr sz="2950" b="1" spc="110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-55" dirty="0">
                <a:solidFill>
                  <a:srgbClr val="838787"/>
                </a:solidFill>
                <a:latin typeface="Trebuchet MS"/>
                <a:cs typeface="Trebuchet MS"/>
              </a:rPr>
              <a:t>THE</a:t>
            </a:r>
            <a:r>
              <a:rPr sz="2950" b="1" spc="105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45" dirty="0">
                <a:solidFill>
                  <a:srgbClr val="838787"/>
                </a:solidFill>
                <a:latin typeface="Trebuchet MS"/>
                <a:cs typeface="Trebuchet MS"/>
              </a:rPr>
              <a:t>AGILE</a:t>
            </a:r>
            <a:r>
              <a:rPr sz="2950" b="1" spc="110" dirty="0">
                <a:solidFill>
                  <a:srgbClr val="838787"/>
                </a:solidFill>
                <a:latin typeface="Trebuchet MS"/>
                <a:cs typeface="Trebuchet MS"/>
              </a:rPr>
              <a:t> </a:t>
            </a:r>
            <a:r>
              <a:rPr sz="2950" b="1" spc="55" dirty="0">
                <a:solidFill>
                  <a:srgbClr val="838787"/>
                </a:solidFill>
                <a:latin typeface="Trebuchet MS"/>
                <a:cs typeface="Trebuchet MS"/>
              </a:rPr>
              <a:t>TEAM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2192" y="1542837"/>
            <a:ext cx="9156700" cy="9131300"/>
          </a:xfrm>
          <a:custGeom>
            <a:avLst/>
            <a:gdLst/>
            <a:ahLst/>
            <a:cxnLst/>
            <a:rect l="l" t="t" r="r" b="b"/>
            <a:pathLst>
              <a:path w="9156700" h="9131300">
                <a:moveTo>
                  <a:pt x="4958377" y="9118600"/>
                </a:moveTo>
                <a:lnTo>
                  <a:pt x="4197886" y="9118600"/>
                </a:lnTo>
                <a:lnTo>
                  <a:pt x="4242552" y="9131300"/>
                </a:lnTo>
                <a:lnTo>
                  <a:pt x="4913712" y="9131300"/>
                </a:lnTo>
                <a:lnTo>
                  <a:pt x="4958377" y="9118600"/>
                </a:lnTo>
                <a:close/>
              </a:path>
              <a:path w="9156700" h="9131300">
                <a:moveTo>
                  <a:pt x="5092186" y="9105900"/>
                </a:moveTo>
                <a:lnTo>
                  <a:pt x="4064077" y="9105900"/>
                </a:lnTo>
                <a:lnTo>
                  <a:pt x="4108645" y="9118600"/>
                </a:lnTo>
                <a:lnTo>
                  <a:pt x="5047618" y="9118600"/>
                </a:lnTo>
                <a:lnTo>
                  <a:pt x="5092186" y="9105900"/>
                </a:lnTo>
                <a:close/>
              </a:path>
              <a:path w="9156700" h="9131300">
                <a:moveTo>
                  <a:pt x="5181199" y="9093200"/>
                </a:moveTo>
                <a:lnTo>
                  <a:pt x="3975064" y="9093200"/>
                </a:lnTo>
                <a:lnTo>
                  <a:pt x="4019549" y="9105900"/>
                </a:lnTo>
                <a:lnTo>
                  <a:pt x="5136714" y="9105900"/>
                </a:lnTo>
                <a:lnTo>
                  <a:pt x="5181199" y="9093200"/>
                </a:lnTo>
                <a:close/>
              </a:path>
              <a:path w="9156700" h="9131300">
                <a:moveTo>
                  <a:pt x="5270026" y="9080500"/>
                </a:moveTo>
                <a:lnTo>
                  <a:pt x="3886237" y="9080500"/>
                </a:lnTo>
                <a:lnTo>
                  <a:pt x="3930626" y="9093200"/>
                </a:lnTo>
                <a:lnTo>
                  <a:pt x="5225638" y="9093200"/>
                </a:lnTo>
                <a:lnTo>
                  <a:pt x="5270026" y="9080500"/>
                </a:lnTo>
                <a:close/>
              </a:path>
              <a:path w="9156700" h="9131300">
                <a:moveTo>
                  <a:pt x="5358640" y="9067800"/>
                </a:moveTo>
                <a:lnTo>
                  <a:pt x="3797623" y="9067800"/>
                </a:lnTo>
                <a:lnTo>
                  <a:pt x="3841902" y="9080500"/>
                </a:lnTo>
                <a:lnTo>
                  <a:pt x="5314361" y="9080500"/>
                </a:lnTo>
                <a:lnTo>
                  <a:pt x="5358640" y="9067800"/>
                </a:lnTo>
                <a:close/>
              </a:path>
              <a:path w="9156700" h="9131300">
                <a:moveTo>
                  <a:pt x="5491100" y="9042400"/>
                </a:moveTo>
                <a:lnTo>
                  <a:pt x="3665164" y="9042400"/>
                </a:lnTo>
                <a:lnTo>
                  <a:pt x="3753405" y="9067800"/>
                </a:lnTo>
                <a:lnTo>
                  <a:pt x="5402858" y="9067800"/>
                </a:lnTo>
                <a:lnTo>
                  <a:pt x="5491100" y="9042400"/>
                </a:lnTo>
                <a:close/>
              </a:path>
              <a:path w="9156700" h="9131300">
                <a:moveTo>
                  <a:pt x="5754020" y="8978900"/>
                </a:moveTo>
                <a:lnTo>
                  <a:pt x="3402244" y="8978900"/>
                </a:lnTo>
                <a:lnTo>
                  <a:pt x="3621147" y="9042400"/>
                </a:lnTo>
                <a:lnTo>
                  <a:pt x="5535116" y="9042400"/>
                </a:lnTo>
                <a:lnTo>
                  <a:pt x="5754020" y="8978900"/>
                </a:lnTo>
                <a:close/>
              </a:path>
              <a:path w="9156700" h="9131300">
                <a:moveTo>
                  <a:pt x="5579059" y="101600"/>
                </a:moveTo>
                <a:lnTo>
                  <a:pt x="3577204" y="101600"/>
                </a:lnTo>
                <a:lnTo>
                  <a:pt x="2971713" y="279400"/>
                </a:lnTo>
                <a:lnTo>
                  <a:pt x="2929295" y="304800"/>
                </a:lnTo>
                <a:lnTo>
                  <a:pt x="2844849" y="330200"/>
                </a:lnTo>
                <a:lnTo>
                  <a:pt x="2802829" y="355600"/>
                </a:lnTo>
                <a:lnTo>
                  <a:pt x="2760948" y="368300"/>
                </a:lnTo>
                <a:lnTo>
                  <a:pt x="2719210" y="393700"/>
                </a:lnTo>
                <a:lnTo>
                  <a:pt x="2677618" y="406400"/>
                </a:lnTo>
                <a:lnTo>
                  <a:pt x="2636176" y="431800"/>
                </a:lnTo>
                <a:lnTo>
                  <a:pt x="2594888" y="444500"/>
                </a:lnTo>
                <a:lnTo>
                  <a:pt x="2553756" y="469900"/>
                </a:lnTo>
                <a:lnTo>
                  <a:pt x="2512784" y="482600"/>
                </a:lnTo>
                <a:lnTo>
                  <a:pt x="2431336" y="533400"/>
                </a:lnTo>
                <a:lnTo>
                  <a:pt x="2390865" y="546100"/>
                </a:lnTo>
                <a:lnTo>
                  <a:pt x="2270511" y="622300"/>
                </a:lnTo>
                <a:lnTo>
                  <a:pt x="2230757" y="635000"/>
                </a:lnTo>
                <a:lnTo>
                  <a:pt x="2112635" y="711200"/>
                </a:lnTo>
                <a:lnTo>
                  <a:pt x="1919773" y="838200"/>
                </a:lnTo>
                <a:lnTo>
                  <a:pt x="1881833" y="876300"/>
                </a:lnTo>
                <a:lnTo>
                  <a:pt x="1769338" y="952500"/>
                </a:lnTo>
                <a:lnTo>
                  <a:pt x="1732293" y="990600"/>
                </a:lnTo>
                <a:lnTo>
                  <a:pt x="1658904" y="1041400"/>
                </a:lnTo>
                <a:lnTo>
                  <a:pt x="1622567" y="1079500"/>
                </a:lnTo>
                <a:lnTo>
                  <a:pt x="1586473" y="1104900"/>
                </a:lnTo>
                <a:lnTo>
                  <a:pt x="1550625" y="1143000"/>
                </a:lnTo>
                <a:lnTo>
                  <a:pt x="1515027" y="1168400"/>
                </a:lnTo>
                <a:lnTo>
                  <a:pt x="1479682" y="1206500"/>
                </a:lnTo>
                <a:lnTo>
                  <a:pt x="1444594" y="1231900"/>
                </a:lnTo>
                <a:lnTo>
                  <a:pt x="1409765" y="1270000"/>
                </a:lnTo>
                <a:lnTo>
                  <a:pt x="1375201" y="1295400"/>
                </a:lnTo>
                <a:lnTo>
                  <a:pt x="1306741" y="1371600"/>
                </a:lnTo>
                <a:lnTo>
                  <a:pt x="1273020" y="1409700"/>
                </a:lnTo>
                <a:lnTo>
                  <a:pt x="1239740" y="1435100"/>
                </a:lnTo>
                <a:lnTo>
                  <a:pt x="1206901" y="1473200"/>
                </a:lnTo>
                <a:lnTo>
                  <a:pt x="1174502" y="1511300"/>
                </a:lnTo>
                <a:lnTo>
                  <a:pt x="1142544" y="1549400"/>
                </a:lnTo>
                <a:lnTo>
                  <a:pt x="1111027" y="1587500"/>
                </a:lnTo>
                <a:lnTo>
                  <a:pt x="1079951" y="1612900"/>
                </a:lnTo>
                <a:lnTo>
                  <a:pt x="1049316" y="1651000"/>
                </a:lnTo>
                <a:lnTo>
                  <a:pt x="1019121" y="1689100"/>
                </a:lnTo>
                <a:lnTo>
                  <a:pt x="989368" y="1727200"/>
                </a:lnTo>
                <a:lnTo>
                  <a:pt x="960055" y="1765300"/>
                </a:lnTo>
                <a:lnTo>
                  <a:pt x="931182" y="1803400"/>
                </a:lnTo>
                <a:lnTo>
                  <a:pt x="902751" y="1841500"/>
                </a:lnTo>
                <a:lnTo>
                  <a:pt x="874760" y="1879600"/>
                </a:lnTo>
                <a:lnTo>
                  <a:pt x="847211" y="1917700"/>
                </a:lnTo>
                <a:lnTo>
                  <a:pt x="820102" y="1955800"/>
                </a:lnTo>
                <a:lnTo>
                  <a:pt x="793433" y="1993900"/>
                </a:lnTo>
                <a:lnTo>
                  <a:pt x="767206" y="2032000"/>
                </a:lnTo>
                <a:lnTo>
                  <a:pt x="741419" y="2070100"/>
                </a:lnTo>
                <a:lnTo>
                  <a:pt x="716074" y="2108200"/>
                </a:lnTo>
                <a:lnTo>
                  <a:pt x="691169" y="2146300"/>
                </a:lnTo>
                <a:lnTo>
                  <a:pt x="666704" y="2184400"/>
                </a:lnTo>
                <a:lnTo>
                  <a:pt x="642681" y="2235200"/>
                </a:lnTo>
                <a:lnTo>
                  <a:pt x="619098" y="2273300"/>
                </a:lnTo>
                <a:lnTo>
                  <a:pt x="595957" y="2311400"/>
                </a:lnTo>
                <a:lnTo>
                  <a:pt x="573256" y="2349500"/>
                </a:lnTo>
                <a:lnTo>
                  <a:pt x="550995" y="2387600"/>
                </a:lnTo>
                <a:lnTo>
                  <a:pt x="529176" y="2425700"/>
                </a:lnTo>
                <a:lnTo>
                  <a:pt x="507797" y="2476500"/>
                </a:lnTo>
                <a:lnTo>
                  <a:pt x="486859" y="2514600"/>
                </a:lnTo>
                <a:lnTo>
                  <a:pt x="466362" y="2552700"/>
                </a:lnTo>
                <a:lnTo>
                  <a:pt x="446306" y="2590800"/>
                </a:lnTo>
                <a:lnTo>
                  <a:pt x="426691" y="2641600"/>
                </a:lnTo>
                <a:lnTo>
                  <a:pt x="407516" y="2679700"/>
                </a:lnTo>
                <a:lnTo>
                  <a:pt x="388782" y="2717800"/>
                </a:lnTo>
                <a:lnTo>
                  <a:pt x="370489" y="2768600"/>
                </a:lnTo>
                <a:lnTo>
                  <a:pt x="352637" y="2806700"/>
                </a:lnTo>
                <a:lnTo>
                  <a:pt x="335225" y="2844800"/>
                </a:lnTo>
                <a:lnTo>
                  <a:pt x="318255" y="2882900"/>
                </a:lnTo>
                <a:lnTo>
                  <a:pt x="301725" y="2933700"/>
                </a:lnTo>
                <a:lnTo>
                  <a:pt x="285636" y="2971800"/>
                </a:lnTo>
                <a:lnTo>
                  <a:pt x="269987" y="3022600"/>
                </a:lnTo>
                <a:lnTo>
                  <a:pt x="254780" y="3060700"/>
                </a:lnTo>
                <a:lnTo>
                  <a:pt x="240013" y="3098800"/>
                </a:lnTo>
                <a:lnTo>
                  <a:pt x="225687" y="3149600"/>
                </a:lnTo>
                <a:lnTo>
                  <a:pt x="211802" y="3187700"/>
                </a:lnTo>
                <a:lnTo>
                  <a:pt x="198358" y="3238500"/>
                </a:lnTo>
                <a:lnTo>
                  <a:pt x="185354" y="3276600"/>
                </a:lnTo>
                <a:lnTo>
                  <a:pt x="172792" y="3314700"/>
                </a:lnTo>
                <a:lnTo>
                  <a:pt x="160670" y="3365500"/>
                </a:lnTo>
                <a:lnTo>
                  <a:pt x="148989" y="3403600"/>
                </a:lnTo>
                <a:lnTo>
                  <a:pt x="137748" y="3454400"/>
                </a:lnTo>
                <a:lnTo>
                  <a:pt x="126949" y="3492500"/>
                </a:lnTo>
                <a:lnTo>
                  <a:pt x="116590" y="3543300"/>
                </a:lnTo>
                <a:lnTo>
                  <a:pt x="106672" y="3581400"/>
                </a:lnTo>
                <a:lnTo>
                  <a:pt x="97195" y="3632200"/>
                </a:lnTo>
                <a:lnTo>
                  <a:pt x="88159" y="3670300"/>
                </a:lnTo>
                <a:lnTo>
                  <a:pt x="79563" y="3721100"/>
                </a:lnTo>
                <a:lnTo>
                  <a:pt x="71409" y="3759200"/>
                </a:lnTo>
                <a:lnTo>
                  <a:pt x="63695" y="3810000"/>
                </a:lnTo>
                <a:lnTo>
                  <a:pt x="56421" y="3848100"/>
                </a:lnTo>
                <a:lnTo>
                  <a:pt x="49589" y="3898900"/>
                </a:lnTo>
                <a:lnTo>
                  <a:pt x="43198" y="3937000"/>
                </a:lnTo>
                <a:lnTo>
                  <a:pt x="37247" y="3987800"/>
                </a:lnTo>
                <a:lnTo>
                  <a:pt x="31737" y="4025900"/>
                </a:lnTo>
                <a:lnTo>
                  <a:pt x="26668" y="4076700"/>
                </a:lnTo>
                <a:lnTo>
                  <a:pt x="22039" y="4114800"/>
                </a:lnTo>
                <a:lnTo>
                  <a:pt x="17852" y="4165600"/>
                </a:lnTo>
                <a:lnTo>
                  <a:pt x="14105" y="4203700"/>
                </a:lnTo>
                <a:lnTo>
                  <a:pt x="10799" y="4254500"/>
                </a:lnTo>
                <a:lnTo>
                  <a:pt x="7934" y="4292600"/>
                </a:lnTo>
                <a:lnTo>
                  <a:pt x="5509" y="4343400"/>
                </a:lnTo>
                <a:lnTo>
                  <a:pt x="3526" y="4381500"/>
                </a:lnTo>
                <a:lnTo>
                  <a:pt x="1983" y="4432300"/>
                </a:lnTo>
                <a:lnTo>
                  <a:pt x="881" y="4483100"/>
                </a:lnTo>
                <a:lnTo>
                  <a:pt x="220" y="4521200"/>
                </a:lnTo>
                <a:lnTo>
                  <a:pt x="0" y="4572000"/>
                </a:lnTo>
                <a:lnTo>
                  <a:pt x="220" y="4610100"/>
                </a:lnTo>
                <a:lnTo>
                  <a:pt x="881" y="4660900"/>
                </a:lnTo>
                <a:lnTo>
                  <a:pt x="1983" y="4699000"/>
                </a:lnTo>
                <a:lnTo>
                  <a:pt x="3526" y="4749800"/>
                </a:lnTo>
                <a:lnTo>
                  <a:pt x="5509" y="4787900"/>
                </a:lnTo>
                <a:lnTo>
                  <a:pt x="7934" y="4838700"/>
                </a:lnTo>
                <a:lnTo>
                  <a:pt x="10799" y="4876800"/>
                </a:lnTo>
                <a:lnTo>
                  <a:pt x="14105" y="4927600"/>
                </a:lnTo>
                <a:lnTo>
                  <a:pt x="17852" y="4965700"/>
                </a:lnTo>
                <a:lnTo>
                  <a:pt x="22039" y="5016500"/>
                </a:lnTo>
                <a:lnTo>
                  <a:pt x="26668" y="5054600"/>
                </a:lnTo>
                <a:lnTo>
                  <a:pt x="31737" y="5105400"/>
                </a:lnTo>
                <a:lnTo>
                  <a:pt x="37247" y="5156200"/>
                </a:lnTo>
                <a:lnTo>
                  <a:pt x="43198" y="5194300"/>
                </a:lnTo>
                <a:lnTo>
                  <a:pt x="49589" y="5245100"/>
                </a:lnTo>
                <a:lnTo>
                  <a:pt x="56421" y="5283200"/>
                </a:lnTo>
                <a:lnTo>
                  <a:pt x="63695" y="5334000"/>
                </a:lnTo>
                <a:lnTo>
                  <a:pt x="71409" y="5372100"/>
                </a:lnTo>
                <a:lnTo>
                  <a:pt x="79563" y="5422900"/>
                </a:lnTo>
                <a:lnTo>
                  <a:pt x="88159" y="5461000"/>
                </a:lnTo>
                <a:lnTo>
                  <a:pt x="97195" y="5511800"/>
                </a:lnTo>
                <a:lnTo>
                  <a:pt x="106672" y="5549900"/>
                </a:lnTo>
                <a:lnTo>
                  <a:pt x="116590" y="5600700"/>
                </a:lnTo>
                <a:lnTo>
                  <a:pt x="126949" y="5638800"/>
                </a:lnTo>
                <a:lnTo>
                  <a:pt x="137748" y="5676900"/>
                </a:lnTo>
                <a:lnTo>
                  <a:pt x="148989" y="5727700"/>
                </a:lnTo>
                <a:lnTo>
                  <a:pt x="160670" y="5765800"/>
                </a:lnTo>
                <a:lnTo>
                  <a:pt x="172792" y="5816600"/>
                </a:lnTo>
                <a:lnTo>
                  <a:pt x="185354" y="5854700"/>
                </a:lnTo>
                <a:lnTo>
                  <a:pt x="198358" y="5905500"/>
                </a:lnTo>
                <a:lnTo>
                  <a:pt x="211802" y="5943600"/>
                </a:lnTo>
                <a:lnTo>
                  <a:pt x="225687" y="5981700"/>
                </a:lnTo>
                <a:lnTo>
                  <a:pt x="240013" y="6032500"/>
                </a:lnTo>
                <a:lnTo>
                  <a:pt x="254780" y="6070600"/>
                </a:lnTo>
                <a:lnTo>
                  <a:pt x="269987" y="6121400"/>
                </a:lnTo>
                <a:lnTo>
                  <a:pt x="285636" y="6159500"/>
                </a:lnTo>
                <a:lnTo>
                  <a:pt x="301725" y="6197600"/>
                </a:lnTo>
                <a:lnTo>
                  <a:pt x="318255" y="6248400"/>
                </a:lnTo>
                <a:lnTo>
                  <a:pt x="335225" y="6286500"/>
                </a:lnTo>
                <a:lnTo>
                  <a:pt x="352637" y="6324600"/>
                </a:lnTo>
                <a:lnTo>
                  <a:pt x="370489" y="6375400"/>
                </a:lnTo>
                <a:lnTo>
                  <a:pt x="388782" y="6413500"/>
                </a:lnTo>
                <a:lnTo>
                  <a:pt x="407516" y="6451600"/>
                </a:lnTo>
                <a:lnTo>
                  <a:pt x="426691" y="6502400"/>
                </a:lnTo>
                <a:lnTo>
                  <a:pt x="446306" y="6540500"/>
                </a:lnTo>
                <a:lnTo>
                  <a:pt x="466362" y="6578600"/>
                </a:lnTo>
                <a:lnTo>
                  <a:pt x="486859" y="6616700"/>
                </a:lnTo>
                <a:lnTo>
                  <a:pt x="507797" y="6667500"/>
                </a:lnTo>
                <a:lnTo>
                  <a:pt x="529176" y="6705600"/>
                </a:lnTo>
                <a:lnTo>
                  <a:pt x="550995" y="6743700"/>
                </a:lnTo>
                <a:lnTo>
                  <a:pt x="573256" y="6781800"/>
                </a:lnTo>
                <a:lnTo>
                  <a:pt x="595957" y="6819900"/>
                </a:lnTo>
                <a:lnTo>
                  <a:pt x="619098" y="6870700"/>
                </a:lnTo>
                <a:lnTo>
                  <a:pt x="642681" y="6908800"/>
                </a:lnTo>
                <a:lnTo>
                  <a:pt x="666704" y="6946900"/>
                </a:lnTo>
                <a:lnTo>
                  <a:pt x="691169" y="6985000"/>
                </a:lnTo>
                <a:lnTo>
                  <a:pt x="716074" y="7023100"/>
                </a:lnTo>
                <a:lnTo>
                  <a:pt x="741419" y="7061200"/>
                </a:lnTo>
                <a:lnTo>
                  <a:pt x="767206" y="7099300"/>
                </a:lnTo>
                <a:lnTo>
                  <a:pt x="793433" y="7137400"/>
                </a:lnTo>
                <a:lnTo>
                  <a:pt x="820102" y="7175500"/>
                </a:lnTo>
                <a:lnTo>
                  <a:pt x="847211" y="7213600"/>
                </a:lnTo>
                <a:lnTo>
                  <a:pt x="874760" y="7251700"/>
                </a:lnTo>
                <a:lnTo>
                  <a:pt x="902751" y="7289800"/>
                </a:lnTo>
                <a:lnTo>
                  <a:pt x="931182" y="7327900"/>
                </a:lnTo>
                <a:lnTo>
                  <a:pt x="960055" y="7366000"/>
                </a:lnTo>
                <a:lnTo>
                  <a:pt x="989368" y="7404100"/>
                </a:lnTo>
                <a:lnTo>
                  <a:pt x="1019121" y="7442200"/>
                </a:lnTo>
                <a:lnTo>
                  <a:pt x="1049316" y="7480300"/>
                </a:lnTo>
                <a:lnTo>
                  <a:pt x="1079951" y="7518400"/>
                </a:lnTo>
                <a:lnTo>
                  <a:pt x="1111027" y="7556500"/>
                </a:lnTo>
                <a:lnTo>
                  <a:pt x="1142544" y="7581900"/>
                </a:lnTo>
                <a:lnTo>
                  <a:pt x="1174502" y="7620000"/>
                </a:lnTo>
                <a:lnTo>
                  <a:pt x="1206901" y="7658100"/>
                </a:lnTo>
                <a:lnTo>
                  <a:pt x="1239740" y="7696200"/>
                </a:lnTo>
                <a:lnTo>
                  <a:pt x="1273020" y="7734300"/>
                </a:lnTo>
                <a:lnTo>
                  <a:pt x="1306741" y="7759700"/>
                </a:lnTo>
                <a:lnTo>
                  <a:pt x="1375201" y="7835900"/>
                </a:lnTo>
                <a:lnTo>
                  <a:pt x="1409765" y="7861300"/>
                </a:lnTo>
                <a:lnTo>
                  <a:pt x="1479682" y="7937500"/>
                </a:lnTo>
                <a:lnTo>
                  <a:pt x="1515027" y="7962900"/>
                </a:lnTo>
                <a:lnTo>
                  <a:pt x="1550625" y="8001000"/>
                </a:lnTo>
                <a:lnTo>
                  <a:pt x="1622567" y="8051800"/>
                </a:lnTo>
                <a:lnTo>
                  <a:pt x="1658904" y="8089900"/>
                </a:lnTo>
                <a:lnTo>
                  <a:pt x="1695480" y="8115300"/>
                </a:lnTo>
                <a:lnTo>
                  <a:pt x="1732293" y="8153400"/>
                </a:lnTo>
                <a:lnTo>
                  <a:pt x="1844111" y="8229600"/>
                </a:lnTo>
                <a:lnTo>
                  <a:pt x="1881833" y="8267700"/>
                </a:lnTo>
                <a:lnTo>
                  <a:pt x="2034872" y="8369300"/>
                </a:lnTo>
                <a:lnTo>
                  <a:pt x="2270511" y="8521700"/>
                </a:lnTo>
                <a:lnTo>
                  <a:pt x="2310449" y="8534400"/>
                </a:lnTo>
                <a:lnTo>
                  <a:pt x="2431336" y="8610600"/>
                </a:lnTo>
                <a:lnTo>
                  <a:pt x="2471976" y="8623300"/>
                </a:lnTo>
                <a:lnTo>
                  <a:pt x="2553756" y="8674100"/>
                </a:lnTo>
                <a:lnTo>
                  <a:pt x="2594888" y="8686800"/>
                </a:lnTo>
                <a:lnTo>
                  <a:pt x="2636176" y="8712200"/>
                </a:lnTo>
                <a:lnTo>
                  <a:pt x="2677618" y="8724900"/>
                </a:lnTo>
                <a:lnTo>
                  <a:pt x="2719210" y="8750300"/>
                </a:lnTo>
                <a:lnTo>
                  <a:pt x="2802829" y="8775700"/>
                </a:lnTo>
                <a:lnTo>
                  <a:pt x="2844849" y="8801100"/>
                </a:lnTo>
                <a:lnTo>
                  <a:pt x="2929295" y="8826500"/>
                </a:lnTo>
                <a:lnTo>
                  <a:pt x="2971713" y="8851900"/>
                </a:lnTo>
                <a:lnTo>
                  <a:pt x="3142610" y="8902700"/>
                </a:lnTo>
                <a:lnTo>
                  <a:pt x="3185622" y="8928100"/>
                </a:lnTo>
                <a:lnTo>
                  <a:pt x="3358723" y="8978900"/>
                </a:lnTo>
                <a:lnTo>
                  <a:pt x="5797540" y="8978900"/>
                </a:lnTo>
                <a:lnTo>
                  <a:pt x="5970641" y="8928100"/>
                </a:lnTo>
                <a:lnTo>
                  <a:pt x="6013653" y="8902700"/>
                </a:lnTo>
                <a:lnTo>
                  <a:pt x="6184550" y="8851900"/>
                </a:lnTo>
                <a:lnTo>
                  <a:pt x="6226968" y="8826500"/>
                </a:lnTo>
                <a:lnTo>
                  <a:pt x="6311414" y="8801100"/>
                </a:lnTo>
                <a:lnTo>
                  <a:pt x="6353434" y="8775700"/>
                </a:lnTo>
                <a:lnTo>
                  <a:pt x="6437053" y="8750300"/>
                </a:lnTo>
                <a:lnTo>
                  <a:pt x="6478645" y="8724900"/>
                </a:lnTo>
                <a:lnTo>
                  <a:pt x="6520087" y="8712200"/>
                </a:lnTo>
                <a:lnTo>
                  <a:pt x="6561375" y="8686800"/>
                </a:lnTo>
                <a:lnTo>
                  <a:pt x="6602507" y="8674100"/>
                </a:lnTo>
                <a:lnTo>
                  <a:pt x="6684287" y="8623300"/>
                </a:lnTo>
                <a:lnTo>
                  <a:pt x="6724928" y="8610600"/>
                </a:lnTo>
                <a:lnTo>
                  <a:pt x="6845814" y="8534400"/>
                </a:lnTo>
                <a:lnTo>
                  <a:pt x="6885752" y="8521700"/>
                </a:lnTo>
                <a:lnTo>
                  <a:pt x="7121391" y="8369300"/>
                </a:lnTo>
                <a:lnTo>
                  <a:pt x="7274431" y="8267700"/>
                </a:lnTo>
                <a:lnTo>
                  <a:pt x="7312152" y="8229600"/>
                </a:lnTo>
                <a:lnTo>
                  <a:pt x="7423970" y="8153400"/>
                </a:lnTo>
                <a:lnTo>
                  <a:pt x="7460783" y="8115300"/>
                </a:lnTo>
                <a:lnTo>
                  <a:pt x="7497359" y="8089900"/>
                </a:lnTo>
                <a:lnTo>
                  <a:pt x="7533696" y="8051800"/>
                </a:lnTo>
                <a:lnTo>
                  <a:pt x="7605638" y="8001000"/>
                </a:lnTo>
                <a:lnTo>
                  <a:pt x="7641236" y="7962900"/>
                </a:lnTo>
                <a:lnTo>
                  <a:pt x="7676581" y="7937500"/>
                </a:lnTo>
                <a:lnTo>
                  <a:pt x="7746498" y="7861300"/>
                </a:lnTo>
                <a:lnTo>
                  <a:pt x="7781062" y="7835900"/>
                </a:lnTo>
                <a:lnTo>
                  <a:pt x="7849522" y="7759700"/>
                </a:lnTo>
                <a:lnTo>
                  <a:pt x="7883243" y="7734300"/>
                </a:lnTo>
                <a:lnTo>
                  <a:pt x="7916523" y="7696200"/>
                </a:lnTo>
                <a:lnTo>
                  <a:pt x="7949362" y="7658100"/>
                </a:lnTo>
                <a:lnTo>
                  <a:pt x="7981761" y="7620000"/>
                </a:lnTo>
                <a:lnTo>
                  <a:pt x="8013719" y="7581900"/>
                </a:lnTo>
                <a:lnTo>
                  <a:pt x="8045236" y="7556500"/>
                </a:lnTo>
                <a:lnTo>
                  <a:pt x="8076312" y="7518400"/>
                </a:lnTo>
                <a:lnTo>
                  <a:pt x="8106947" y="7480300"/>
                </a:lnTo>
                <a:lnTo>
                  <a:pt x="8137142" y="7442200"/>
                </a:lnTo>
                <a:lnTo>
                  <a:pt x="8166896" y="7404100"/>
                </a:lnTo>
                <a:lnTo>
                  <a:pt x="8196209" y="7366000"/>
                </a:lnTo>
                <a:lnTo>
                  <a:pt x="8225081" y="7327900"/>
                </a:lnTo>
                <a:lnTo>
                  <a:pt x="8253512" y="7289800"/>
                </a:lnTo>
                <a:lnTo>
                  <a:pt x="8281503" y="7251700"/>
                </a:lnTo>
                <a:lnTo>
                  <a:pt x="8309053" y="7213600"/>
                </a:lnTo>
                <a:lnTo>
                  <a:pt x="8336162" y="7175500"/>
                </a:lnTo>
                <a:lnTo>
                  <a:pt x="8362830" y="7137400"/>
                </a:lnTo>
                <a:lnTo>
                  <a:pt x="8389057" y="7099300"/>
                </a:lnTo>
                <a:lnTo>
                  <a:pt x="8414844" y="7061200"/>
                </a:lnTo>
                <a:lnTo>
                  <a:pt x="8440190" y="7023100"/>
                </a:lnTo>
                <a:lnTo>
                  <a:pt x="8465095" y="6985000"/>
                </a:lnTo>
                <a:lnTo>
                  <a:pt x="8489559" y="6946900"/>
                </a:lnTo>
                <a:lnTo>
                  <a:pt x="8513583" y="6908800"/>
                </a:lnTo>
                <a:lnTo>
                  <a:pt x="8537165" y="6870700"/>
                </a:lnTo>
                <a:lnTo>
                  <a:pt x="8560307" y="6819900"/>
                </a:lnTo>
                <a:lnTo>
                  <a:pt x="8583008" y="6781800"/>
                </a:lnTo>
                <a:lnTo>
                  <a:pt x="8605268" y="6743700"/>
                </a:lnTo>
                <a:lnTo>
                  <a:pt x="8627088" y="6705600"/>
                </a:lnTo>
                <a:lnTo>
                  <a:pt x="8648466" y="6667500"/>
                </a:lnTo>
                <a:lnTo>
                  <a:pt x="8669404" y="6616700"/>
                </a:lnTo>
                <a:lnTo>
                  <a:pt x="8689901" y="6578600"/>
                </a:lnTo>
                <a:lnTo>
                  <a:pt x="8709958" y="6540500"/>
                </a:lnTo>
                <a:lnTo>
                  <a:pt x="8729573" y="6502400"/>
                </a:lnTo>
                <a:lnTo>
                  <a:pt x="8748748" y="6451600"/>
                </a:lnTo>
                <a:lnTo>
                  <a:pt x="8767482" y="6413500"/>
                </a:lnTo>
                <a:lnTo>
                  <a:pt x="8785775" y="6375400"/>
                </a:lnTo>
                <a:lnTo>
                  <a:pt x="8803627" y="6324600"/>
                </a:lnTo>
                <a:lnTo>
                  <a:pt x="8821038" y="6286500"/>
                </a:lnTo>
                <a:lnTo>
                  <a:pt x="8838009" y="6248400"/>
                </a:lnTo>
                <a:lnTo>
                  <a:pt x="8854539" y="6197600"/>
                </a:lnTo>
                <a:lnTo>
                  <a:pt x="8870628" y="6159500"/>
                </a:lnTo>
                <a:lnTo>
                  <a:pt x="8886276" y="6121400"/>
                </a:lnTo>
                <a:lnTo>
                  <a:pt x="8901484" y="6070600"/>
                </a:lnTo>
                <a:lnTo>
                  <a:pt x="8916251" y="6032500"/>
                </a:lnTo>
                <a:lnTo>
                  <a:pt x="8930576" y="5981700"/>
                </a:lnTo>
                <a:lnTo>
                  <a:pt x="8944462" y="5943600"/>
                </a:lnTo>
                <a:lnTo>
                  <a:pt x="8957906" y="5905500"/>
                </a:lnTo>
                <a:lnTo>
                  <a:pt x="8970909" y="5854700"/>
                </a:lnTo>
                <a:lnTo>
                  <a:pt x="8983472" y="5816600"/>
                </a:lnTo>
                <a:lnTo>
                  <a:pt x="8995594" y="5765800"/>
                </a:lnTo>
                <a:lnTo>
                  <a:pt x="9007275" y="5727700"/>
                </a:lnTo>
                <a:lnTo>
                  <a:pt x="9018515" y="5676900"/>
                </a:lnTo>
                <a:lnTo>
                  <a:pt x="9029315" y="5638800"/>
                </a:lnTo>
                <a:lnTo>
                  <a:pt x="9039674" y="5600700"/>
                </a:lnTo>
                <a:lnTo>
                  <a:pt x="9049592" y="5549900"/>
                </a:lnTo>
                <a:lnTo>
                  <a:pt x="9059069" y="5511800"/>
                </a:lnTo>
                <a:lnTo>
                  <a:pt x="9068105" y="5461000"/>
                </a:lnTo>
                <a:lnTo>
                  <a:pt x="9076701" y="5422900"/>
                </a:lnTo>
                <a:lnTo>
                  <a:pt x="9084855" y="5372100"/>
                </a:lnTo>
                <a:lnTo>
                  <a:pt x="9092569" y="5334000"/>
                </a:lnTo>
                <a:lnTo>
                  <a:pt x="9099842" y="5283200"/>
                </a:lnTo>
                <a:lnTo>
                  <a:pt x="9106675" y="5245100"/>
                </a:lnTo>
                <a:lnTo>
                  <a:pt x="9113066" y="5194300"/>
                </a:lnTo>
                <a:lnTo>
                  <a:pt x="9119017" y="5156200"/>
                </a:lnTo>
                <a:lnTo>
                  <a:pt x="9124527" y="5105400"/>
                </a:lnTo>
                <a:lnTo>
                  <a:pt x="9129596" y="5054600"/>
                </a:lnTo>
                <a:lnTo>
                  <a:pt x="9134225" y="5016500"/>
                </a:lnTo>
                <a:lnTo>
                  <a:pt x="9138412" y="4965700"/>
                </a:lnTo>
                <a:lnTo>
                  <a:pt x="9142159" y="4927600"/>
                </a:lnTo>
                <a:lnTo>
                  <a:pt x="9145465" y="4876800"/>
                </a:lnTo>
                <a:lnTo>
                  <a:pt x="9148330" y="4838700"/>
                </a:lnTo>
                <a:lnTo>
                  <a:pt x="9150754" y="4787900"/>
                </a:lnTo>
                <a:lnTo>
                  <a:pt x="9152738" y="4749800"/>
                </a:lnTo>
                <a:lnTo>
                  <a:pt x="9154281" y="4699000"/>
                </a:lnTo>
                <a:lnTo>
                  <a:pt x="9155383" y="4660900"/>
                </a:lnTo>
                <a:lnTo>
                  <a:pt x="9156044" y="4610100"/>
                </a:lnTo>
                <a:lnTo>
                  <a:pt x="9156264" y="4572000"/>
                </a:lnTo>
                <a:lnTo>
                  <a:pt x="9156044" y="4521200"/>
                </a:lnTo>
                <a:lnTo>
                  <a:pt x="9155383" y="4483100"/>
                </a:lnTo>
                <a:lnTo>
                  <a:pt x="9154281" y="4432300"/>
                </a:lnTo>
                <a:lnTo>
                  <a:pt x="9152738" y="4381500"/>
                </a:lnTo>
                <a:lnTo>
                  <a:pt x="9150754" y="4343400"/>
                </a:lnTo>
                <a:lnTo>
                  <a:pt x="9148330" y="4292600"/>
                </a:lnTo>
                <a:lnTo>
                  <a:pt x="9145465" y="4254500"/>
                </a:lnTo>
                <a:lnTo>
                  <a:pt x="9142159" y="4203700"/>
                </a:lnTo>
                <a:lnTo>
                  <a:pt x="9138412" y="4165600"/>
                </a:lnTo>
                <a:lnTo>
                  <a:pt x="9134225" y="4114800"/>
                </a:lnTo>
                <a:lnTo>
                  <a:pt x="9129596" y="4076700"/>
                </a:lnTo>
                <a:lnTo>
                  <a:pt x="9124527" y="4025900"/>
                </a:lnTo>
                <a:lnTo>
                  <a:pt x="9119017" y="3987800"/>
                </a:lnTo>
                <a:lnTo>
                  <a:pt x="9113066" y="3937000"/>
                </a:lnTo>
                <a:lnTo>
                  <a:pt x="9106675" y="3898900"/>
                </a:lnTo>
                <a:lnTo>
                  <a:pt x="9099842" y="3848100"/>
                </a:lnTo>
                <a:lnTo>
                  <a:pt x="9092569" y="3810000"/>
                </a:lnTo>
                <a:lnTo>
                  <a:pt x="9084855" y="3759200"/>
                </a:lnTo>
                <a:lnTo>
                  <a:pt x="9076701" y="3721100"/>
                </a:lnTo>
                <a:lnTo>
                  <a:pt x="9068105" y="3670300"/>
                </a:lnTo>
                <a:lnTo>
                  <a:pt x="9059069" y="3632200"/>
                </a:lnTo>
                <a:lnTo>
                  <a:pt x="9049592" y="3581400"/>
                </a:lnTo>
                <a:lnTo>
                  <a:pt x="9039674" y="3543300"/>
                </a:lnTo>
                <a:lnTo>
                  <a:pt x="9029315" y="3492500"/>
                </a:lnTo>
                <a:lnTo>
                  <a:pt x="9018515" y="3454400"/>
                </a:lnTo>
                <a:lnTo>
                  <a:pt x="9007275" y="3403600"/>
                </a:lnTo>
                <a:lnTo>
                  <a:pt x="8995594" y="3365500"/>
                </a:lnTo>
                <a:lnTo>
                  <a:pt x="8983472" y="3314700"/>
                </a:lnTo>
                <a:lnTo>
                  <a:pt x="8970909" y="3276600"/>
                </a:lnTo>
                <a:lnTo>
                  <a:pt x="8957906" y="3238500"/>
                </a:lnTo>
                <a:lnTo>
                  <a:pt x="8944462" y="3187700"/>
                </a:lnTo>
                <a:lnTo>
                  <a:pt x="8930576" y="3149600"/>
                </a:lnTo>
                <a:lnTo>
                  <a:pt x="8916251" y="3098800"/>
                </a:lnTo>
                <a:lnTo>
                  <a:pt x="8901484" y="3060700"/>
                </a:lnTo>
                <a:lnTo>
                  <a:pt x="8886276" y="3022600"/>
                </a:lnTo>
                <a:lnTo>
                  <a:pt x="8870628" y="2971800"/>
                </a:lnTo>
                <a:lnTo>
                  <a:pt x="8854539" y="2933700"/>
                </a:lnTo>
                <a:lnTo>
                  <a:pt x="8838009" y="2882900"/>
                </a:lnTo>
                <a:lnTo>
                  <a:pt x="8821038" y="2844800"/>
                </a:lnTo>
                <a:lnTo>
                  <a:pt x="8803627" y="2806700"/>
                </a:lnTo>
                <a:lnTo>
                  <a:pt x="8785775" y="2768600"/>
                </a:lnTo>
                <a:lnTo>
                  <a:pt x="8767482" y="2717800"/>
                </a:lnTo>
                <a:lnTo>
                  <a:pt x="8748748" y="2679700"/>
                </a:lnTo>
                <a:lnTo>
                  <a:pt x="8729573" y="2641600"/>
                </a:lnTo>
                <a:lnTo>
                  <a:pt x="8709958" y="2590800"/>
                </a:lnTo>
                <a:lnTo>
                  <a:pt x="8689901" y="2552700"/>
                </a:lnTo>
                <a:lnTo>
                  <a:pt x="8669404" y="2514600"/>
                </a:lnTo>
                <a:lnTo>
                  <a:pt x="8648466" y="2476500"/>
                </a:lnTo>
                <a:lnTo>
                  <a:pt x="8627088" y="2425700"/>
                </a:lnTo>
                <a:lnTo>
                  <a:pt x="8605268" y="2387600"/>
                </a:lnTo>
                <a:lnTo>
                  <a:pt x="8583008" y="2349500"/>
                </a:lnTo>
                <a:lnTo>
                  <a:pt x="8560307" y="2311400"/>
                </a:lnTo>
                <a:lnTo>
                  <a:pt x="8537165" y="2273300"/>
                </a:lnTo>
                <a:lnTo>
                  <a:pt x="8513583" y="2235200"/>
                </a:lnTo>
                <a:lnTo>
                  <a:pt x="8489559" y="2184400"/>
                </a:lnTo>
                <a:lnTo>
                  <a:pt x="8465095" y="2146300"/>
                </a:lnTo>
                <a:lnTo>
                  <a:pt x="8440190" y="2108200"/>
                </a:lnTo>
                <a:lnTo>
                  <a:pt x="8414844" y="2070100"/>
                </a:lnTo>
                <a:lnTo>
                  <a:pt x="8389057" y="2032000"/>
                </a:lnTo>
                <a:lnTo>
                  <a:pt x="8362830" y="1993900"/>
                </a:lnTo>
                <a:lnTo>
                  <a:pt x="8336162" y="1955800"/>
                </a:lnTo>
                <a:lnTo>
                  <a:pt x="8309053" y="1917700"/>
                </a:lnTo>
                <a:lnTo>
                  <a:pt x="8281503" y="1879600"/>
                </a:lnTo>
                <a:lnTo>
                  <a:pt x="8253512" y="1841500"/>
                </a:lnTo>
                <a:lnTo>
                  <a:pt x="8225081" y="1803400"/>
                </a:lnTo>
                <a:lnTo>
                  <a:pt x="8196209" y="1765300"/>
                </a:lnTo>
                <a:lnTo>
                  <a:pt x="8166896" y="1727200"/>
                </a:lnTo>
                <a:lnTo>
                  <a:pt x="8137142" y="1689100"/>
                </a:lnTo>
                <a:lnTo>
                  <a:pt x="8106947" y="1651000"/>
                </a:lnTo>
                <a:lnTo>
                  <a:pt x="8076312" y="1612900"/>
                </a:lnTo>
                <a:lnTo>
                  <a:pt x="8045236" y="1587500"/>
                </a:lnTo>
                <a:lnTo>
                  <a:pt x="8013719" y="1549400"/>
                </a:lnTo>
                <a:lnTo>
                  <a:pt x="7981761" y="1511300"/>
                </a:lnTo>
                <a:lnTo>
                  <a:pt x="7949362" y="1473200"/>
                </a:lnTo>
                <a:lnTo>
                  <a:pt x="7916523" y="1435100"/>
                </a:lnTo>
                <a:lnTo>
                  <a:pt x="7883243" y="1409700"/>
                </a:lnTo>
                <a:lnTo>
                  <a:pt x="7849522" y="1371600"/>
                </a:lnTo>
                <a:lnTo>
                  <a:pt x="7781062" y="1295400"/>
                </a:lnTo>
                <a:lnTo>
                  <a:pt x="7746498" y="1270000"/>
                </a:lnTo>
                <a:lnTo>
                  <a:pt x="7711669" y="1231900"/>
                </a:lnTo>
                <a:lnTo>
                  <a:pt x="7676581" y="1206500"/>
                </a:lnTo>
                <a:lnTo>
                  <a:pt x="7641236" y="1168400"/>
                </a:lnTo>
                <a:lnTo>
                  <a:pt x="7605638" y="1143000"/>
                </a:lnTo>
                <a:lnTo>
                  <a:pt x="7569790" y="1104900"/>
                </a:lnTo>
                <a:lnTo>
                  <a:pt x="7533696" y="1079500"/>
                </a:lnTo>
                <a:lnTo>
                  <a:pt x="7497359" y="1041400"/>
                </a:lnTo>
                <a:lnTo>
                  <a:pt x="7423970" y="990600"/>
                </a:lnTo>
                <a:lnTo>
                  <a:pt x="7386926" y="952500"/>
                </a:lnTo>
                <a:lnTo>
                  <a:pt x="7274431" y="876300"/>
                </a:lnTo>
                <a:lnTo>
                  <a:pt x="7236490" y="838200"/>
                </a:lnTo>
                <a:lnTo>
                  <a:pt x="7043628" y="711200"/>
                </a:lnTo>
                <a:lnTo>
                  <a:pt x="6925506" y="635000"/>
                </a:lnTo>
                <a:lnTo>
                  <a:pt x="6885752" y="622300"/>
                </a:lnTo>
                <a:lnTo>
                  <a:pt x="6765398" y="546100"/>
                </a:lnTo>
                <a:lnTo>
                  <a:pt x="6724928" y="533400"/>
                </a:lnTo>
                <a:lnTo>
                  <a:pt x="6643479" y="482600"/>
                </a:lnTo>
                <a:lnTo>
                  <a:pt x="6602507" y="469900"/>
                </a:lnTo>
                <a:lnTo>
                  <a:pt x="6561375" y="444500"/>
                </a:lnTo>
                <a:lnTo>
                  <a:pt x="6520087" y="431800"/>
                </a:lnTo>
                <a:lnTo>
                  <a:pt x="6478645" y="406400"/>
                </a:lnTo>
                <a:lnTo>
                  <a:pt x="6437053" y="393700"/>
                </a:lnTo>
                <a:lnTo>
                  <a:pt x="6395315" y="368300"/>
                </a:lnTo>
                <a:lnTo>
                  <a:pt x="6353434" y="355600"/>
                </a:lnTo>
                <a:lnTo>
                  <a:pt x="6311414" y="330200"/>
                </a:lnTo>
                <a:lnTo>
                  <a:pt x="6226968" y="304800"/>
                </a:lnTo>
                <a:lnTo>
                  <a:pt x="6184550" y="279400"/>
                </a:lnTo>
                <a:lnTo>
                  <a:pt x="5579059" y="101600"/>
                </a:lnTo>
                <a:close/>
              </a:path>
              <a:path w="9156700" h="9131300">
                <a:moveTo>
                  <a:pt x="5447012" y="76200"/>
                </a:moveTo>
                <a:lnTo>
                  <a:pt x="3709251" y="76200"/>
                </a:lnTo>
                <a:lnTo>
                  <a:pt x="3621147" y="101600"/>
                </a:lnTo>
                <a:lnTo>
                  <a:pt x="5535116" y="101600"/>
                </a:lnTo>
                <a:lnTo>
                  <a:pt x="5447012" y="76200"/>
                </a:lnTo>
                <a:close/>
              </a:path>
              <a:path w="9156700" h="9131300">
                <a:moveTo>
                  <a:pt x="5314361" y="50800"/>
                </a:moveTo>
                <a:lnTo>
                  <a:pt x="3841902" y="50800"/>
                </a:lnTo>
                <a:lnTo>
                  <a:pt x="3753405" y="76200"/>
                </a:lnTo>
                <a:lnTo>
                  <a:pt x="5402858" y="76200"/>
                </a:lnTo>
                <a:lnTo>
                  <a:pt x="5314361" y="50800"/>
                </a:lnTo>
                <a:close/>
              </a:path>
              <a:path w="9156700" h="9131300">
                <a:moveTo>
                  <a:pt x="5225638" y="38100"/>
                </a:moveTo>
                <a:lnTo>
                  <a:pt x="3930626" y="38100"/>
                </a:lnTo>
                <a:lnTo>
                  <a:pt x="3886237" y="50800"/>
                </a:lnTo>
                <a:lnTo>
                  <a:pt x="5270026" y="50800"/>
                </a:lnTo>
                <a:lnTo>
                  <a:pt x="5225638" y="38100"/>
                </a:lnTo>
                <a:close/>
              </a:path>
              <a:path w="9156700" h="9131300">
                <a:moveTo>
                  <a:pt x="5136714" y="25400"/>
                </a:moveTo>
                <a:lnTo>
                  <a:pt x="4019549" y="25400"/>
                </a:lnTo>
                <a:lnTo>
                  <a:pt x="3975064" y="38100"/>
                </a:lnTo>
                <a:lnTo>
                  <a:pt x="5181199" y="38100"/>
                </a:lnTo>
                <a:lnTo>
                  <a:pt x="5136714" y="25400"/>
                </a:lnTo>
                <a:close/>
              </a:path>
              <a:path w="9156700" h="9131300">
                <a:moveTo>
                  <a:pt x="5003014" y="12700"/>
                </a:moveTo>
                <a:lnTo>
                  <a:pt x="4153249" y="12700"/>
                </a:lnTo>
                <a:lnTo>
                  <a:pt x="4108645" y="25400"/>
                </a:lnTo>
                <a:lnTo>
                  <a:pt x="5047618" y="25400"/>
                </a:lnTo>
                <a:lnTo>
                  <a:pt x="5003014" y="12700"/>
                </a:lnTo>
                <a:close/>
              </a:path>
              <a:path w="9156700" h="9131300">
                <a:moveTo>
                  <a:pt x="4869020" y="0"/>
                </a:moveTo>
                <a:lnTo>
                  <a:pt x="4287243" y="0"/>
                </a:lnTo>
                <a:lnTo>
                  <a:pt x="4242552" y="12700"/>
                </a:lnTo>
                <a:lnTo>
                  <a:pt x="4913712" y="12700"/>
                </a:lnTo>
                <a:lnTo>
                  <a:pt x="4869020" y="0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9203" y="3153862"/>
            <a:ext cx="2475230" cy="2188845"/>
          </a:xfrm>
          <a:prstGeom prst="rect">
            <a:avLst/>
          </a:prstGeom>
          <a:solidFill>
            <a:srgbClr val="8ABE5E"/>
          </a:solidFill>
        </p:spPr>
        <p:txBody>
          <a:bodyPr vert="horz" wrap="square" lIns="0" tIns="471169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3709"/>
              </a:spcBef>
            </a:pPr>
            <a:r>
              <a:rPr sz="6250" b="1" spc="-142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6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77963" y="4560000"/>
            <a:ext cx="2475230" cy="2188845"/>
          </a:xfrm>
          <a:prstGeom prst="rect">
            <a:avLst/>
          </a:prstGeom>
          <a:solidFill>
            <a:srgbClr val="8ABE5E"/>
          </a:solidFill>
        </p:spPr>
        <p:txBody>
          <a:bodyPr vert="horz" wrap="square" lIns="0" tIns="27876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2195"/>
              </a:spcBef>
            </a:pPr>
            <a:r>
              <a:rPr sz="8150" b="1" spc="-1525" dirty="0">
                <a:solidFill>
                  <a:srgbClr val="FFFFFF"/>
                </a:solidFill>
                <a:latin typeface="Trebuchet MS"/>
                <a:cs typeface="Trebuchet MS"/>
              </a:rPr>
              <a:t>OPS</a:t>
            </a:r>
            <a:endParaRPr sz="8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49123" y="3153862"/>
            <a:ext cx="2475230" cy="2188845"/>
          </a:xfrm>
          <a:prstGeom prst="rect">
            <a:avLst/>
          </a:prstGeom>
          <a:solidFill>
            <a:srgbClr val="8ABE5E"/>
          </a:solidFill>
        </p:spPr>
        <p:txBody>
          <a:bodyPr vert="horz" wrap="square" lIns="0" tIns="303530" rIns="0" bIns="0" rtlCol="0">
            <a:spAutoFit/>
          </a:bodyPr>
          <a:lstStyle/>
          <a:p>
            <a:pPr marL="633730">
              <a:lnSpc>
                <a:spcPct val="100000"/>
              </a:lnSpc>
              <a:spcBef>
                <a:spcPts val="2390"/>
              </a:spcBef>
            </a:pPr>
            <a:r>
              <a:rPr sz="7900" spc="-1655" dirty="0">
                <a:solidFill>
                  <a:srgbClr val="FFFFFF"/>
                </a:solidFill>
              </a:rPr>
              <a:t>DEV</a:t>
            </a:r>
            <a:endParaRPr sz="7900"/>
          </a:p>
        </p:txBody>
      </p:sp>
      <p:sp>
        <p:nvSpPr>
          <p:cNvPr id="8" name="object 8"/>
          <p:cNvSpPr txBox="1"/>
          <p:nvPr/>
        </p:nvSpPr>
        <p:spPr>
          <a:xfrm>
            <a:off x="4829203" y="6450127"/>
            <a:ext cx="2475230" cy="2188845"/>
          </a:xfrm>
          <a:prstGeom prst="rect">
            <a:avLst/>
          </a:prstGeom>
          <a:solidFill>
            <a:srgbClr val="8ABE5E"/>
          </a:solidFill>
        </p:spPr>
        <p:txBody>
          <a:bodyPr vert="horz" wrap="square" lIns="0" tIns="3479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740"/>
              </a:spcBef>
            </a:pPr>
            <a:r>
              <a:rPr sz="7400" b="1" spc="-1880" dirty="0">
                <a:solidFill>
                  <a:srgbClr val="FFFFFF"/>
                </a:solidFill>
                <a:latin typeface="Trebuchet MS"/>
                <a:cs typeface="Trebuchet MS"/>
              </a:rPr>
              <a:t>QA</a:t>
            </a:r>
            <a:endParaRPr sz="7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077" y="5296038"/>
            <a:ext cx="22339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-165" dirty="0">
                <a:solidFill>
                  <a:srgbClr val="838787"/>
                </a:solidFill>
                <a:latin typeface="Trebuchet MS"/>
                <a:cs typeface="Trebuchet MS"/>
              </a:rPr>
              <a:t>CONCEPT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75785" y="5296038"/>
            <a:ext cx="13252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-5" dirty="0">
                <a:solidFill>
                  <a:srgbClr val="838787"/>
                </a:solidFill>
                <a:latin typeface="Trebuchet MS"/>
                <a:cs typeface="Trebuchet MS"/>
              </a:rPr>
              <a:t>CA</a:t>
            </a:r>
            <a:r>
              <a:rPr sz="4250" b="1" spc="-10" dirty="0">
                <a:solidFill>
                  <a:srgbClr val="838787"/>
                </a:solidFill>
                <a:latin typeface="Trebuchet MS"/>
                <a:cs typeface="Trebuchet MS"/>
              </a:rPr>
              <a:t>S</a:t>
            </a:r>
            <a:r>
              <a:rPr sz="4250" b="1" spc="-130" dirty="0">
                <a:solidFill>
                  <a:srgbClr val="838787"/>
                </a:solidFill>
                <a:latin typeface="Trebuchet MS"/>
                <a:cs typeface="Trebuchet MS"/>
              </a:rPr>
              <a:t>H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SYMPTOMS </vt:lpstr>
      <vt:lpstr>PowerPoint Presentation</vt:lpstr>
      <vt:lpstr>PowerPoint Presentation</vt:lpstr>
      <vt:lpstr>PowerPoint Presentation</vt:lpstr>
      <vt:lpstr>PowerPoint Presentation</vt:lpstr>
      <vt:lpstr>DEV</vt:lpstr>
      <vt:lpstr>PowerPoint Presentation</vt:lpstr>
      <vt:lpstr>PowerPoint Presentation</vt:lpstr>
      <vt:lpstr>PowerPoint Presentation</vt:lpstr>
      <vt:lpstr>DEVOPS IN DEPTH</vt:lpstr>
      <vt:lpstr>CAMS</vt:lpstr>
      <vt:lpstr>PowerPoint Presentation</vt:lpstr>
      <vt:lpstr>THE  THREE  PILLARS  OF  DEVOPS</vt:lpstr>
      <vt:lpstr>INFRASTRUCTURE  AUTOMATION   </vt:lpstr>
      <vt:lpstr>INFRASTRUCTURE  AS  CODE</vt:lpstr>
      <vt:lpstr>INFRASTRUCTURE AS CODE</vt:lpstr>
      <vt:lpstr>INFRASTRUCTURE  AUTOMATION  TOOLING</vt:lpstr>
      <vt:lpstr>SPECIAL TOPICS</vt:lpstr>
      <vt:lpstr>CONTINUOUS  DELIVERY</vt:lpstr>
      <vt:lpstr>PowerPoint Presentation</vt:lpstr>
      <vt:lpstr>PowerPoint Presentation</vt:lpstr>
      <vt:lpstr>PowerPoint Presentation</vt:lpstr>
      <vt:lpstr>WORKING  SOFTWARE, ALL THE TIME</vt:lpstr>
      <vt:lpstr>THE  CD  PIPELINE</vt:lpstr>
      <vt:lpstr>TEST  FOR  SUCCESS</vt:lpstr>
      <vt:lpstr>TOOLING</vt:lpstr>
      <vt:lpstr>RELIABILITY  ENGINEERING</vt:lpstr>
      <vt:lpstr>PowerPoint Presentation</vt:lpstr>
      <vt:lpstr>DESIGN FOR OPERATION</vt:lpstr>
      <vt:lpstr>ADDING OPS INTO DEV</vt:lpstr>
      <vt:lpstr>OPERATE FOR DESIGN</vt:lpstr>
      <vt:lpstr>ADDING DEV INTO OPS</vt:lpstr>
      <vt:lpstr>TO LEARN MORE</vt:lpstr>
      <vt:lpstr>GETTING STARTED</vt:lpstr>
      <vt:lpstr>BONUS PRO TIP:  BIMODAL 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87</cp:revision>
  <dcterms:created xsi:type="dcterms:W3CDTF">2024-04-29T10:10:05Z</dcterms:created>
  <dcterms:modified xsi:type="dcterms:W3CDTF">2024-04-29T10:28:04Z</dcterms:modified>
</cp:coreProperties>
</file>