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handoutMasterIdLst>
    <p:handoutMasterId r:id="rId26"/>
  </p:handoutMasterIdLst>
  <p:sldIdLst>
    <p:sldId id="256" r:id="rId5"/>
    <p:sldId id="298" r:id="rId6"/>
    <p:sldId id="299" r:id="rId7"/>
    <p:sldId id="305" r:id="rId8"/>
    <p:sldId id="301" r:id="rId9"/>
    <p:sldId id="302" r:id="rId10"/>
    <p:sldId id="303" r:id="rId11"/>
    <p:sldId id="304" r:id="rId12"/>
    <p:sldId id="306" r:id="rId13"/>
    <p:sldId id="307" r:id="rId14"/>
    <p:sldId id="308" r:id="rId15"/>
    <p:sldId id="309" r:id="rId16"/>
    <p:sldId id="310" r:id="rId17"/>
    <p:sldId id="311" r:id="rId18"/>
    <p:sldId id="312" r:id="rId19"/>
    <p:sldId id="313" r:id="rId20"/>
    <p:sldId id="314" r:id="rId21"/>
    <p:sldId id="315" r:id="rId22"/>
    <p:sldId id="316" r:id="rId23"/>
    <p:sldId id="317" r:id="rId2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Segoe UI" panose="020B0502040204020203" pitchFamily="34" charset="0"/>
        <a:ea typeface="+mn-ea"/>
        <a:cs typeface="+mn-cs"/>
      </a:defRPr>
    </a:lvl1pPr>
    <a:lvl2pPr marL="457200" algn="l" rtl="0" eaLnBrk="0" fontAlgn="base" hangingPunct="0">
      <a:spcBef>
        <a:spcPct val="0"/>
      </a:spcBef>
      <a:spcAft>
        <a:spcPct val="0"/>
      </a:spcAft>
      <a:defRPr kern="1200">
        <a:solidFill>
          <a:schemeClr val="tx1"/>
        </a:solidFill>
        <a:latin typeface="Segoe UI" panose="020B0502040204020203" pitchFamily="34" charset="0"/>
        <a:ea typeface="+mn-ea"/>
        <a:cs typeface="+mn-cs"/>
      </a:defRPr>
    </a:lvl2pPr>
    <a:lvl3pPr marL="914400" algn="l" rtl="0" eaLnBrk="0" fontAlgn="base" hangingPunct="0">
      <a:spcBef>
        <a:spcPct val="0"/>
      </a:spcBef>
      <a:spcAft>
        <a:spcPct val="0"/>
      </a:spcAft>
      <a:defRPr kern="1200">
        <a:solidFill>
          <a:schemeClr val="tx1"/>
        </a:solidFill>
        <a:latin typeface="Segoe UI" panose="020B0502040204020203" pitchFamily="34" charset="0"/>
        <a:ea typeface="+mn-ea"/>
        <a:cs typeface="+mn-cs"/>
      </a:defRPr>
    </a:lvl3pPr>
    <a:lvl4pPr marL="1371600" algn="l" rtl="0" eaLnBrk="0" fontAlgn="base" hangingPunct="0">
      <a:spcBef>
        <a:spcPct val="0"/>
      </a:spcBef>
      <a:spcAft>
        <a:spcPct val="0"/>
      </a:spcAft>
      <a:defRPr kern="1200">
        <a:solidFill>
          <a:schemeClr val="tx1"/>
        </a:solidFill>
        <a:latin typeface="Segoe UI" panose="020B0502040204020203" pitchFamily="34" charset="0"/>
        <a:ea typeface="+mn-ea"/>
        <a:cs typeface="+mn-cs"/>
      </a:defRPr>
    </a:lvl4pPr>
    <a:lvl5pPr marL="1828800" algn="l" rtl="0" eaLnBrk="0" fontAlgn="base" hangingPunct="0">
      <a:spcBef>
        <a:spcPct val="0"/>
      </a:spcBef>
      <a:spcAft>
        <a:spcPct val="0"/>
      </a:spcAft>
      <a:defRPr kern="1200">
        <a:solidFill>
          <a:schemeClr val="tx1"/>
        </a:solidFill>
        <a:latin typeface="Segoe UI" panose="020B0502040204020203" pitchFamily="34" charset="0"/>
        <a:ea typeface="+mn-ea"/>
        <a:cs typeface="+mn-cs"/>
      </a:defRPr>
    </a:lvl5pPr>
    <a:lvl6pPr marL="2286000" algn="l" defTabSz="914400" rtl="0" eaLnBrk="1" latinLnBrk="0" hangingPunct="1">
      <a:defRPr kern="1200">
        <a:solidFill>
          <a:schemeClr val="tx1"/>
        </a:solidFill>
        <a:latin typeface="Segoe UI" panose="020B0502040204020203" pitchFamily="34" charset="0"/>
        <a:ea typeface="+mn-ea"/>
        <a:cs typeface="+mn-cs"/>
      </a:defRPr>
    </a:lvl6pPr>
    <a:lvl7pPr marL="2743200" algn="l" defTabSz="914400" rtl="0" eaLnBrk="1" latinLnBrk="0" hangingPunct="1">
      <a:defRPr kern="1200">
        <a:solidFill>
          <a:schemeClr val="tx1"/>
        </a:solidFill>
        <a:latin typeface="Segoe UI" panose="020B0502040204020203" pitchFamily="34" charset="0"/>
        <a:ea typeface="+mn-ea"/>
        <a:cs typeface="+mn-cs"/>
      </a:defRPr>
    </a:lvl7pPr>
    <a:lvl8pPr marL="3200400" algn="l" defTabSz="914400" rtl="0" eaLnBrk="1" latinLnBrk="0" hangingPunct="1">
      <a:defRPr kern="1200">
        <a:solidFill>
          <a:schemeClr val="tx1"/>
        </a:solidFill>
        <a:latin typeface="Segoe UI" panose="020B0502040204020203" pitchFamily="34" charset="0"/>
        <a:ea typeface="+mn-ea"/>
        <a:cs typeface="+mn-cs"/>
      </a:defRPr>
    </a:lvl8pPr>
    <a:lvl9pPr marL="3657600" algn="l" defTabSz="914400" rtl="0" eaLnBrk="1" latinLnBrk="0" hangingPunct="1">
      <a:defRPr kern="1200">
        <a:solidFill>
          <a:schemeClr val="tx1"/>
        </a:solidFill>
        <a:latin typeface="Segoe UI" panose="020B0502040204020203" pitchFamily="34"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3618">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9A8E"/>
    <a:srgbClr val="52C3E5"/>
    <a:srgbClr val="B7472A"/>
    <a:srgbClr val="9B2E15"/>
    <a:srgbClr val="F5F5F5"/>
    <a:srgbClr val="D24726"/>
    <a:srgbClr val="9FCDB3"/>
    <a:srgbClr val="21734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BC4B6A-AD54-B32D-514B-264768032676}" v="5" dt="2024-04-29T06:14:29.685"/>
    <p1510:client id="{A55E0265-806D-48C7-0887-CFB90B549E34}" v="42" dt="2024-04-29T06:05:29.494"/>
    <p1510:client id="{CDC88CEE-BBC8-E234-2A73-FA6C94A74F62}" v="1" dt="2024-04-29T06:45:34.9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41" autoAdjust="0"/>
  </p:normalViewPr>
  <p:slideViewPr>
    <p:cSldViewPr snapToGrid="0">
      <p:cViewPr varScale="1">
        <p:scale>
          <a:sx n="110" d="100"/>
          <a:sy n="110" d="100"/>
        </p:scale>
        <p:origin x="1542" y="96"/>
      </p:cViewPr>
      <p:guideLst>
        <p:guide orient="horz" pos="2880"/>
        <p:guide pos="3618"/>
      </p:guideLst>
    </p:cSldViewPr>
  </p:slideViewPr>
  <p:outlineViewPr>
    <p:cViewPr>
      <p:scale>
        <a:sx n="33" d="100"/>
        <a:sy n="33" d="100"/>
      </p:scale>
      <p:origin x="0" y="0"/>
    </p:cViewPr>
  </p:outlineViewPr>
  <p:notesTextViewPr>
    <p:cViewPr>
      <p:scale>
        <a:sx n="1" d="1"/>
        <a:sy n="1" d="1"/>
      </p:scale>
      <p:origin x="0" y="0"/>
    </p:cViewPr>
  </p:notesTextViewPr>
  <p:sorterViewPr>
    <p:cViewPr>
      <p:scale>
        <a:sx n="137" d="100"/>
        <a:sy n="137"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yothi Ampally" userId="S::jyothi.ampally@techroot.academy::cdc306c6-9f09-4f69-94cb-6d49c119ff85" providerId="AD" clId="Web-{CDC88CEE-BBC8-E234-2A73-FA6C94A74F62}"/>
    <pc:docChg chg="modSld">
      <pc:chgData name="Jyothi Ampally" userId="S::jyothi.ampally@techroot.academy::cdc306c6-9f09-4f69-94cb-6d49c119ff85" providerId="AD" clId="Web-{CDC88CEE-BBC8-E234-2A73-FA6C94A74F62}" dt="2024-04-29T06:45:34.933" v="0" actId="1076"/>
      <pc:docMkLst>
        <pc:docMk/>
      </pc:docMkLst>
      <pc:sldChg chg="modSp">
        <pc:chgData name="Jyothi Ampally" userId="S::jyothi.ampally@techroot.academy::cdc306c6-9f09-4f69-94cb-6d49c119ff85" providerId="AD" clId="Web-{CDC88CEE-BBC8-E234-2A73-FA6C94A74F62}" dt="2024-04-29T06:45:34.933" v="0" actId="1076"/>
        <pc:sldMkLst>
          <pc:docMk/>
          <pc:sldMk cId="0" sldId="299"/>
        </pc:sldMkLst>
        <pc:spChg chg="mod">
          <ac:chgData name="Jyothi Ampally" userId="S::jyothi.ampally@techroot.academy::cdc306c6-9f09-4f69-94cb-6d49c119ff85" providerId="AD" clId="Web-{CDC88CEE-BBC8-E234-2A73-FA6C94A74F62}" dt="2024-04-29T06:45:34.933" v="0" actId="1076"/>
          <ac:spMkLst>
            <pc:docMk/>
            <pc:sldMk cId="0" sldId="299"/>
            <ac:spMk id="8" creationId="{6EF5D8D9-3319-2187-01F6-972375CF5EF9}"/>
          </ac:spMkLst>
        </pc:spChg>
      </pc:sldChg>
    </pc:docChg>
  </pc:docChgLst>
  <pc:docChgLst>
    <pc:chgData name="Jyothi Ampally" userId="S::jyothi.ampally@techroot.academy::cdc306c6-9f09-4f69-94cb-6d49c119ff85" providerId="AD" clId="Web-{A55E0265-806D-48C7-0887-CFB90B549E34}"/>
    <pc:docChg chg="modSld">
      <pc:chgData name="Jyothi Ampally" userId="S::jyothi.ampally@techroot.academy::cdc306c6-9f09-4f69-94cb-6d49c119ff85" providerId="AD" clId="Web-{A55E0265-806D-48C7-0887-CFB90B549E34}" dt="2024-04-29T06:05:29.494" v="28"/>
      <pc:docMkLst>
        <pc:docMk/>
      </pc:docMkLst>
      <pc:sldChg chg="delSp">
        <pc:chgData name="Jyothi Ampally" userId="S::jyothi.ampally@techroot.academy::cdc306c6-9f09-4f69-94cb-6d49c119ff85" providerId="AD" clId="Web-{A55E0265-806D-48C7-0887-CFB90B549E34}" dt="2024-04-29T06:01:28.460" v="1"/>
        <pc:sldMkLst>
          <pc:docMk/>
          <pc:sldMk cId="0" sldId="256"/>
        </pc:sldMkLst>
        <pc:spChg chg="del">
          <ac:chgData name="Jyothi Ampally" userId="S::jyothi.ampally@techroot.academy::cdc306c6-9f09-4f69-94cb-6d49c119ff85" providerId="AD" clId="Web-{A55E0265-806D-48C7-0887-CFB90B549E34}" dt="2024-04-29T06:01:28.460" v="1"/>
          <ac:spMkLst>
            <pc:docMk/>
            <pc:sldMk cId="0" sldId="256"/>
            <ac:spMk id="3" creationId="{95772396-AF78-2396-8363-3DB125F721F2}"/>
          </ac:spMkLst>
        </pc:spChg>
        <pc:spChg chg="del">
          <ac:chgData name="Jyothi Ampally" userId="S::jyothi.ampally@techroot.academy::cdc306c6-9f09-4f69-94cb-6d49c119ff85" providerId="AD" clId="Web-{A55E0265-806D-48C7-0887-CFB90B549E34}" dt="2024-04-29T06:01:26.913" v="0"/>
          <ac:spMkLst>
            <pc:docMk/>
            <pc:sldMk cId="0" sldId="256"/>
            <ac:spMk id="4" creationId="{312E9B01-57B7-CA24-9C32-52EEF689271C}"/>
          </ac:spMkLst>
        </pc:spChg>
      </pc:sldChg>
      <pc:sldChg chg="delSp modSp">
        <pc:chgData name="Jyothi Ampally" userId="S::jyothi.ampally@techroot.academy::cdc306c6-9f09-4f69-94cb-6d49c119ff85" providerId="AD" clId="Web-{A55E0265-806D-48C7-0887-CFB90B549E34}" dt="2024-04-29T06:02:23.367" v="4"/>
        <pc:sldMkLst>
          <pc:docMk/>
          <pc:sldMk cId="0" sldId="298"/>
        </pc:sldMkLst>
        <pc:spChg chg="del mod topLvl">
          <ac:chgData name="Jyothi Ampally" userId="S::jyothi.ampally@techroot.academy::cdc306c6-9f09-4f69-94cb-6d49c119ff85" providerId="AD" clId="Web-{A55E0265-806D-48C7-0887-CFB90B549E34}" dt="2024-04-29T06:02:23.367" v="4"/>
          <ac:spMkLst>
            <pc:docMk/>
            <pc:sldMk cId="0" sldId="298"/>
            <ac:spMk id="5" creationId="{1EC5589E-3EDA-8DB5-06FC-20FDFC20AE51}"/>
          </ac:spMkLst>
        </pc:spChg>
        <pc:grpChg chg="del mod">
          <ac:chgData name="Jyothi Ampally" userId="S::jyothi.ampally@techroot.academy::cdc306c6-9f09-4f69-94cb-6d49c119ff85" providerId="AD" clId="Web-{A55E0265-806D-48C7-0887-CFB90B549E34}" dt="2024-04-29T06:02:23.367" v="4"/>
          <ac:grpSpMkLst>
            <pc:docMk/>
            <pc:sldMk cId="0" sldId="298"/>
            <ac:grpSpMk id="3" creationId="{DC98047D-FB1A-3240-7857-2E75E2E50B78}"/>
          </ac:grpSpMkLst>
        </pc:grpChg>
        <pc:grpChg chg="topLvl">
          <ac:chgData name="Jyothi Ampally" userId="S::jyothi.ampally@techroot.academy::cdc306c6-9f09-4f69-94cb-6d49c119ff85" providerId="AD" clId="Web-{A55E0265-806D-48C7-0887-CFB90B549E34}" dt="2024-04-29T06:02:23.367" v="4"/>
          <ac:grpSpMkLst>
            <pc:docMk/>
            <pc:sldMk cId="0" sldId="298"/>
            <ac:grpSpMk id="6" creationId="{90D689D3-11C3-0571-A2B4-A36648471584}"/>
          </ac:grpSpMkLst>
        </pc:grpChg>
      </pc:sldChg>
      <pc:sldChg chg="addSp delSp modSp">
        <pc:chgData name="Jyothi Ampally" userId="S::jyothi.ampally@techroot.academy::cdc306c6-9f09-4f69-94cb-6d49c119ff85" providerId="AD" clId="Web-{A55E0265-806D-48C7-0887-CFB90B549E34}" dt="2024-04-29T06:02:47.211" v="8"/>
        <pc:sldMkLst>
          <pc:docMk/>
          <pc:sldMk cId="0" sldId="299"/>
        </pc:sldMkLst>
        <pc:spChg chg="add del mod topLvl">
          <ac:chgData name="Jyothi Ampally" userId="S::jyothi.ampally@techroot.academy::cdc306c6-9f09-4f69-94cb-6d49c119ff85" providerId="AD" clId="Web-{A55E0265-806D-48C7-0887-CFB90B549E34}" dt="2024-04-29T06:02:37.524" v="7"/>
          <ac:spMkLst>
            <pc:docMk/>
            <pc:sldMk cId="0" sldId="299"/>
            <ac:spMk id="17" creationId="{C5F7956B-8894-1F0D-7877-0A910A64993A}"/>
          </ac:spMkLst>
        </pc:spChg>
        <pc:grpChg chg="add del">
          <ac:chgData name="Jyothi Ampally" userId="S::jyothi.ampally@techroot.academy::cdc306c6-9f09-4f69-94cb-6d49c119ff85" providerId="AD" clId="Web-{A55E0265-806D-48C7-0887-CFB90B549E34}" dt="2024-04-29T06:02:47.211" v="8"/>
          <ac:grpSpMkLst>
            <pc:docMk/>
            <pc:sldMk cId="0" sldId="299"/>
            <ac:grpSpMk id="16" creationId="{69CC25F2-3089-8B0F-B460-48FE782F6FDF}"/>
          </ac:grpSpMkLst>
        </pc:grpChg>
        <pc:grpChg chg="mod topLvl">
          <ac:chgData name="Jyothi Ampally" userId="S::jyothi.ampally@techroot.academy::cdc306c6-9f09-4f69-94cb-6d49c119ff85" providerId="AD" clId="Web-{A55E0265-806D-48C7-0887-CFB90B549E34}" dt="2024-04-29T06:02:37.524" v="7"/>
          <ac:grpSpMkLst>
            <pc:docMk/>
            <pc:sldMk cId="0" sldId="299"/>
            <ac:grpSpMk id="18" creationId="{C2D277A9-7AF7-92F0-8AE2-E46D4099C357}"/>
          </ac:grpSpMkLst>
        </pc:grpChg>
      </pc:sldChg>
      <pc:sldChg chg="delSp">
        <pc:chgData name="Jyothi Ampally" userId="S::jyothi.ampally@techroot.academy::cdc306c6-9f09-4f69-94cb-6d49c119ff85" providerId="AD" clId="Web-{A55E0265-806D-48C7-0887-CFB90B549E34}" dt="2024-04-29T06:03:11.962" v="11"/>
        <pc:sldMkLst>
          <pc:docMk/>
          <pc:sldMk cId="0" sldId="301"/>
        </pc:sldMkLst>
        <pc:spChg chg="del topLvl">
          <ac:chgData name="Jyothi Ampally" userId="S::jyothi.ampally@techroot.academy::cdc306c6-9f09-4f69-94cb-6d49c119ff85" providerId="AD" clId="Web-{A55E0265-806D-48C7-0887-CFB90B549E34}" dt="2024-04-29T06:03:11.962" v="11"/>
          <ac:spMkLst>
            <pc:docMk/>
            <pc:sldMk cId="0" sldId="301"/>
            <ac:spMk id="17" creationId="{05A5B59A-09F0-69BB-2904-CF8A997EAC7A}"/>
          </ac:spMkLst>
        </pc:spChg>
        <pc:grpChg chg="del">
          <ac:chgData name="Jyothi Ampally" userId="S::jyothi.ampally@techroot.academy::cdc306c6-9f09-4f69-94cb-6d49c119ff85" providerId="AD" clId="Web-{A55E0265-806D-48C7-0887-CFB90B549E34}" dt="2024-04-29T06:03:11.962" v="11"/>
          <ac:grpSpMkLst>
            <pc:docMk/>
            <pc:sldMk cId="0" sldId="301"/>
            <ac:grpSpMk id="16" creationId="{F7DAEAE6-2E34-51FB-102A-D18FD7716A76}"/>
          </ac:grpSpMkLst>
        </pc:grpChg>
        <pc:grpChg chg="topLvl">
          <ac:chgData name="Jyothi Ampally" userId="S::jyothi.ampally@techroot.academy::cdc306c6-9f09-4f69-94cb-6d49c119ff85" providerId="AD" clId="Web-{A55E0265-806D-48C7-0887-CFB90B549E34}" dt="2024-04-29T06:03:11.962" v="11"/>
          <ac:grpSpMkLst>
            <pc:docMk/>
            <pc:sldMk cId="0" sldId="301"/>
            <ac:grpSpMk id="18" creationId="{66776DBA-862F-88D5-EFE6-E21207A7008F}"/>
          </ac:grpSpMkLst>
        </pc:grpChg>
      </pc:sldChg>
      <pc:sldChg chg="delSp">
        <pc:chgData name="Jyothi Ampally" userId="S::jyothi.ampally@techroot.academy::cdc306c6-9f09-4f69-94cb-6d49c119ff85" providerId="AD" clId="Web-{A55E0265-806D-48C7-0887-CFB90B549E34}" dt="2024-04-29T06:03:26.196" v="12"/>
        <pc:sldMkLst>
          <pc:docMk/>
          <pc:sldMk cId="0" sldId="302"/>
        </pc:sldMkLst>
        <pc:spChg chg="del topLvl">
          <ac:chgData name="Jyothi Ampally" userId="S::jyothi.ampally@techroot.academy::cdc306c6-9f09-4f69-94cb-6d49c119ff85" providerId="AD" clId="Web-{A55E0265-806D-48C7-0887-CFB90B549E34}" dt="2024-04-29T06:03:26.196" v="12"/>
          <ac:spMkLst>
            <pc:docMk/>
            <pc:sldMk cId="0" sldId="302"/>
            <ac:spMk id="17" creationId="{64CFBD67-8979-38C5-7250-1F4DD9DD4267}"/>
          </ac:spMkLst>
        </pc:spChg>
        <pc:grpChg chg="del">
          <ac:chgData name="Jyothi Ampally" userId="S::jyothi.ampally@techroot.academy::cdc306c6-9f09-4f69-94cb-6d49c119ff85" providerId="AD" clId="Web-{A55E0265-806D-48C7-0887-CFB90B549E34}" dt="2024-04-29T06:03:26.196" v="12"/>
          <ac:grpSpMkLst>
            <pc:docMk/>
            <pc:sldMk cId="0" sldId="302"/>
            <ac:grpSpMk id="16" creationId="{B3D02FE5-0A9F-11D2-35F4-97B1F622F917}"/>
          </ac:grpSpMkLst>
        </pc:grpChg>
        <pc:grpChg chg="topLvl">
          <ac:chgData name="Jyothi Ampally" userId="S::jyothi.ampally@techroot.academy::cdc306c6-9f09-4f69-94cb-6d49c119ff85" providerId="AD" clId="Web-{A55E0265-806D-48C7-0887-CFB90B549E34}" dt="2024-04-29T06:03:26.196" v="12"/>
          <ac:grpSpMkLst>
            <pc:docMk/>
            <pc:sldMk cId="0" sldId="302"/>
            <ac:grpSpMk id="18" creationId="{224B930A-2C02-9499-3D68-97CECEFC69DA}"/>
          </ac:grpSpMkLst>
        </pc:grpChg>
      </pc:sldChg>
      <pc:sldChg chg="delSp modSp">
        <pc:chgData name="Jyothi Ampally" userId="S::jyothi.ampally@techroot.academy::cdc306c6-9f09-4f69-94cb-6d49c119ff85" providerId="AD" clId="Web-{A55E0265-806D-48C7-0887-CFB90B549E34}" dt="2024-04-29T06:03:37.118" v="14"/>
        <pc:sldMkLst>
          <pc:docMk/>
          <pc:sldMk cId="0" sldId="303"/>
        </pc:sldMkLst>
        <pc:spChg chg="del mod topLvl">
          <ac:chgData name="Jyothi Ampally" userId="S::jyothi.ampally@techroot.academy::cdc306c6-9f09-4f69-94cb-6d49c119ff85" providerId="AD" clId="Web-{A55E0265-806D-48C7-0887-CFB90B549E34}" dt="2024-04-29T06:03:37.118" v="14"/>
          <ac:spMkLst>
            <pc:docMk/>
            <pc:sldMk cId="0" sldId="303"/>
            <ac:spMk id="17" creationId="{07C4F682-F273-9DE3-3C83-E45A38DE8255}"/>
          </ac:spMkLst>
        </pc:spChg>
        <pc:grpChg chg="del">
          <ac:chgData name="Jyothi Ampally" userId="S::jyothi.ampally@techroot.academy::cdc306c6-9f09-4f69-94cb-6d49c119ff85" providerId="AD" clId="Web-{A55E0265-806D-48C7-0887-CFB90B549E34}" dt="2024-04-29T06:03:37.118" v="14"/>
          <ac:grpSpMkLst>
            <pc:docMk/>
            <pc:sldMk cId="0" sldId="303"/>
            <ac:grpSpMk id="16" creationId="{297FAF93-2E98-B39A-96E0-D69632BA16B6}"/>
          </ac:grpSpMkLst>
        </pc:grpChg>
        <pc:grpChg chg="topLvl">
          <ac:chgData name="Jyothi Ampally" userId="S::jyothi.ampally@techroot.academy::cdc306c6-9f09-4f69-94cb-6d49c119ff85" providerId="AD" clId="Web-{A55E0265-806D-48C7-0887-CFB90B549E34}" dt="2024-04-29T06:03:37.118" v="14"/>
          <ac:grpSpMkLst>
            <pc:docMk/>
            <pc:sldMk cId="0" sldId="303"/>
            <ac:grpSpMk id="18" creationId="{1DAAACF7-A153-A8B1-80D8-9D71EDFF8628}"/>
          </ac:grpSpMkLst>
        </pc:grpChg>
      </pc:sldChg>
      <pc:sldChg chg="delSp modSp">
        <pc:chgData name="Jyothi Ampally" userId="S::jyothi.ampally@techroot.academy::cdc306c6-9f09-4f69-94cb-6d49c119ff85" providerId="AD" clId="Web-{A55E0265-806D-48C7-0887-CFB90B549E34}" dt="2024-04-29T06:03:49.603" v="16"/>
        <pc:sldMkLst>
          <pc:docMk/>
          <pc:sldMk cId="0" sldId="304"/>
        </pc:sldMkLst>
        <pc:spChg chg="del mod topLvl">
          <ac:chgData name="Jyothi Ampally" userId="S::jyothi.ampally@techroot.academy::cdc306c6-9f09-4f69-94cb-6d49c119ff85" providerId="AD" clId="Web-{A55E0265-806D-48C7-0887-CFB90B549E34}" dt="2024-04-29T06:03:49.603" v="16"/>
          <ac:spMkLst>
            <pc:docMk/>
            <pc:sldMk cId="0" sldId="304"/>
            <ac:spMk id="17" creationId="{5A7AD0A5-5261-13B8-740B-368C48DB9B54}"/>
          </ac:spMkLst>
        </pc:spChg>
        <pc:grpChg chg="del">
          <ac:chgData name="Jyothi Ampally" userId="S::jyothi.ampally@techroot.academy::cdc306c6-9f09-4f69-94cb-6d49c119ff85" providerId="AD" clId="Web-{A55E0265-806D-48C7-0887-CFB90B549E34}" dt="2024-04-29T06:03:49.603" v="16"/>
          <ac:grpSpMkLst>
            <pc:docMk/>
            <pc:sldMk cId="0" sldId="304"/>
            <ac:grpSpMk id="16" creationId="{3831A629-72A5-85D9-42ED-97E1F61A295D}"/>
          </ac:grpSpMkLst>
        </pc:grpChg>
        <pc:grpChg chg="topLvl">
          <ac:chgData name="Jyothi Ampally" userId="S::jyothi.ampally@techroot.academy::cdc306c6-9f09-4f69-94cb-6d49c119ff85" providerId="AD" clId="Web-{A55E0265-806D-48C7-0887-CFB90B549E34}" dt="2024-04-29T06:03:49.603" v="16"/>
          <ac:grpSpMkLst>
            <pc:docMk/>
            <pc:sldMk cId="0" sldId="304"/>
            <ac:grpSpMk id="18" creationId="{A7313665-9267-9CFB-9C23-48B3589CD7A4}"/>
          </ac:grpSpMkLst>
        </pc:grpChg>
      </pc:sldChg>
      <pc:sldChg chg="delSp modSp">
        <pc:chgData name="Jyothi Ampally" userId="S::jyothi.ampally@techroot.academy::cdc306c6-9f09-4f69-94cb-6d49c119ff85" providerId="AD" clId="Web-{A55E0265-806D-48C7-0887-CFB90B549E34}" dt="2024-04-29T06:03:02.852" v="10"/>
        <pc:sldMkLst>
          <pc:docMk/>
          <pc:sldMk cId="0" sldId="305"/>
        </pc:sldMkLst>
        <pc:spChg chg="del mod topLvl">
          <ac:chgData name="Jyothi Ampally" userId="S::jyothi.ampally@techroot.academy::cdc306c6-9f09-4f69-94cb-6d49c119ff85" providerId="AD" clId="Web-{A55E0265-806D-48C7-0887-CFB90B549E34}" dt="2024-04-29T06:03:02.852" v="10"/>
          <ac:spMkLst>
            <pc:docMk/>
            <pc:sldMk cId="0" sldId="305"/>
            <ac:spMk id="17" creationId="{34C6DCA6-5195-C8E6-D11B-A9CDAAFAF3B6}"/>
          </ac:spMkLst>
        </pc:spChg>
        <pc:grpChg chg="del">
          <ac:chgData name="Jyothi Ampally" userId="S::jyothi.ampally@techroot.academy::cdc306c6-9f09-4f69-94cb-6d49c119ff85" providerId="AD" clId="Web-{A55E0265-806D-48C7-0887-CFB90B549E34}" dt="2024-04-29T06:03:02.852" v="10"/>
          <ac:grpSpMkLst>
            <pc:docMk/>
            <pc:sldMk cId="0" sldId="305"/>
            <ac:grpSpMk id="16" creationId="{270497CF-E578-18AF-6B8A-4310076E8A47}"/>
          </ac:grpSpMkLst>
        </pc:grpChg>
        <pc:grpChg chg="topLvl">
          <ac:chgData name="Jyothi Ampally" userId="S::jyothi.ampally@techroot.academy::cdc306c6-9f09-4f69-94cb-6d49c119ff85" providerId="AD" clId="Web-{A55E0265-806D-48C7-0887-CFB90B549E34}" dt="2024-04-29T06:03:02.852" v="10"/>
          <ac:grpSpMkLst>
            <pc:docMk/>
            <pc:sldMk cId="0" sldId="305"/>
            <ac:grpSpMk id="18" creationId="{D7059936-0E3D-5D28-5A51-91965B587203}"/>
          </ac:grpSpMkLst>
        </pc:grpChg>
      </pc:sldChg>
      <pc:sldChg chg="delSp">
        <pc:chgData name="Jyothi Ampally" userId="S::jyothi.ampally@techroot.academy::cdc306c6-9f09-4f69-94cb-6d49c119ff85" providerId="AD" clId="Web-{A55E0265-806D-48C7-0887-CFB90B549E34}" dt="2024-04-29T06:03:56.228" v="17"/>
        <pc:sldMkLst>
          <pc:docMk/>
          <pc:sldMk cId="0" sldId="306"/>
        </pc:sldMkLst>
        <pc:spChg chg="del topLvl">
          <ac:chgData name="Jyothi Ampally" userId="S::jyothi.ampally@techroot.academy::cdc306c6-9f09-4f69-94cb-6d49c119ff85" providerId="AD" clId="Web-{A55E0265-806D-48C7-0887-CFB90B549E34}" dt="2024-04-29T06:03:56.228" v="17"/>
          <ac:spMkLst>
            <pc:docMk/>
            <pc:sldMk cId="0" sldId="306"/>
            <ac:spMk id="17" creationId="{56551931-3EB9-B602-A481-B8699C6C6065}"/>
          </ac:spMkLst>
        </pc:spChg>
        <pc:grpChg chg="del">
          <ac:chgData name="Jyothi Ampally" userId="S::jyothi.ampally@techroot.academy::cdc306c6-9f09-4f69-94cb-6d49c119ff85" providerId="AD" clId="Web-{A55E0265-806D-48C7-0887-CFB90B549E34}" dt="2024-04-29T06:03:56.228" v="17"/>
          <ac:grpSpMkLst>
            <pc:docMk/>
            <pc:sldMk cId="0" sldId="306"/>
            <ac:grpSpMk id="16" creationId="{8371131B-B843-D826-98F7-A4486CF87FAC}"/>
          </ac:grpSpMkLst>
        </pc:grpChg>
        <pc:grpChg chg="topLvl">
          <ac:chgData name="Jyothi Ampally" userId="S::jyothi.ampally@techroot.academy::cdc306c6-9f09-4f69-94cb-6d49c119ff85" providerId="AD" clId="Web-{A55E0265-806D-48C7-0887-CFB90B549E34}" dt="2024-04-29T06:03:56.228" v="17"/>
          <ac:grpSpMkLst>
            <pc:docMk/>
            <pc:sldMk cId="0" sldId="306"/>
            <ac:grpSpMk id="18" creationId="{BA0AC435-4258-1018-34D6-EEAE627AA020}"/>
          </ac:grpSpMkLst>
        </pc:grpChg>
      </pc:sldChg>
      <pc:sldChg chg="delSp">
        <pc:chgData name="Jyothi Ampally" userId="S::jyothi.ampally@techroot.academy::cdc306c6-9f09-4f69-94cb-6d49c119ff85" providerId="AD" clId="Web-{A55E0265-806D-48C7-0887-CFB90B549E34}" dt="2024-04-29T06:04:11.712" v="18"/>
        <pc:sldMkLst>
          <pc:docMk/>
          <pc:sldMk cId="0" sldId="307"/>
        </pc:sldMkLst>
        <pc:spChg chg="del topLvl">
          <ac:chgData name="Jyothi Ampally" userId="S::jyothi.ampally@techroot.academy::cdc306c6-9f09-4f69-94cb-6d49c119ff85" providerId="AD" clId="Web-{A55E0265-806D-48C7-0887-CFB90B549E34}" dt="2024-04-29T06:04:11.712" v="18"/>
          <ac:spMkLst>
            <pc:docMk/>
            <pc:sldMk cId="0" sldId="307"/>
            <ac:spMk id="17" creationId="{B68EA4F2-28D2-6127-1651-1E9EE6B8246D}"/>
          </ac:spMkLst>
        </pc:spChg>
        <pc:grpChg chg="del">
          <ac:chgData name="Jyothi Ampally" userId="S::jyothi.ampally@techroot.academy::cdc306c6-9f09-4f69-94cb-6d49c119ff85" providerId="AD" clId="Web-{A55E0265-806D-48C7-0887-CFB90B549E34}" dt="2024-04-29T06:04:11.712" v="18"/>
          <ac:grpSpMkLst>
            <pc:docMk/>
            <pc:sldMk cId="0" sldId="307"/>
            <ac:grpSpMk id="16" creationId="{D47CDB23-F9DC-9015-87CC-8B20BBEFA798}"/>
          </ac:grpSpMkLst>
        </pc:grpChg>
        <pc:grpChg chg="topLvl">
          <ac:chgData name="Jyothi Ampally" userId="S::jyothi.ampally@techroot.academy::cdc306c6-9f09-4f69-94cb-6d49c119ff85" providerId="AD" clId="Web-{A55E0265-806D-48C7-0887-CFB90B549E34}" dt="2024-04-29T06:04:11.712" v="18"/>
          <ac:grpSpMkLst>
            <pc:docMk/>
            <pc:sldMk cId="0" sldId="307"/>
            <ac:grpSpMk id="18" creationId="{54C59A9A-EAEB-2783-ABC1-5D70ED4E36FD}"/>
          </ac:grpSpMkLst>
        </pc:grpChg>
      </pc:sldChg>
      <pc:sldChg chg="delSp">
        <pc:chgData name="Jyothi Ampally" userId="S::jyothi.ampally@techroot.academy::cdc306c6-9f09-4f69-94cb-6d49c119ff85" providerId="AD" clId="Web-{A55E0265-806D-48C7-0887-CFB90B549E34}" dt="2024-04-29T06:04:17.978" v="19"/>
        <pc:sldMkLst>
          <pc:docMk/>
          <pc:sldMk cId="0" sldId="308"/>
        </pc:sldMkLst>
        <pc:spChg chg="del topLvl">
          <ac:chgData name="Jyothi Ampally" userId="S::jyothi.ampally@techroot.academy::cdc306c6-9f09-4f69-94cb-6d49c119ff85" providerId="AD" clId="Web-{A55E0265-806D-48C7-0887-CFB90B549E34}" dt="2024-04-29T06:04:17.978" v="19"/>
          <ac:spMkLst>
            <pc:docMk/>
            <pc:sldMk cId="0" sldId="308"/>
            <ac:spMk id="17" creationId="{D80DE21C-8AD5-1221-DCB6-72433FF90B7D}"/>
          </ac:spMkLst>
        </pc:spChg>
        <pc:grpChg chg="del">
          <ac:chgData name="Jyothi Ampally" userId="S::jyothi.ampally@techroot.academy::cdc306c6-9f09-4f69-94cb-6d49c119ff85" providerId="AD" clId="Web-{A55E0265-806D-48C7-0887-CFB90B549E34}" dt="2024-04-29T06:04:17.978" v="19"/>
          <ac:grpSpMkLst>
            <pc:docMk/>
            <pc:sldMk cId="0" sldId="308"/>
            <ac:grpSpMk id="16" creationId="{139B982C-1156-238B-1ADA-476FF913D860}"/>
          </ac:grpSpMkLst>
        </pc:grpChg>
        <pc:grpChg chg="topLvl">
          <ac:chgData name="Jyothi Ampally" userId="S::jyothi.ampally@techroot.academy::cdc306c6-9f09-4f69-94cb-6d49c119ff85" providerId="AD" clId="Web-{A55E0265-806D-48C7-0887-CFB90B549E34}" dt="2024-04-29T06:04:17.978" v="19"/>
          <ac:grpSpMkLst>
            <pc:docMk/>
            <pc:sldMk cId="0" sldId="308"/>
            <ac:grpSpMk id="18" creationId="{7C49D1F1-ADCD-6A88-B564-787725E5B821}"/>
          </ac:grpSpMkLst>
        </pc:grpChg>
      </pc:sldChg>
      <pc:sldChg chg="delSp">
        <pc:chgData name="Jyothi Ampally" userId="S::jyothi.ampally@techroot.academy::cdc306c6-9f09-4f69-94cb-6d49c119ff85" providerId="AD" clId="Web-{A55E0265-806D-48C7-0887-CFB90B549E34}" dt="2024-04-29T06:04:26.525" v="20"/>
        <pc:sldMkLst>
          <pc:docMk/>
          <pc:sldMk cId="0" sldId="309"/>
        </pc:sldMkLst>
        <pc:spChg chg="del topLvl">
          <ac:chgData name="Jyothi Ampally" userId="S::jyothi.ampally@techroot.academy::cdc306c6-9f09-4f69-94cb-6d49c119ff85" providerId="AD" clId="Web-{A55E0265-806D-48C7-0887-CFB90B549E34}" dt="2024-04-29T06:04:26.525" v="20"/>
          <ac:spMkLst>
            <pc:docMk/>
            <pc:sldMk cId="0" sldId="309"/>
            <ac:spMk id="17" creationId="{0C690F81-7629-29C5-1F4A-7B8306935A74}"/>
          </ac:spMkLst>
        </pc:spChg>
        <pc:grpChg chg="del">
          <ac:chgData name="Jyothi Ampally" userId="S::jyothi.ampally@techroot.academy::cdc306c6-9f09-4f69-94cb-6d49c119ff85" providerId="AD" clId="Web-{A55E0265-806D-48C7-0887-CFB90B549E34}" dt="2024-04-29T06:04:26.525" v="20"/>
          <ac:grpSpMkLst>
            <pc:docMk/>
            <pc:sldMk cId="0" sldId="309"/>
            <ac:grpSpMk id="16" creationId="{BD241078-C347-51D0-9660-1723729E86DC}"/>
          </ac:grpSpMkLst>
        </pc:grpChg>
        <pc:grpChg chg="topLvl">
          <ac:chgData name="Jyothi Ampally" userId="S::jyothi.ampally@techroot.academy::cdc306c6-9f09-4f69-94cb-6d49c119ff85" providerId="AD" clId="Web-{A55E0265-806D-48C7-0887-CFB90B549E34}" dt="2024-04-29T06:04:26.525" v="20"/>
          <ac:grpSpMkLst>
            <pc:docMk/>
            <pc:sldMk cId="0" sldId="309"/>
            <ac:grpSpMk id="18" creationId="{3C3F794E-DF99-D786-C409-9EB37C2ACBF1}"/>
          </ac:grpSpMkLst>
        </pc:grpChg>
      </pc:sldChg>
      <pc:sldChg chg="delSp">
        <pc:chgData name="Jyothi Ampally" userId="S::jyothi.ampally@techroot.academy::cdc306c6-9f09-4f69-94cb-6d49c119ff85" providerId="AD" clId="Web-{A55E0265-806D-48C7-0887-CFB90B549E34}" dt="2024-04-29T06:04:33.322" v="21"/>
        <pc:sldMkLst>
          <pc:docMk/>
          <pc:sldMk cId="0" sldId="310"/>
        </pc:sldMkLst>
        <pc:spChg chg="del topLvl">
          <ac:chgData name="Jyothi Ampally" userId="S::jyothi.ampally@techroot.academy::cdc306c6-9f09-4f69-94cb-6d49c119ff85" providerId="AD" clId="Web-{A55E0265-806D-48C7-0887-CFB90B549E34}" dt="2024-04-29T06:04:33.322" v="21"/>
          <ac:spMkLst>
            <pc:docMk/>
            <pc:sldMk cId="0" sldId="310"/>
            <ac:spMk id="17" creationId="{A28C2AA6-8C49-8D63-0E78-83C3FF883A5E}"/>
          </ac:spMkLst>
        </pc:spChg>
        <pc:grpChg chg="del">
          <ac:chgData name="Jyothi Ampally" userId="S::jyothi.ampally@techroot.academy::cdc306c6-9f09-4f69-94cb-6d49c119ff85" providerId="AD" clId="Web-{A55E0265-806D-48C7-0887-CFB90B549E34}" dt="2024-04-29T06:04:33.322" v="21"/>
          <ac:grpSpMkLst>
            <pc:docMk/>
            <pc:sldMk cId="0" sldId="310"/>
            <ac:grpSpMk id="16" creationId="{D63F14D8-8725-88D5-932C-40BC39422E83}"/>
          </ac:grpSpMkLst>
        </pc:grpChg>
        <pc:grpChg chg="topLvl">
          <ac:chgData name="Jyothi Ampally" userId="S::jyothi.ampally@techroot.academy::cdc306c6-9f09-4f69-94cb-6d49c119ff85" providerId="AD" clId="Web-{A55E0265-806D-48C7-0887-CFB90B549E34}" dt="2024-04-29T06:04:33.322" v="21"/>
          <ac:grpSpMkLst>
            <pc:docMk/>
            <pc:sldMk cId="0" sldId="310"/>
            <ac:grpSpMk id="18" creationId="{7D0C1241-074D-2C68-C9EE-41CF520B43D8}"/>
          </ac:grpSpMkLst>
        </pc:grpChg>
      </pc:sldChg>
      <pc:sldChg chg="delSp">
        <pc:chgData name="Jyothi Ampally" userId="S::jyothi.ampally@techroot.academy::cdc306c6-9f09-4f69-94cb-6d49c119ff85" providerId="AD" clId="Web-{A55E0265-806D-48C7-0887-CFB90B549E34}" dt="2024-04-29T06:04:38.744" v="22"/>
        <pc:sldMkLst>
          <pc:docMk/>
          <pc:sldMk cId="0" sldId="311"/>
        </pc:sldMkLst>
        <pc:spChg chg="del topLvl">
          <ac:chgData name="Jyothi Ampally" userId="S::jyothi.ampally@techroot.academy::cdc306c6-9f09-4f69-94cb-6d49c119ff85" providerId="AD" clId="Web-{A55E0265-806D-48C7-0887-CFB90B549E34}" dt="2024-04-29T06:04:38.744" v="22"/>
          <ac:spMkLst>
            <pc:docMk/>
            <pc:sldMk cId="0" sldId="311"/>
            <ac:spMk id="17" creationId="{77296981-D7F6-E09D-5CBF-B68ED2A5B26B}"/>
          </ac:spMkLst>
        </pc:spChg>
        <pc:grpChg chg="del">
          <ac:chgData name="Jyothi Ampally" userId="S::jyothi.ampally@techroot.academy::cdc306c6-9f09-4f69-94cb-6d49c119ff85" providerId="AD" clId="Web-{A55E0265-806D-48C7-0887-CFB90B549E34}" dt="2024-04-29T06:04:38.744" v="22"/>
          <ac:grpSpMkLst>
            <pc:docMk/>
            <pc:sldMk cId="0" sldId="311"/>
            <ac:grpSpMk id="16" creationId="{7A4D6F4B-7F41-53C0-9A60-028514F3CF62}"/>
          </ac:grpSpMkLst>
        </pc:grpChg>
        <pc:grpChg chg="topLvl">
          <ac:chgData name="Jyothi Ampally" userId="S::jyothi.ampally@techroot.academy::cdc306c6-9f09-4f69-94cb-6d49c119ff85" providerId="AD" clId="Web-{A55E0265-806D-48C7-0887-CFB90B549E34}" dt="2024-04-29T06:04:38.744" v="22"/>
          <ac:grpSpMkLst>
            <pc:docMk/>
            <pc:sldMk cId="0" sldId="311"/>
            <ac:grpSpMk id="18" creationId="{3F55FCA7-271C-D5F8-25C9-9ADB579EE31D}"/>
          </ac:grpSpMkLst>
        </pc:grpChg>
      </pc:sldChg>
      <pc:sldChg chg="delSp">
        <pc:chgData name="Jyothi Ampally" userId="S::jyothi.ampally@techroot.academy::cdc306c6-9f09-4f69-94cb-6d49c119ff85" providerId="AD" clId="Web-{A55E0265-806D-48C7-0887-CFB90B549E34}" dt="2024-04-29T06:04:46.306" v="23"/>
        <pc:sldMkLst>
          <pc:docMk/>
          <pc:sldMk cId="0" sldId="312"/>
        </pc:sldMkLst>
        <pc:spChg chg="del topLvl">
          <ac:chgData name="Jyothi Ampally" userId="S::jyothi.ampally@techroot.academy::cdc306c6-9f09-4f69-94cb-6d49c119ff85" providerId="AD" clId="Web-{A55E0265-806D-48C7-0887-CFB90B549E34}" dt="2024-04-29T06:04:46.306" v="23"/>
          <ac:spMkLst>
            <pc:docMk/>
            <pc:sldMk cId="0" sldId="312"/>
            <ac:spMk id="17" creationId="{F27ACDD9-A63E-3E9F-6661-03DC52919E16}"/>
          </ac:spMkLst>
        </pc:spChg>
        <pc:grpChg chg="del">
          <ac:chgData name="Jyothi Ampally" userId="S::jyothi.ampally@techroot.academy::cdc306c6-9f09-4f69-94cb-6d49c119ff85" providerId="AD" clId="Web-{A55E0265-806D-48C7-0887-CFB90B549E34}" dt="2024-04-29T06:04:46.306" v="23"/>
          <ac:grpSpMkLst>
            <pc:docMk/>
            <pc:sldMk cId="0" sldId="312"/>
            <ac:grpSpMk id="16" creationId="{381321F7-09BB-81BA-5DCC-654A413C3513}"/>
          </ac:grpSpMkLst>
        </pc:grpChg>
        <pc:grpChg chg="topLvl">
          <ac:chgData name="Jyothi Ampally" userId="S::jyothi.ampally@techroot.academy::cdc306c6-9f09-4f69-94cb-6d49c119ff85" providerId="AD" clId="Web-{A55E0265-806D-48C7-0887-CFB90B549E34}" dt="2024-04-29T06:04:46.306" v="23"/>
          <ac:grpSpMkLst>
            <pc:docMk/>
            <pc:sldMk cId="0" sldId="312"/>
            <ac:grpSpMk id="18" creationId="{1932F6E9-022B-4250-0067-B5DCA25B4510}"/>
          </ac:grpSpMkLst>
        </pc:grpChg>
      </pc:sldChg>
      <pc:sldChg chg="delSp">
        <pc:chgData name="Jyothi Ampally" userId="S::jyothi.ampally@techroot.academy::cdc306c6-9f09-4f69-94cb-6d49c119ff85" providerId="AD" clId="Web-{A55E0265-806D-48C7-0887-CFB90B549E34}" dt="2024-04-29T06:05:08.307" v="24"/>
        <pc:sldMkLst>
          <pc:docMk/>
          <pc:sldMk cId="0" sldId="313"/>
        </pc:sldMkLst>
        <pc:spChg chg="del topLvl">
          <ac:chgData name="Jyothi Ampally" userId="S::jyothi.ampally@techroot.academy::cdc306c6-9f09-4f69-94cb-6d49c119ff85" providerId="AD" clId="Web-{A55E0265-806D-48C7-0887-CFB90B549E34}" dt="2024-04-29T06:05:08.307" v="24"/>
          <ac:spMkLst>
            <pc:docMk/>
            <pc:sldMk cId="0" sldId="313"/>
            <ac:spMk id="17" creationId="{0BF43A45-F53E-98D4-545D-2F81B73EC2C0}"/>
          </ac:spMkLst>
        </pc:spChg>
        <pc:grpChg chg="del">
          <ac:chgData name="Jyothi Ampally" userId="S::jyothi.ampally@techroot.academy::cdc306c6-9f09-4f69-94cb-6d49c119ff85" providerId="AD" clId="Web-{A55E0265-806D-48C7-0887-CFB90B549E34}" dt="2024-04-29T06:05:08.307" v="24"/>
          <ac:grpSpMkLst>
            <pc:docMk/>
            <pc:sldMk cId="0" sldId="313"/>
            <ac:grpSpMk id="16" creationId="{108693A6-FB41-12C0-C585-FAB1F96E4B04}"/>
          </ac:grpSpMkLst>
        </pc:grpChg>
        <pc:grpChg chg="topLvl">
          <ac:chgData name="Jyothi Ampally" userId="S::jyothi.ampally@techroot.academy::cdc306c6-9f09-4f69-94cb-6d49c119ff85" providerId="AD" clId="Web-{A55E0265-806D-48C7-0887-CFB90B549E34}" dt="2024-04-29T06:05:08.307" v="24"/>
          <ac:grpSpMkLst>
            <pc:docMk/>
            <pc:sldMk cId="0" sldId="313"/>
            <ac:grpSpMk id="18" creationId="{99376AF3-1F75-24D4-FA80-67A51D1E8D89}"/>
          </ac:grpSpMkLst>
        </pc:grpChg>
      </pc:sldChg>
      <pc:sldChg chg="delSp modSp">
        <pc:chgData name="Jyothi Ampally" userId="S::jyothi.ampally@techroot.academy::cdc306c6-9f09-4f69-94cb-6d49c119ff85" providerId="AD" clId="Web-{A55E0265-806D-48C7-0887-CFB90B549E34}" dt="2024-04-29T06:05:19.119" v="26"/>
        <pc:sldMkLst>
          <pc:docMk/>
          <pc:sldMk cId="0" sldId="314"/>
        </pc:sldMkLst>
        <pc:spChg chg="del mod topLvl">
          <ac:chgData name="Jyothi Ampally" userId="S::jyothi.ampally@techroot.academy::cdc306c6-9f09-4f69-94cb-6d49c119ff85" providerId="AD" clId="Web-{A55E0265-806D-48C7-0887-CFB90B549E34}" dt="2024-04-29T06:05:19.119" v="26"/>
          <ac:spMkLst>
            <pc:docMk/>
            <pc:sldMk cId="0" sldId="314"/>
            <ac:spMk id="17" creationId="{D561B6C3-3257-4A4C-D4B4-C24B62F4A40C}"/>
          </ac:spMkLst>
        </pc:spChg>
        <pc:grpChg chg="del">
          <ac:chgData name="Jyothi Ampally" userId="S::jyothi.ampally@techroot.academy::cdc306c6-9f09-4f69-94cb-6d49c119ff85" providerId="AD" clId="Web-{A55E0265-806D-48C7-0887-CFB90B549E34}" dt="2024-04-29T06:05:19.119" v="26"/>
          <ac:grpSpMkLst>
            <pc:docMk/>
            <pc:sldMk cId="0" sldId="314"/>
            <ac:grpSpMk id="16" creationId="{791B549A-B4DD-147E-66C9-E9DA630FB936}"/>
          </ac:grpSpMkLst>
        </pc:grpChg>
        <pc:grpChg chg="topLvl">
          <ac:chgData name="Jyothi Ampally" userId="S::jyothi.ampally@techroot.academy::cdc306c6-9f09-4f69-94cb-6d49c119ff85" providerId="AD" clId="Web-{A55E0265-806D-48C7-0887-CFB90B549E34}" dt="2024-04-29T06:05:19.119" v="26"/>
          <ac:grpSpMkLst>
            <pc:docMk/>
            <pc:sldMk cId="0" sldId="314"/>
            <ac:grpSpMk id="18" creationId="{8F3B1B70-40EE-2B9C-B73C-BD1468BCCC21}"/>
          </ac:grpSpMkLst>
        </pc:grpChg>
      </pc:sldChg>
      <pc:sldChg chg="delSp">
        <pc:chgData name="Jyothi Ampally" userId="S::jyothi.ampally@techroot.academy::cdc306c6-9f09-4f69-94cb-6d49c119ff85" providerId="AD" clId="Web-{A55E0265-806D-48C7-0887-CFB90B549E34}" dt="2024-04-29T06:05:24.448" v="27"/>
        <pc:sldMkLst>
          <pc:docMk/>
          <pc:sldMk cId="0" sldId="315"/>
        </pc:sldMkLst>
        <pc:spChg chg="del topLvl">
          <ac:chgData name="Jyothi Ampally" userId="S::jyothi.ampally@techroot.academy::cdc306c6-9f09-4f69-94cb-6d49c119ff85" providerId="AD" clId="Web-{A55E0265-806D-48C7-0887-CFB90B549E34}" dt="2024-04-29T06:05:24.448" v="27"/>
          <ac:spMkLst>
            <pc:docMk/>
            <pc:sldMk cId="0" sldId="315"/>
            <ac:spMk id="17" creationId="{BE06A5FC-C17A-62E1-6B46-63E286900FE5}"/>
          </ac:spMkLst>
        </pc:spChg>
        <pc:grpChg chg="del">
          <ac:chgData name="Jyothi Ampally" userId="S::jyothi.ampally@techroot.academy::cdc306c6-9f09-4f69-94cb-6d49c119ff85" providerId="AD" clId="Web-{A55E0265-806D-48C7-0887-CFB90B549E34}" dt="2024-04-29T06:05:24.448" v="27"/>
          <ac:grpSpMkLst>
            <pc:docMk/>
            <pc:sldMk cId="0" sldId="315"/>
            <ac:grpSpMk id="16" creationId="{9212C83B-8128-5E6C-C0DE-78F86EA3214D}"/>
          </ac:grpSpMkLst>
        </pc:grpChg>
        <pc:grpChg chg="topLvl">
          <ac:chgData name="Jyothi Ampally" userId="S::jyothi.ampally@techroot.academy::cdc306c6-9f09-4f69-94cb-6d49c119ff85" providerId="AD" clId="Web-{A55E0265-806D-48C7-0887-CFB90B549E34}" dt="2024-04-29T06:05:24.448" v="27"/>
          <ac:grpSpMkLst>
            <pc:docMk/>
            <pc:sldMk cId="0" sldId="315"/>
            <ac:grpSpMk id="18" creationId="{D430F145-7F70-A640-3E3B-0913EB12F62A}"/>
          </ac:grpSpMkLst>
        </pc:grpChg>
      </pc:sldChg>
      <pc:sldChg chg="delSp">
        <pc:chgData name="Jyothi Ampally" userId="S::jyothi.ampally@techroot.academy::cdc306c6-9f09-4f69-94cb-6d49c119ff85" providerId="AD" clId="Web-{A55E0265-806D-48C7-0887-CFB90B549E34}" dt="2024-04-29T06:05:29.494" v="28"/>
        <pc:sldMkLst>
          <pc:docMk/>
          <pc:sldMk cId="0" sldId="316"/>
        </pc:sldMkLst>
        <pc:spChg chg="del topLvl">
          <ac:chgData name="Jyothi Ampally" userId="S::jyothi.ampally@techroot.academy::cdc306c6-9f09-4f69-94cb-6d49c119ff85" providerId="AD" clId="Web-{A55E0265-806D-48C7-0887-CFB90B549E34}" dt="2024-04-29T06:05:29.494" v="28"/>
          <ac:spMkLst>
            <pc:docMk/>
            <pc:sldMk cId="0" sldId="316"/>
            <ac:spMk id="17" creationId="{C9DE70C6-4219-F8B0-484A-EF35501914C5}"/>
          </ac:spMkLst>
        </pc:spChg>
        <pc:grpChg chg="del">
          <ac:chgData name="Jyothi Ampally" userId="S::jyothi.ampally@techroot.academy::cdc306c6-9f09-4f69-94cb-6d49c119ff85" providerId="AD" clId="Web-{A55E0265-806D-48C7-0887-CFB90B549E34}" dt="2024-04-29T06:05:29.494" v="28"/>
          <ac:grpSpMkLst>
            <pc:docMk/>
            <pc:sldMk cId="0" sldId="316"/>
            <ac:grpSpMk id="16" creationId="{5707F51D-4DD8-74CC-3EB6-06E8A57B033D}"/>
          </ac:grpSpMkLst>
        </pc:grpChg>
        <pc:grpChg chg="topLvl">
          <ac:chgData name="Jyothi Ampally" userId="S::jyothi.ampally@techroot.academy::cdc306c6-9f09-4f69-94cb-6d49c119ff85" providerId="AD" clId="Web-{A55E0265-806D-48C7-0887-CFB90B549E34}" dt="2024-04-29T06:05:29.494" v="28"/>
          <ac:grpSpMkLst>
            <pc:docMk/>
            <pc:sldMk cId="0" sldId="316"/>
            <ac:grpSpMk id="18" creationId="{9BB0140A-0906-E833-11DC-FC9AE5A53184}"/>
          </ac:grpSpMkLst>
        </pc:grpChg>
      </pc:sldChg>
    </pc:docChg>
  </pc:docChgLst>
  <pc:docChgLst>
    <pc:chgData name="Jyothi Ampally" userId="S::jyothi.ampally@techroot.academy::cdc306c6-9f09-4f69-94cb-6d49c119ff85" providerId="AD" clId="Web-{21BC4B6A-AD54-B32D-514B-264768032676}"/>
    <pc:docChg chg="modSld">
      <pc:chgData name="Jyothi Ampally" userId="S::jyothi.ampally@techroot.academy::cdc306c6-9f09-4f69-94cb-6d49c119ff85" providerId="AD" clId="Web-{21BC4B6A-AD54-B32D-514B-264768032676}" dt="2024-04-29T06:14:29.685" v="4" actId="1076"/>
      <pc:docMkLst>
        <pc:docMk/>
      </pc:docMkLst>
      <pc:sldChg chg="modSp">
        <pc:chgData name="Jyothi Ampally" userId="S::jyothi.ampally@techroot.academy::cdc306c6-9f09-4f69-94cb-6d49c119ff85" providerId="AD" clId="Web-{21BC4B6A-AD54-B32D-514B-264768032676}" dt="2024-04-29T06:14:09.653" v="1" actId="1076"/>
        <pc:sldMkLst>
          <pc:docMk/>
          <pc:sldMk cId="0" sldId="301"/>
        </pc:sldMkLst>
        <pc:spChg chg="mod">
          <ac:chgData name="Jyothi Ampally" userId="S::jyothi.ampally@techroot.academy::cdc306c6-9f09-4f69-94cb-6d49c119ff85" providerId="AD" clId="Web-{21BC4B6A-AD54-B32D-514B-264768032676}" dt="2024-04-29T06:14:05.512" v="0" actId="1076"/>
          <ac:spMkLst>
            <pc:docMk/>
            <pc:sldMk cId="0" sldId="301"/>
            <ac:spMk id="8" creationId="{B0E4F41C-3446-0B93-1F6E-34FBE3AC0F85}"/>
          </ac:spMkLst>
        </pc:spChg>
        <pc:picChg chg="mod">
          <ac:chgData name="Jyothi Ampally" userId="S::jyothi.ampally@techroot.academy::cdc306c6-9f09-4f69-94cb-6d49c119ff85" providerId="AD" clId="Web-{21BC4B6A-AD54-B32D-514B-264768032676}" dt="2024-04-29T06:14:09.653" v="1" actId="1076"/>
          <ac:picMkLst>
            <pc:docMk/>
            <pc:sldMk cId="0" sldId="301"/>
            <ac:picMk id="4098" creationId="{42D8293C-6000-D984-4317-B0857DF438A7}"/>
          </ac:picMkLst>
        </pc:picChg>
      </pc:sldChg>
      <pc:sldChg chg="modSp">
        <pc:chgData name="Jyothi Ampally" userId="S::jyothi.ampally@techroot.academy::cdc306c6-9f09-4f69-94cb-6d49c119ff85" providerId="AD" clId="Web-{21BC4B6A-AD54-B32D-514B-264768032676}" dt="2024-04-29T06:14:18.013" v="2" actId="1076"/>
        <pc:sldMkLst>
          <pc:docMk/>
          <pc:sldMk cId="0" sldId="302"/>
        </pc:sldMkLst>
        <pc:spChg chg="mod">
          <ac:chgData name="Jyothi Ampally" userId="S::jyothi.ampally@techroot.academy::cdc306c6-9f09-4f69-94cb-6d49c119ff85" providerId="AD" clId="Web-{21BC4B6A-AD54-B32D-514B-264768032676}" dt="2024-04-29T06:14:18.013" v="2" actId="1076"/>
          <ac:spMkLst>
            <pc:docMk/>
            <pc:sldMk cId="0" sldId="302"/>
            <ac:spMk id="8" creationId="{0BE0B9A7-0820-54A4-77D7-DD24D74F5346}"/>
          </ac:spMkLst>
        </pc:spChg>
      </pc:sldChg>
      <pc:sldChg chg="modSp">
        <pc:chgData name="Jyothi Ampally" userId="S::jyothi.ampally@techroot.academy::cdc306c6-9f09-4f69-94cb-6d49c119ff85" providerId="AD" clId="Web-{21BC4B6A-AD54-B32D-514B-264768032676}" dt="2024-04-29T06:14:29.685" v="4" actId="1076"/>
        <pc:sldMkLst>
          <pc:docMk/>
          <pc:sldMk cId="0" sldId="303"/>
        </pc:sldMkLst>
        <pc:spChg chg="mod">
          <ac:chgData name="Jyothi Ampally" userId="S::jyothi.ampally@techroot.academy::cdc306c6-9f09-4f69-94cb-6d49c119ff85" providerId="AD" clId="Web-{21BC4B6A-AD54-B32D-514B-264768032676}" dt="2024-04-29T06:14:26.919" v="3" actId="1076"/>
          <ac:spMkLst>
            <pc:docMk/>
            <pc:sldMk cId="0" sldId="303"/>
            <ac:spMk id="8" creationId="{348486BD-53DB-856F-534B-C00683716732}"/>
          </ac:spMkLst>
        </pc:spChg>
        <pc:picChg chg="mod">
          <ac:chgData name="Jyothi Ampally" userId="S::jyothi.ampally@techroot.academy::cdc306c6-9f09-4f69-94cb-6d49c119ff85" providerId="AD" clId="Web-{21BC4B6A-AD54-B32D-514B-264768032676}" dt="2024-04-29T06:14:29.685" v="4" actId="1076"/>
          <ac:picMkLst>
            <pc:docMk/>
            <pc:sldMk cId="0" sldId="303"/>
            <ac:picMk id="6146" creationId="{E1ECE1AD-588E-F670-1F07-BF078D7E453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E9BB7B8-2321-B3BE-D76B-F5D9BAA9FF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dirty="0">
                <a:latin typeface="+mn-lt"/>
              </a:defRPr>
            </a:lvl1pPr>
          </a:lstStyle>
          <a:p>
            <a:pPr>
              <a:defRPr/>
            </a:pPr>
            <a:endParaRPr lang="en-US"/>
          </a:p>
        </p:txBody>
      </p:sp>
      <p:sp>
        <p:nvSpPr>
          <p:cNvPr id="3" name="Date Placeholder 2">
            <a:extLst>
              <a:ext uri="{FF2B5EF4-FFF2-40B4-BE49-F238E27FC236}">
                <a16:creationId xmlns:a16="http://schemas.microsoft.com/office/drawing/2014/main" id="{277ACE5E-BEE9-1E1A-587C-FE666944FFF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27D31C73-8469-400A-9BC7-8820B93C032F}" type="datetimeFigureOut">
              <a:rPr lang="en-US"/>
              <a:pPr>
                <a:defRPr/>
              </a:pPr>
              <a:t>4/28/2024</a:t>
            </a:fld>
            <a:endParaRPr lang="en-US" dirty="0"/>
          </a:p>
        </p:txBody>
      </p:sp>
      <p:sp>
        <p:nvSpPr>
          <p:cNvPr id="4" name="Footer Placeholder 3">
            <a:extLst>
              <a:ext uri="{FF2B5EF4-FFF2-40B4-BE49-F238E27FC236}">
                <a16:creationId xmlns:a16="http://schemas.microsoft.com/office/drawing/2014/main" id="{62EA5393-78FC-BA71-0CED-BD846C96BB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dirty="0">
                <a:latin typeface="+mn-lt"/>
              </a:defRPr>
            </a:lvl1pPr>
          </a:lstStyle>
          <a:p>
            <a:pPr>
              <a:defRPr/>
            </a:pPr>
            <a:endParaRPr lang="en-US"/>
          </a:p>
        </p:txBody>
      </p:sp>
      <p:sp>
        <p:nvSpPr>
          <p:cNvPr id="5" name="Slide Number Placeholder 4">
            <a:extLst>
              <a:ext uri="{FF2B5EF4-FFF2-40B4-BE49-F238E27FC236}">
                <a16:creationId xmlns:a16="http://schemas.microsoft.com/office/drawing/2014/main" id="{B9523443-8FC1-1BBB-996E-E73B9CDE7CD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1A58E317-E807-4B51-A3A9-9CF06742252F}" type="slidenum">
              <a:rPr lang="en-US"/>
              <a:pPr>
                <a:defRPr/>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DDB1CF-4764-D210-A557-B473728578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dirty="0">
                <a:latin typeface="+mn-lt"/>
              </a:defRPr>
            </a:lvl1pPr>
          </a:lstStyle>
          <a:p>
            <a:pPr>
              <a:defRPr/>
            </a:pPr>
            <a:endParaRPr lang="en-US"/>
          </a:p>
        </p:txBody>
      </p:sp>
      <p:sp>
        <p:nvSpPr>
          <p:cNvPr id="3" name="Date Placeholder 2">
            <a:extLst>
              <a:ext uri="{FF2B5EF4-FFF2-40B4-BE49-F238E27FC236}">
                <a16:creationId xmlns:a16="http://schemas.microsoft.com/office/drawing/2014/main" id="{7507848D-1AB2-8FB8-4DA8-3C850298C41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155AF0B5-3E89-49D2-B33F-70D942C02B1F}" type="datetimeFigureOut">
              <a:rPr lang="en-US"/>
              <a:pPr>
                <a:defRPr/>
              </a:pPr>
              <a:t>4/28/2024</a:t>
            </a:fld>
            <a:endParaRPr lang="en-US" dirty="0"/>
          </a:p>
        </p:txBody>
      </p:sp>
      <p:sp>
        <p:nvSpPr>
          <p:cNvPr id="4" name="Slide Image Placeholder 3">
            <a:extLst>
              <a:ext uri="{FF2B5EF4-FFF2-40B4-BE49-F238E27FC236}">
                <a16:creationId xmlns:a16="http://schemas.microsoft.com/office/drawing/2014/main" id="{5BCE194D-393D-391D-6CD5-F9C89BBAE403}"/>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61F3BD62-62FB-E056-EE1F-6B0509E7E41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AA1B4EC-DCFC-F73F-923E-3BFFFE51686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dirty="0">
                <a:latin typeface="+mn-lt"/>
              </a:defRPr>
            </a:lvl1pPr>
          </a:lstStyle>
          <a:p>
            <a:pPr>
              <a:defRPr/>
            </a:pPr>
            <a:endParaRPr lang="en-US"/>
          </a:p>
        </p:txBody>
      </p:sp>
      <p:sp>
        <p:nvSpPr>
          <p:cNvPr id="7" name="Slide Number Placeholder 6">
            <a:extLst>
              <a:ext uri="{FF2B5EF4-FFF2-40B4-BE49-F238E27FC236}">
                <a16:creationId xmlns:a16="http://schemas.microsoft.com/office/drawing/2014/main" id="{EEFB9F95-538D-E04C-45E1-FF576407388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6B03075E-B511-4029-87F2-9C35D3E970C9}"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339319CB-6D42-4A9D-78B4-466D9C7A19C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E6BBD01F-B190-6737-114E-3632CB78D72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8196" name="Slide Number Placeholder 3">
            <a:extLst>
              <a:ext uri="{FF2B5EF4-FFF2-40B4-BE49-F238E27FC236}">
                <a16:creationId xmlns:a16="http://schemas.microsoft.com/office/drawing/2014/main" id="{573F0F35-2FD8-5E40-B8F4-6F5B21D0D32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anose="020B0502040204020203" pitchFamily="34" charset="0"/>
              </a:defRPr>
            </a:lvl1pPr>
            <a:lvl2pPr marL="742950" indent="-28575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fontAlgn="base">
              <a:spcBef>
                <a:spcPct val="0"/>
              </a:spcBef>
              <a:spcAft>
                <a:spcPct val="0"/>
              </a:spcAft>
              <a:defRPr>
                <a:solidFill>
                  <a:schemeClr val="tx1"/>
                </a:solidFill>
                <a:latin typeface="Segoe UI" panose="020B0502040204020203" pitchFamily="34" charset="0"/>
              </a:defRPr>
            </a:lvl6pPr>
            <a:lvl7pPr marL="2971800" indent="-228600" fontAlgn="base">
              <a:spcBef>
                <a:spcPct val="0"/>
              </a:spcBef>
              <a:spcAft>
                <a:spcPct val="0"/>
              </a:spcAft>
              <a:defRPr>
                <a:solidFill>
                  <a:schemeClr val="tx1"/>
                </a:solidFill>
                <a:latin typeface="Segoe UI" panose="020B0502040204020203" pitchFamily="34" charset="0"/>
              </a:defRPr>
            </a:lvl7pPr>
            <a:lvl8pPr marL="3429000" indent="-228600" fontAlgn="base">
              <a:spcBef>
                <a:spcPct val="0"/>
              </a:spcBef>
              <a:spcAft>
                <a:spcPct val="0"/>
              </a:spcAft>
              <a:defRPr>
                <a:solidFill>
                  <a:schemeClr val="tx1"/>
                </a:solidFill>
                <a:latin typeface="Segoe UI" panose="020B0502040204020203" pitchFamily="34" charset="0"/>
              </a:defRPr>
            </a:lvl8pPr>
            <a:lvl9pPr marL="3886200" indent="-228600" fontAlgn="base">
              <a:spcBef>
                <a:spcPct val="0"/>
              </a:spcBef>
              <a:spcAft>
                <a:spcPct val="0"/>
              </a:spcAft>
              <a:defRPr>
                <a:solidFill>
                  <a:schemeClr val="tx1"/>
                </a:solidFill>
                <a:latin typeface="Segoe UI" panose="020B0502040204020203" pitchFamily="34" charset="0"/>
              </a:defRPr>
            </a:lvl9pPr>
          </a:lstStyle>
          <a:p>
            <a:pPr fontAlgn="base">
              <a:spcBef>
                <a:spcPct val="0"/>
              </a:spcBef>
              <a:spcAft>
                <a:spcPct val="0"/>
              </a:spcAft>
            </a:pPr>
            <a:fld id="{EF6AE987-3648-4065-B898-5127DC89946D}" type="slidenum">
              <a:rPr lang="en-US" altLang="en-US">
                <a:latin typeface="Calibri" panose="020F0502020204030204" pitchFamily="34" charset="0"/>
              </a:rPr>
              <a:pPr fontAlgn="base">
                <a:spcBef>
                  <a:spcPct val="0"/>
                </a:spcBef>
                <a:spcAft>
                  <a:spcPct val="0"/>
                </a:spcAft>
              </a:pPr>
              <a:t>1</a:t>
            </a:fld>
            <a:endParaRPr lang="en-US" altLang="en-US">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7F1A56C3-9CFD-A4FF-D774-1EE88C5FE24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A71E97-CCA0-2F4D-5773-12F52CC062E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26628" name="Slide Number Placeholder 3">
            <a:extLst>
              <a:ext uri="{FF2B5EF4-FFF2-40B4-BE49-F238E27FC236}">
                <a16:creationId xmlns:a16="http://schemas.microsoft.com/office/drawing/2014/main" id="{43ECEC5B-5659-D79E-C48C-21AA24404C5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anose="020B0502040204020203" pitchFamily="34" charset="0"/>
              </a:defRPr>
            </a:lvl1pPr>
            <a:lvl2pPr marL="742950" indent="-28575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fontAlgn="base">
              <a:spcBef>
                <a:spcPct val="0"/>
              </a:spcBef>
              <a:spcAft>
                <a:spcPct val="0"/>
              </a:spcAft>
              <a:defRPr>
                <a:solidFill>
                  <a:schemeClr val="tx1"/>
                </a:solidFill>
                <a:latin typeface="Segoe UI" panose="020B0502040204020203" pitchFamily="34" charset="0"/>
              </a:defRPr>
            </a:lvl6pPr>
            <a:lvl7pPr marL="2971800" indent="-228600" fontAlgn="base">
              <a:spcBef>
                <a:spcPct val="0"/>
              </a:spcBef>
              <a:spcAft>
                <a:spcPct val="0"/>
              </a:spcAft>
              <a:defRPr>
                <a:solidFill>
                  <a:schemeClr val="tx1"/>
                </a:solidFill>
                <a:latin typeface="Segoe UI" panose="020B0502040204020203" pitchFamily="34" charset="0"/>
              </a:defRPr>
            </a:lvl7pPr>
            <a:lvl8pPr marL="3429000" indent="-228600" fontAlgn="base">
              <a:spcBef>
                <a:spcPct val="0"/>
              </a:spcBef>
              <a:spcAft>
                <a:spcPct val="0"/>
              </a:spcAft>
              <a:defRPr>
                <a:solidFill>
                  <a:schemeClr val="tx1"/>
                </a:solidFill>
                <a:latin typeface="Segoe UI" panose="020B0502040204020203" pitchFamily="34" charset="0"/>
              </a:defRPr>
            </a:lvl8pPr>
            <a:lvl9pPr marL="3886200" indent="-228600" fontAlgn="base">
              <a:spcBef>
                <a:spcPct val="0"/>
              </a:spcBef>
              <a:spcAft>
                <a:spcPct val="0"/>
              </a:spcAft>
              <a:defRPr>
                <a:solidFill>
                  <a:schemeClr val="tx1"/>
                </a:solidFill>
                <a:latin typeface="Segoe UI" panose="020B0502040204020203" pitchFamily="34" charset="0"/>
              </a:defRPr>
            </a:lvl9pPr>
          </a:lstStyle>
          <a:p>
            <a:pPr fontAlgn="base">
              <a:spcBef>
                <a:spcPct val="0"/>
              </a:spcBef>
              <a:spcAft>
                <a:spcPct val="0"/>
              </a:spcAft>
            </a:pPr>
            <a:fld id="{BFF001CE-2FB0-4E0B-A5BC-84B16EDD260C}" type="slidenum">
              <a:rPr lang="en-US" altLang="en-US">
                <a:latin typeface="Calibri" panose="020F0502020204030204" pitchFamily="34" charset="0"/>
              </a:rPr>
              <a:pPr fontAlgn="base">
                <a:spcBef>
                  <a:spcPct val="0"/>
                </a:spcBef>
                <a:spcAft>
                  <a:spcPct val="0"/>
                </a:spcAft>
              </a:pPr>
              <a:t>10</a:t>
            </a:fld>
            <a:endParaRPr lang="en-US" altLang="en-US">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756601AD-068F-DDCE-7620-80D20F89A4C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a:extLst>
              <a:ext uri="{FF2B5EF4-FFF2-40B4-BE49-F238E27FC236}">
                <a16:creationId xmlns:a16="http://schemas.microsoft.com/office/drawing/2014/main" id="{08AF1EBB-19D0-FC19-0B8B-AD6E2BB0A75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28676" name="Slide Number Placeholder 3">
            <a:extLst>
              <a:ext uri="{FF2B5EF4-FFF2-40B4-BE49-F238E27FC236}">
                <a16:creationId xmlns:a16="http://schemas.microsoft.com/office/drawing/2014/main" id="{E21E2445-15E6-A823-196F-1F45B389DAB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anose="020B0502040204020203" pitchFamily="34" charset="0"/>
              </a:defRPr>
            </a:lvl1pPr>
            <a:lvl2pPr marL="742950" indent="-28575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fontAlgn="base">
              <a:spcBef>
                <a:spcPct val="0"/>
              </a:spcBef>
              <a:spcAft>
                <a:spcPct val="0"/>
              </a:spcAft>
              <a:defRPr>
                <a:solidFill>
                  <a:schemeClr val="tx1"/>
                </a:solidFill>
                <a:latin typeface="Segoe UI" panose="020B0502040204020203" pitchFamily="34" charset="0"/>
              </a:defRPr>
            </a:lvl6pPr>
            <a:lvl7pPr marL="2971800" indent="-228600" fontAlgn="base">
              <a:spcBef>
                <a:spcPct val="0"/>
              </a:spcBef>
              <a:spcAft>
                <a:spcPct val="0"/>
              </a:spcAft>
              <a:defRPr>
                <a:solidFill>
                  <a:schemeClr val="tx1"/>
                </a:solidFill>
                <a:latin typeface="Segoe UI" panose="020B0502040204020203" pitchFamily="34" charset="0"/>
              </a:defRPr>
            </a:lvl7pPr>
            <a:lvl8pPr marL="3429000" indent="-228600" fontAlgn="base">
              <a:spcBef>
                <a:spcPct val="0"/>
              </a:spcBef>
              <a:spcAft>
                <a:spcPct val="0"/>
              </a:spcAft>
              <a:defRPr>
                <a:solidFill>
                  <a:schemeClr val="tx1"/>
                </a:solidFill>
                <a:latin typeface="Segoe UI" panose="020B0502040204020203" pitchFamily="34" charset="0"/>
              </a:defRPr>
            </a:lvl8pPr>
            <a:lvl9pPr marL="3886200" indent="-228600" fontAlgn="base">
              <a:spcBef>
                <a:spcPct val="0"/>
              </a:spcBef>
              <a:spcAft>
                <a:spcPct val="0"/>
              </a:spcAft>
              <a:defRPr>
                <a:solidFill>
                  <a:schemeClr val="tx1"/>
                </a:solidFill>
                <a:latin typeface="Segoe UI" panose="020B0502040204020203" pitchFamily="34" charset="0"/>
              </a:defRPr>
            </a:lvl9pPr>
          </a:lstStyle>
          <a:p>
            <a:pPr fontAlgn="base">
              <a:spcBef>
                <a:spcPct val="0"/>
              </a:spcBef>
              <a:spcAft>
                <a:spcPct val="0"/>
              </a:spcAft>
            </a:pPr>
            <a:fld id="{DFBF7ED6-9F81-4974-BCE8-53FEE66018ED}" type="slidenum">
              <a:rPr lang="en-US" altLang="en-US">
                <a:latin typeface="Calibri" panose="020F0502020204030204" pitchFamily="34" charset="0"/>
              </a:rPr>
              <a:pPr fontAlgn="base">
                <a:spcBef>
                  <a:spcPct val="0"/>
                </a:spcBef>
                <a:spcAft>
                  <a:spcPct val="0"/>
                </a:spcAft>
              </a:pPr>
              <a:t>11</a:t>
            </a:fld>
            <a:endParaRPr lang="en-US" altLang="en-US">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90085E24-046B-5E89-CBA0-DC1F9F2A1FB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C68B5474-8DE5-3C78-80DC-39A04CBEFA4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30724" name="Slide Number Placeholder 3">
            <a:extLst>
              <a:ext uri="{FF2B5EF4-FFF2-40B4-BE49-F238E27FC236}">
                <a16:creationId xmlns:a16="http://schemas.microsoft.com/office/drawing/2014/main" id="{82C443D3-A65E-B445-6C25-60CEE88D2EE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anose="020B0502040204020203" pitchFamily="34" charset="0"/>
              </a:defRPr>
            </a:lvl1pPr>
            <a:lvl2pPr marL="742950" indent="-28575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fontAlgn="base">
              <a:spcBef>
                <a:spcPct val="0"/>
              </a:spcBef>
              <a:spcAft>
                <a:spcPct val="0"/>
              </a:spcAft>
              <a:defRPr>
                <a:solidFill>
                  <a:schemeClr val="tx1"/>
                </a:solidFill>
                <a:latin typeface="Segoe UI" panose="020B0502040204020203" pitchFamily="34" charset="0"/>
              </a:defRPr>
            </a:lvl6pPr>
            <a:lvl7pPr marL="2971800" indent="-228600" fontAlgn="base">
              <a:spcBef>
                <a:spcPct val="0"/>
              </a:spcBef>
              <a:spcAft>
                <a:spcPct val="0"/>
              </a:spcAft>
              <a:defRPr>
                <a:solidFill>
                  <a:schemeClr val="tx1"/>
                </a:solidFill>
                <a:latin typeface="Segoe UI" panose="020B0502040204020203" pitchFamily="34" charset="0"/>
              </a:defRPr>
            </a:lvl7pPr>
            <a:lvl8pPr marL="3429000" indent="-228600" fontAlgn="base">
              <a:spcBef>
                <a:spcPct val="0"/>
              </a:spcBef>
              <a:spcAft>
                <a:spcPct val="0"/>
              </a:spcAft>
              <a:defRPr>
                <a:solidFill>
                  <a:schemeClr val="tx1"/>
                </a:solidFill>
                <a:latin typeface="Segoe UI" panose="020B0502040204020203" pitchFamily="34" charset="0"/>
              </a:defRPr>
            </a:lvl8pPr>
            <a:lvl9pPr marL="3886200" indent="-228600" fontAlgn="base">
              <a:spcBef>
                <a:spcPct val="0"/>
              </a:spcBef>
              <a:spcAft>
                <a:spcPct val="0"/>
              </a:spcAft>
              <a:defRPr>
                <a:solidFill>
                  <a:schemeClr val="tx1"/>
                </a:solidFill>
                <a:latin typeface="Segoe UI" panose="020B0502040204020203" pitchFamily="34" charset="0"/>
              </a:defRPr>
            </a:lvl9pPr>
          </a:lstStyle>
          <a:p>
            <a:pPr fontAlgn="base">
              <a:spcBef>
                <a:spcPct val="0"/>
              </a:spcBef>
              <a:spcAft>
                <a:spcPct val="0"/>
              </a:spcAft>
            </a:pPr>
            <a:fld id="{FA37C0BE-8A94-411C-AEDF-EADED7EDC43E}" type="slidenum">
              <a:rPr lang="en-US" altLang="en-US">
                <a:latin typeface="Calibri" panose="020F0502020204030204" pitchFamily="34" charset="0"/>
              </a:rPr>
              <a:pPr fontAlgn="base">
                <a:spcBef>
                  <a:spcPct val="0"/>
                </a:spcBef>
                <a:spcAft>
                  <a:spcPct val="0"/>
                </a:spcAft>
              </a:pPr>
              <a:t>12</a:t>
            </a:fld>
            <a:endParaRPr lang="en-US" altLang="en-US">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BB27D707-D478-F9E9-8D3C-1B03BBE8E63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9CFA0F54-309B-5208-CC49-294A52BE8C9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32772" name="Slide Number Placeholder 3">
            <a:extLst>
              <a:ext uri="{FF2B5EF4-FFF2-40B4-BE49-F238E27FC236}">
                <a16:creationId xmlns:a16="http://schemas.microsoft.com/office/drawing/2014/main" id="{D86C1D20-7109-DD02-4AE2-60045D194AC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anose="020B0502040204020203" pitchFamily="34" charset="0"/>
              </a:defRPr>
            </a:lvl1pPr>
            <a:lvl2pPr marL="742950" indent="-28575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fontAlgn="base">
              <a:spcBef>
                <a:spcPct val="0"/>
              </a:spcBef>
              <a:spcAft>
                <a:spcPct val="0"/>
              </a:spcAft>
              <a:defRPr>
                <a:solidFill>
                  <a:schemeClr val="tx1"/>
                </a:solidFill>
                <a:latin typeface="Segoe UI" panose="020B0502040204020203" pitchFamily="34" charset="0"/>
              </a:defRPr>
            </a:lvl6pPr>
            <a:lvl7pPr marL="2971800" indent="-228600" fontAlgn="base">
              <a:spcBef>
                <a:spcPct val="0"/>
              </a:spcBef>
              <a:spcAft>
                <a:spcPct val="0"/>
              </a:spcAft>
              <a:defRPr>
                <a:solidFill>
                  <a:schemeClr val="tx1"/>
                </a:solidFill>
                <a:latin typeface="Segoe UI" panose="020B0502040204020203" pitchFamily="34" charset="0"/>
              </a:defRPr>
            </a:lvl7pPr>
            <a:lvl8pPr marL="3429000" indent="-228600" fontAlgn="base">
              <a:spcBef>
                <a:spcPct val="0"/>
              </a:spcBef>
              <a:spcAft>
                <a:spcPct val="0"/>
              </a:spcAft>
              <a:defRPr>
                <a:solidFill>
                  <a:schemeClr val="tx1"/>
                </a:solidFill>
                <a:latin typeface="Segoe UI" panose="020B0502040204020203" pitchFamily="34" charset="0"/>
              </a:defRPr>
            </a:lvl8pPr>
            <a:lvl9pPr marL="3886200" indent="-228600" fontAlgn="base">
              <a:spcBef>
                <a:spcPct val="0"/>
              </a:spcBef>
              <a:spcAft>
                <a:spcPct val="0"/>
              </a:spcAft>
              <a:defRPr>
                <a:solidFill>
                  <a:schemeClr val="tx1"/>
                </a:solidFill>
                <a:latin typeface="Segoe UI" panose="020B0502040204020203" pitchFamily="34" charset="0"/>
              </a:defRPr>
            </a:lvl9pPr>
          </a:lstStyle>
          <a:p>
            <a:pPr fontAlgn="base">
              <a:spcBef>
                <a:spcPct val="0"/>
              </a:spcBef>
              <a:spcAft>
                <a:spcPct val="0"/>
              </a:spcAft>
            </a:pPr>
            <a:fld id="{65456DB1-C80E-4134-BBF0-CFC879D9082C}" type="slidenum">
              <a:rPr lang="en-US" altLang="en-US">
                <a:latin typeface="Calibri" panose="020F0502020204030204" pitchFamily="34" charset="0"/>
              </a:rPr>
              <a:pPr fontAlgn="base">
                <a:spcBef>
                  <a:spcPct val="0"/>
                </a:spcBef>
                <a:spcAft>
                  <a:spcPct val="0"/>
                </a:spcAft>
              </a:pPr>
              <a:t>13</a:t>
            </a:fld>
            <a:endParaRPr lang="en-US" altLang="en-US">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3C5E65C2-7E26-E71D-AF93-2E6511C53B4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9BD72FB7-B4FC-6688-B39B-26A391ED820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34820" name="Slide Number Placeholder 3">
            <a:extLst>
              <a:ext uri="{FF2B5EF4-FFF2-40B4-BE49-F238E27FC236}">
                <a16:creationId xmlns:a16="http://schemas.microsoft.com/office/drawing/2014/main" id="{4659E4E7-9E6E-84EA-02DB-67DA5860A82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anose="020B0502040204020203" pitchFamily="34" charset="0"/>
              </a:defRPr>
            </a:lvl1pPr>
            <a:lvl2pPr marL="742950" indent="-28575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fontAlgn="base">
              <a:spcBef>
                <a:spcPct val="0"/>
              </a:spcBef>
              <a:spcAft>
                <a:spcPct val="0"/>
              </a:spcAft>
              <a:defRPr>
                <a:solidFill>
                  <a:schemeClr val="tx1"/>
                </a:solidFill>
                <a:latin typeface="Segoe UI" panose="020B0502040204020203" pitchFamily="34" charset="0"/>
              </a:defRPr>
            </a:lvl6pPr>
            <a:lvl7pPr marL="2971800" indent="-228600" fontAlgn="base">
              <a:spcBef>
                <a:spcPct val="0"/>
              </a:spcBef>
              <a:spcAft>
                <a:spcPct val="0"/>
              </a:spcAft>
              <a:defRPr>
                <a:solidFill>
                  <a:schemeClr val="tx1"/>
                </a:solidFill>
                <a:latin typeface="Segoe UI" panose="020B0502040204020203" pitchFamily="34" charset="0"/>
              </a:defRPr>
            </a:lvl7pPr>
            <a:lvl8pPr marL="3429000" indent="-228600" fontAlgn="base">
              <a:spcBef>
                <a:spcPct val="0"/>
              </a:spcBef>
              <a:spcAft>
                <a:spcPct val="0"/>
              </a:spcAft>
              <a:defRPr>
                <a:solidFill>
                  <a:schemeClr val="tx1"/>
                </a:solidFill>
                <a:latin typeface="Segoe UI" panose="020B0502040204020203" pitchFamily="34" charset="0"/>
              </a:defRPr>
            </a:lvl8pPr>
            <a:lvl9pPr marL="3886200" indent="-228600" fontAlgn="base">
              <a:spcBef>
                <a:spcPct val="0"/>
              </a:spcBef>
              <a:spcAft>
                <a:spcPct val="0"/>
              </a:spcAft>
              <a:defRPr>
                <a:solidFill>
                  <a:schemeClr val="tx1"/>
                </a:solidFill>
                <a:latin typeface="Segoe UI" panose="020B0502040204020203" pitchFamily="34" charset="0"/>
              </a:defRPr>
            </a:lvl9pPr>
          </a:lstStyle>
          <a:p>
            <a:pPr fontAlgn="base">
              <a:spcBef>
                <a:spcPct val="0"/>
              </a:spcBef>
              <a:spcAft>
                <a:spcPct val="0"/>
              </a:spcAft>
            </a:pPr>
            <a:fld id="{BFA21211-5081-41C1-8541-854DB3718405}" type="slidenum">
              <a:rPr lang="en-US" altLang="en-US">
                <a:latin typeface="Calibri" panose="020F0502020204030204" pitchFamily="34" charset="0"/>
              </a:rPr>
              <a:pPr fontAlgn="base">
                <a:spcBef>
                  <a:spcPct val="0"/>
                </a:spcBef>
                <a:spcAft>
                  <a:spcPct val="0"/>
                </a:spcAft>
              </a:pPr>
              <a:t>14</a:t>
            </a:fld>
            <a:endParaRPr lang="en-US" altLang="en-US">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36FC0579-7C22-BC53-4C76-2C558F1AAAA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DE86C278-8E40-B9FC-18FD-56DE0552335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36868" name="Slide Number Placeholder 3">
            <a:extLst>
              <a:ext uri="{FF2B5EF4-FFF2-40B4-BE49-F238E27FC236}">
                <a16:creationId xmlns:a16="http://schemas.microsoft.com/office/drawing/2014/main" id="{88A2C015-C1B6-1630-A10B-2D156D102DA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anose="020B0502040204020203" pitchFamily="34" charset="0"/>
              </a:defRPr>
            </a:lvl1pPr>
            <a:lvl2pPr marL="742950" indent="-28575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fontAlgn="base">
              <a:spcBef>
                <a:spcPct val="0"/>
              </a:spcBef>
              <a:spcAft>
                <a:spcPct val="0"/>
              </a:spcAft>
              <a:defRPr>
                <a:solidFill>
                  <a:schemeClr val="tx1"/>
                </a:solidFill>
                <a:latin typeface="Segoe UI" panose="020B0502040204020203" pitchFamily="34" charset="0"/>
              </a:defRPr>
            </a:lvl6pPr>
            <a:lvl7pPr marL="2971800" indent="-228600" fontAlgn="base">
              <a:spcBef>
                <a:spcPct val="0"/>
              </a:spcBef>
              <a:spcAft>
                <a:spcPct val="0"/>
              </a:spcAft>
              <a:defRPr>
                <a:solidFill>
                  <a:schemeClr val="tx1"/>
                </a:solidFill>
                <a:latin typeface="Segoe UI" panose="020B0502040204020203" pitchFamily="34" charset="0"/>
              </a:defRPr>
            </a:lvl7pPr>
            <a:lvl8pPr marL="3429000" indent="-228600" fontAlgn="base">
              <a:spcBef>
                <a:spcPct val="0"/>
              </a:spcBef>
              <a:spcAft>
                <a:spcPct val="0"/>
              </a:spcAft>
              <a:defRPr>
                <a:solidFill>
                  <a:schemeClr val="tx1"/>
                </a:solidFill>
                <a:latin typeface="Segoe UI" panose="020B0502040204020203" pitchFamily="34" charset="0"/>
              </a:defRPr>
            </a:lvl8pPr>
            <a:lvl9pPr marL="3886200" indent="-228600" fontAlgn="base">
              <a:spcBef>
                <a:spcPct val="0"/>
              </a:spcBef>
              <a:spcAft>
                <a:spcPct val="0"/>
              </a:spcAft>
              <a:defRPr>
                <a:solidFill>
                  <a:schemeClr val="tx1"/>
                </a:solidFill>
                <a:latin typeface="Segoe UI" panose="020B0502040204020203" pitchFamily="34" charset="0"/>
              </a:defRPr>
            </a:lvl9pPr>
          </a:lstStyle>
          <a:p>
            <a:pPr fontAlgn="base">
              <a:spcBef>
                <a:spcPct val="0"/>
              </a:spcBef>
              <a:spcAft>
                <a:spcPct val="0"/>
              </a:spcAft>
            </a:pPr>
            <a:fld id="{818F312B-064F-4856-B784-58BDF20B1F8A}" type="slidenum">
              <a:rPr lang="en-US" altLang="en-US">
                <a:latin typeface="Calibri" panose="020F0502020204030204" pitchFamily="34" charset="0"/>
              </a:rPr>
              <a:pPr fontAlgn="base">
                <a:spcBef>
                  <a:spcPct val="0"/>
                </a:spcBef>
                <a:spcAft>
                  <a:spcPct val="0"/>
                </a:spcAft>
              </a:pPr>
              <a:t>15</a:t>
            </a:fld>
            <a:endParaRPr lang="en-US" altLang="en-US">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4AC6F9E0-0AC4-049A-15DE-174291CEFDA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0D277A94-F4E7-9968-B593-98211EA2873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38916" name="Slide Number Placeholder 3">
            <a:extLst>
              <a:ext uri="{FF2B5EF4-FFF2-40B4-BE49-F238E27FC236}">
                <a16:creationId xmlns:a16="http://schemas.microsoft.com/office/drawing/2014/main" id="{90963CBA-82C9-FF9B-0971-74CA0D460D4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anose="020B0502040204020203" pitchFamily="34" charset="0"/>
              </a:defRPr>
            </a:lvl1pPr>
            <a:lvl2pPr marL="742950" indent="-28575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fontAlgn="base">
              <a:spcBef>
                <a:spcPct val="0"/>
              </a:spcBef>
              <a:spcAft>
                <a:spcPct val="0"/>
              </a:spcAft>
              <a:defRPr>
                <a:solidFill>
                  <a:schemeClr val="tx1"/>
                </a:solidFill>
                <a:latin typeface="Segoe UI" panose="020B0502040204020203" pitchFamily="34" charset="0"/>
              </a:defRPr>
            </a:lvl6pPr>
            <a:lvl7pPr marL="2971800" indent="-228600" fontAlgn="base">
              <a:spcBef>
                <a:spcPct val="0"/>
              </a:spcBef>
              <a:spcAft>
                <a:spcPct val="0"/>
              </a:spcAft>
              <a:defRPr>
                <a:solidFill>
                  <a:schemeClr val="tx1"/>
                </a:solidFill>
                <a:latin typeface="Segoe UI" panose="020B0502040204020203" pitchFamily="34" charset="0"/>
              </a:defRPr>
            </a:lvl7pPr>
            <a:lvl8pPr marL="3429000" indent="-228600" fontAlgn="base">
              <a:spcBef>
                <a:spcPct val="0"/>
              </a:spcBef>
              <a:spcAft>
                <a:spcPct val="0"/>
              </a:spcAft>
              <a:defRPr>
                <a:solidFill>
                  <a:schemeClr val="tx1"/>
                </a:solidFill>
                <a:latin typeface="Segoe UI" panose="020B0502040204020203" pitchFamily="34" charset="0"/>
              </a:defRPr>
            </a:lvl8pPr>
            <a:lvl9pPr marL="3886200" indent="-228600" fontAlgn="base">
              <a:spcBef>
                <a:spcPct val="0"/>
              </a:spcBef>
              <a:spcAft>
                <a:spcPct val="0"/>
              </a:spcAft>
              <a:defRPr>
                <a:solidFill>
                  <a:schemeClr val="tx1"/>
                </a:solidFill>
                <a:latin typeface="Segoe UI" panose="020B0502040204020203" pitchFamily="34" charset="0"/>
              </a:defRPr>
            </a:lvl9pPr>
          </a:lstStyle>
          <a:p>
            <a:pPr fontAlgn="base">
              <a:spcBef>
                <a:spcPct val="0"/>
              </a:spcBef>
              <a:spcAft>
                <a:spcPct val="0"/>
              </a:spcAft>
            </a:pPr>
            <a:fld id="{E2D307B3-61FB-4EAD-8B62-A2F0C1C06133}" type="slidenum">
              <a:rPr lang="en-US" altLang="en-US">
                <a:latin typeface="Calibri" panose="020F0502020204030204" pitchFamily="34" charset="0"/>
              </a:rPr>
              <a:pPr fontAlgn="base">
                <a:spcBef>
                  <a:spcPct val="0"/>
                </a:spcBef>
                <a:spcAft>
                  <a:spcPct val="0"/>
                </a:spcAft>
              </a:pPr>
              <a:t>16</a:t>
            </a:fld>
            <a:endParaRPr lang="en-US" altLang="en-US">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AED7541C-6B75-D32C-CD32-813108CD0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a:extLst>
              <a:ext uri="{FF2B5EF4-FFF2-40B4-BE49-F238E27FC236}">
                <a16:creationId xmlns:a16="http://schemas.microsoft.com/office/drawing/2014/main" id="{D22CD20D-6130-F8DE-D6D4-E565AFE5DA8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40964" name="Slide Number Placeholder 3">
            <a:extLst>
              <a:ext uri="{FF2B5EF4-FFF2-40B4-BE49-F238E27FC236}">
                <a16:creationId xmlns:a16="http://schemas.microsoft.com/office/drawing/2014/main" id="{26DFBA3B-5ACF-8010-C15C-1A456FF5E23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anose="020B0502040204020203" pitchFamily="34" charset="0"/>
              </a:defRPr>
            </a:lvl1pPr>
            <a:lvl2pPr marL="742950" indent="-28575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fontAlgn="base">
              <a:spcBef>
                <a:spcPct val="0"/>
              </a:spcBef>
              <a:spcAft>
                <a:spcPct val="0"/>
              </a:spcAft>
              <a:defRPr>
                <a:solidFill>
                  <a:schemeClr val="tx1"/>
                </a:solidFill>
                <a:latin typeface="Segoe UI" panose="020B0502040204020203" pitchFamily="34" charset="0"/>
              </a:defRPr>
            </a:lvl6pPr>
            <a:lvl7pPr marL="2971800" indent="-228600" fontAlgn="base">
              <a:spcBef>
                <a:spcPct val="0"/>
              </a:spcBef>
              <a:spcAft>
                <a:spcPct val="0"/>
              </a:spcAft>
              <a:defRPr>
                <a:solidFill>
                  <a:schemeClr val="tx1"/>
                </a:solidFill>
                <a:latin typeface="Segoe UI" panose="020B0502040204020203" pitchFamily="34" charset="0"/>
              </a:defRPr>
            </a:lvl7pPr>
            <a:lvl8pPr marL="3429000" indent="-228600" fontAlgn="base">
              <a:spcBef>
                <a:spcPct val="0"/>
              </a:spcBef>
              <a:spcAft>
                <a:spcPct val="0"/>
              </a:spcAft>
              <a:defRPr>
                <a:solidFill>
                  <a:schemeClr val="tx1"/>
                </a:solidFill>
                <a:latin typeface="Segoe UI" panose="020B0502040204020203" pitchFamily="34" charset="0"/>
              </a:defRPr>
            </a:lvl8pPr>
            <a:lvl9pPr marL="3886200" indent="-228600" fontAlgn="base">
              <a:spcBef>
                <a:spcPct val="0"/>
              </a:spcBef>
              <a:spcAft>
                <a:spcPct val="0"/>
              </a:spcAft>
              <a:defRPr>
                <a:solidFill>
                  <a:schemeClr val="tx1"/>
                </a:solidFill>
                <a:latin typeface="Segoe UI" panose="020B0502040204020203" pitchFamily="34" charset="0"/>
              </a:defRPr>
            </a:lvl9pPr>
          </a:lstStyle>
          <a:p>
            <a:pPr fontAlgn="base">
              <a:spcBef>
                <a:spcPct val="0"/>
              </a:spcBef>
              <a:spcAft>
                <a:spcPct val="0"/>
              </a:spcAft>
            </a:pPr>
            <a:fld id="{0AC47D39-5851-4DE6-9CDD-250F0A45AA0A}" type="slidenum">
              <a:rPr lang="en-US" altLang="en-US">
                <a:latin typeface="Calibri" panose="020F0502020204030204" pitchFamily="34" charset="0"/>
              </a:rPr>
              <a:pPr fontAlgn="base">
                <a:spcBef>
                  <a:spcPct val="0"/>
                </a:spcBef>
                <a:spcAft>
                  <a:spcPct val="0"/>
                </a:spcAft>
              </a:pPr>
              <a:t>17</a:t>
            </a:fld>
            <a:endParaRPr lang="en-US" altLang="en-US">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7AC3C4F0-4243-F505-05B8-2F37311931E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a:extLst>
              <a:ext uri="{FF2B5EF4-FFF2-40B4-BE49-F238E27FC236}">
                <a16:creationId xmlns:a16="http://schemas.microsoft.com/office/drawing/2014/main" id="{00CEA3C4-1519-EF7F-A009-2D0BBA136BF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43012" name="Slide Number Placeholder 3">
            <a:extLst>
              <a:ext uri="{FF2B5EF4-FFF2-40B4-BE49-F238E27FC236}">
                <a16:creationId xmlns:a16="http://schemas.microsoft.com/office/drawing/2014/main" id="{8481F493-308D-1D90-9FCE-902835FB07A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anose="020B0502040204020203" pitchFamily="34" charset="0"/>
              </a:defRPr>
            </a:lvl1pPr>
            <a:lvl2pPr marL="742950" indent="-28575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fontAlgn="base">
              <a:spcBef>
                <a:spcPct val="0"/>
              </a:spcBef>
              <a:spcAft>
                <a:spcPct val="0"/>
              </a:spcAft>
              <a:defRPr>
                <a:solidFill>
                  <a:schemeClr val="tx1"/>
                </a:solidFill>
                <a:latin typeface="Segoe UI" panose="020B0502040204020203" pitchFamily="34" charset="0"/>
              </a:defRPr>
            </a:lvl6pPr>
            <a:lvl7pPr marL="2971800" indent="-228600" fontAlgn="base">
              <a:spcBef>
                <a:spcPct val="0"/>
              </a:spcBef>
              <a:spcAft>
                <a:spcPct val="0"/>
              </a:spcAft>
              <a:defRPr>
                <a:solidFill>
                  <a:schemeClr val="tx1"/>
                </a:solidFill>
                <a:latin typeface="Segoe UI" panose="020B0502040204020203" pitchFamily="34" charset="0"/>
              </a:defRPr>
            </a:lvl7pPr>
            <a:lvl8pPr marL="3429000" indent="-228600" fontAlgn="base">
              <a:spcBef>
                <a:spcPct val="0"/>
              </a:spcBef>
              <a:spcAft>
                <a:spcPct val="0"/>
              </a:spcAft>
              <a:defRPr>
                <a:solidFill>
                  <a:schemeClr val="tx1"/>
                </a:solidFill>
                <a:latin typeface="Segoe UI" panose="020B0502040204020203" pitchFamily="34" charset="0"/>
              </a:defRPr>
            </a:lvl8pPr>
            <a:lvl9pPr marL="3886200" indent="-228600" fontAlgn="base">
              <a:spcBef>
                <a:spcPct val="0"/>
              </a:spcBef>
              <a:spcAft>
                <a:spcPct val="0"/>
              </a:spcAft>
              <a:defRPr>
                <a:solidFill>
                  <a:schemeClr val="tx1"/>
                </a:solidFill>
                <a:latin typeface="Segoe UI" panose="020B0502040204020203" pitchFamily="34" charset="0"/>
              </a:defRPr>
            </a:lvl9pPr>
          </a:lstStyle>
          <a:p>
            <a:pPr fontAlgn="base">
              <a:spcBef>
                <a:spcPct val="0"/>
              </a:spcBef>
              <a:spcAft>
                <a:spcPct val="0"/>
              </a:spcAft>
            </a:pPr>
            <a:fld id="{33F47198-4155-42AF-8D02-D845FB1FA37A}" type="slidenum">
              <a:rPr lang="en-US" altLang="en-US">
                <a:latin typeface="Calibri" panose="020F0502020204030204" pitchFamily="34" charset="0"/>
              </a:rPr>
              <a:pPr fontAlgn="base">
                <a:spcBef>
                  <a:spcPct val="0"/>
                </a:spcBef>
                <a:spcAft>
                  <a:spcPct val="0"/>
                </a:spcAft>
              </a:pPr>
              <a:t>18</a:t>
            </a:fld>
            <a:endParaRPr lang="en-US" altLang="en-US">
              <a:latin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28979797-8A80-F32C-58D3-AD1B60249F9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a:extLst>
              <a:ext uri="{FF2B5EF4-FFF2-40B4-BE49-F238E27FC236}">
                <a16:creationId xmlns:a16="http://schemas.microsoft.com/office/drawing/2014/main" id="{F4675594-AD7E-BE06-B54A-71CDF37584F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45060" name="Slide Number Placeholder 3">
            <a:extLst>
              <a:ext uri="{FF2B5EF4-FFF2-40B4-BE49-F238E27FC236}">
                <a16:creationId xmlns:a16="http://schemas.microsoft.com/office/drawing/2014/main" id="{5637B55D-A2AD-9A21-1101-83FD7CB512A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anose="020B0502040204020203" pitchFamily="34" charset="0"/>
              </a:defRPr>
            </a:lvl1pPr>
            <a:lvl2pPr marL="742950" indent="-28575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fontAlgn="base">
              <a:spcBef>
                <a:spcPct val="0"/>
              </a:spcBef>
              <a:spcAft>
                <a:spcPct val="0"/>
              </a:spcAft>
              <a:defRPr>
                <a:solidFill>
                  <a:schemeClr val="tx1"/>
                </a:solidFill>
                <a:latin typeface="Segoe UI" panose="020B0502040204020203" pitchFamily="34" charset="0"/>
              </a:defRPr>
            </a:lvl6pPr>
            <a:lvl7pPr marL="2971800" indent="-228600" fontAlgn="base">
              <a:spcBef>
                <a:spcPct val="0"/>
              </a:spcBef>
              <a:spcAft>
                <a:spcPct val="0"/>
              </a:spcAft>
              <a:defRPr>
                <a:solidFill>
                  <a:schemeClr val="tx1"/>
                </a:solidFill>
                <a:latin typeface="Segoe UI" panose="020B0502040204020203" pitchFamily="34" charset="0"/>
              </a:defRPr>
            </a:lvl7pPr>
            <a:lvl8pPr marL="3429000" indent="-228600" fontAlgn="base">
              <a:spcBef>
                <a:spcPct val="0"/>
              </a:spcBef>
              <a:spcAft>
                <a:spcPct val="0"/>
              </a:spcAft>
              <a:defRPr>
                <a:solidFill>
                  <a:schemeClr val="tx1"/>
                </a:solidFill>
                <a:latin typeface="Segoe UI" panose="020B0502040204020203" pitchFamily="34" charset="0"/>
              </a:defRPr>
            </a:lvl8pPr>
            <a:lvl9pPr marL="3886200" indent="-228600" fontAlgn="base">
              <a:spcBef>
                <a:spcPct val="0"/>
              </a:spcBef>
              <a:spcAft>
                <a:spcPct val="0"/>
              </a:spcAft>
              <a:defRPr>
                <a:solidFill>
                  <a:schemeClr val="tx1"/>
                </a:solidFill>
                <a:latin typeface="Segoe UI" panose="020B0502040204020203" pitchFamily="34" charset="0"/>
              </a:defRPr>
            </a:lvl9pPr>
          </a:lstStyle>
          <a:p>
            <a:pPr fontAlgn="base">
              <a:spcBef>
                <a:spcPct val="0"/>
              </a:spcBef>
              <a:spcAft>
                <a:spcPct val="0"/>
              </a:spcAft>
            </a:pPr>
            <a:fld id="{D2CB0B94-F45A-45B9-BA5A-EA5DE6D0317D}" type="slidenum">
              <a:rPr lang="en-US" altLang="en-US">
                <a:latin typeface="Calibri" panose="020F0502020204030204" pitchFamily="34" charset="0"/>
              </a:rPr>
              <a:pPr fontAlgn="base">
                <a:spcBef>
                  <a:spcPct val="0"/>
                </a:spcBef>
                <a:spcAft>
                  <a:spcPct val="0"/>
                </a:spcAft>
              </a:pPr>
              <a:t>19</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0DC6655B-446B-138A-4BD0-17B36353FB5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a:extLst>
              <a:ext uri="{FF2B5EF4-FFF2-40B4-BE49-F238E27FC236}">
                <a16:creationId xmlns:a16="http://schemas.microsoft.com/office/drawing/2014/main" id="{1B728DD8-351D-7DB4-05D8-E69306EB3D4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0244" name="Slide Number Placeholder 3">
            <a:extLst>
              <a:ext uri="{FF2B5EF4-FFF2-40B4-BE49-F238E27FC236}">
                <a16:creationId xmlns:a16="http://schemas.microsoft.com/office/drawing/2014/main" id="{B22AD9D5-0339-C791-9ECA-FFC9A33EE1C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anose="020B0502040204020203" pitchFamily="34" charset="0"/>
              </a:defRPr>
            </a:lvl1pPr>
            <a:lvl2pPr marL="742950" indent="-28575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fontAlgn="base">
              <a:spcBef>
                <a:spcPct val="0"/>
              </a:spcBef>
              <a:spcAft>
                <a:spcPct val="0"/>
              </a:spcAft>
              <a:defRPr>
                <a:solidFill>
                  <a:schemeClr val="tx1"/>
                </a:solidFill>
                <a:latin typeface="Segoe UI" panose="020B0502040204020203" pitchFamily="34" charset="0"/>
              </a:defRPr>
            </a:lvl6pPr>
            <a:lvl7pPr marL="2971800" indent="-228600" fontAlgn="base">
              <a:spcBef>
                <a:spcPct val="0"/>
              </a:spcBef>
              <a:spcAft>
                <a:spcPct val="0"/>
              </a:spcAft>
              <a:defRPr>
                <a:solidFill>
                  <a:schemeClr val="tx1"/>
                </a:solidFill>
                <a:latin typeface="Segoe UI" panose="020B0502040204020203" pitchFamily="34" charset="0"/>
              </a:defRPr>
            </a:lvl7pPr>
            <a:lvl8pPr marL="3429000" indent="-228600" fontAlgn="base">
              <a:spcBef>
                <a:spcPct val="0"/>
              </a:spcBef>
              <a:spcAft>
                <a:spcPct val="0"/>
              </a:spcAft>
              <a:defRPr>
                <a:solidFill>
                  <a:schemeClr val="tx1"/>
                </a:solidFill>
                <a:latin typeface="Segoe UI" panose="020B0502040204020203" pitchFamily="34" charset="0"/>
              </a:defRPr>
            </a:lvl8pPr>
            <a:lvl9pPr marL="3886200" indent="-228600" fontAlgn="base">
              <a:spcBef>
                <a:spcPct val="0"/>
              </a:spcBef>
              <a:spcAft>
                <a:spcPct val="0"/>
              </a:spcAft>
              <a:defRPr>
                <a:solidFill>
                  <a:schemeClr val="tx1"/>
                </a:solidFill>
                <a:latin typeface="Segoe UI" panose="020B0502040204020203" pitchFamily="34" charset="0"/>
              </a:defRPr>
            </a:lvl9pPr>
          </a:lstStyle>
          <a:p>
            <a:pPr fontAlgn="base">
              <a:spcBef>
                <a:spcPct val="0"/>
              </a:spcBef>
              <a:spcAft>
                <a:spcPct val="0"/>
              </a:spcAft>
            </a:pPr>
            <a:fld id="{1049214C-A3E1-4077-BA43-E39816BD93F9}" type="slidenum">
              <a:rPr lang="en-US" altLang="en-US">
                <a:latin typeface="Calibri" panose="020F0502020204030204" pitchFamily="34" charset="0"/>
              </a:rPr>
              <a:pPr fontAlgn="base">
                <a:spcBef>
                  <a:spcPct val="0"/>
                </a:spcBef>
                <a:spcAft>
                  <a:spcPct val="0"/>
                </a:spcAft>
              </a:pPr>
              <a:t>2</a:t>
            </a:fld>
            <a:endParaRPr lang="en-US" altLang="en-US">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3DFF811D-3004-9683-8A27-8D7159A4433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a:extLst>
              <a:ext uri="{FF2B5EF4-FFF2-40B4-BE49-F238E27FC236}">
                <a16:creationId xmlns:a16="http://schemas.microsoft.com/office/drawing/2014/main" id="{766F9697-3E87-0317-3CED-6A9A6997CD3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47108" name="Slide Number Placeholder 3">
            <a:extLst>
              <a:ext uri="{FF2B5EF4-FFF2-40B4-BE49-F238E27FC236}">
                <a16:creationId xmlns:a16="http://schemas.microsoft.com/office/drawing/2014/main" id="{E47B9779-602B-B187-0DC2-64F68E3325D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anose="020B0502040204020203" pitchFamily="34" charset="0"/>
              </a:defRPr>
            </a:lvl1pPr>
            <a:lvl2pPr marL="742950" indent="-28575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fontAlgn="base">
              <a:spcBef>
                <a:spcPct val="0"/>
              </a:spcBef>
              <a:spcAft>
                <a:spcPct val="0"/>
              </a:spcAft>
              <a:defRPr>
                <a:solidFill>
                  <a:schemeClr val="tx1"/>
                </a:solidFill>
                <a:latin typeface="Segoe UI" panose="020B0502040204020203" pitchFamily="34" charset="0"/>
              </a:defRPr>
            </a:lvl6pPr>
            <a:lvl7pPr marL="2971800" indent="-228600" fontAlgn="base">
              <a:spcBef>
                <a:spcPct val="0"/>
              </a:spcBef>
              <a:spcAft>
                <a:spcPct val="0"/>
              </a:spcAft>
              <a:defRPr>
                <a:solidFill>
                  <a:schemeClr val="tx1"/>
                </a:solidFill>
                <a:latin typeface="Segoe UI" panose="020B0502040204020203" pitchFamily="34" charset="0"/>
              </a:defRPr>
            </a:lvl7pPr>
            <a:lvl8pPr marL="3429000" indent="-228600" fontAlgn="base">
              <a:spcBef>
                <a:spcPct val="0"/>
              </a:spcBef>
              <a:spcAft>
                <a:spcPct val="0"/>
              </a:spcAft>
              <a:defRPr>
                <a:solidFill>
                  <a:schemeClr val="tx1"/>
                </a:solidFill>
                <a:latin typeface="Segoe UI" panose="020B0502040204020203" pitchFamily="34" charset="0"/>
              </a:defRPr>
            </a:lvl8pPr>
            <a:lvl9pPr marL="3886200" indent="-228600" fontAlgn="base">
              <a:spcBef>
                <a:spcPct val="0"/>
              </a:spcBef>
              <a:spcAft>
                <a:spcPct val="0"/>
              </a:spcAft>
              <a:defRPr>
                <a:solidFill>
                  <a:schemeClr val="tx1"/>
                </a:solidFill>
                <a:latin typeface="Segoe UI" panose="020B0502040204020203" pitchFamily="34" charset="0"/>
              </a:defRPr>
            </a:lvl9pPr>
          </a:lstStyle>
          <a:p>
            <a:pPr fontAlgn="base">
              <a:spcBef>
                <a:spcPct val="0"/>
              </a:spcBef>
              <a:spcAft>
                <a:spcPct val="0"/>
              </a:spcAft>
            </a:pPr>
            <a:fld id="{9CDBE5E5-7A2E-4E68-815F-4EF86FE44FD7}" type="slidenum">
              <a:rPr lang="en-US" altLang="en-US">
                <a:latin typeface="Calibri" panose="020F0502020204030204" pitchFamily="34" charset="0"/>
              </a:rPr>
              <a:pPr fontAlgn="base">
                <a:spcBef>
                  <a:spcPct val="0"/>
                </a:spcBef>
                <a:spcAft>
                  <a:spcPct val="0"/>
                </a:spcAft>
              </a:pPr>
              <a:t>20</a:t>
            </a:fld>
            <a:endParaRPr lang="en-US"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7014BD6C-3B85-D312-B156-1D6E1208718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E6EF2854-74DC-4690-FAA8-59F80BC42DA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2292" name="Slide Number Placeholder 3">
            <a:extLst>
              <a:ext uri="{FF2B5EF4-FFF2-40B4-BE49-F238E27FC236}">
                <a16:creationId xmlns:a16="http://schemas.microsoft.com/office/drawing/2014/main" id="{124DEE17-3B58-86ED-AEE2-411996DF279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anose="020B0502040204020203" pitchFamily="34" charset="0"/>
              </a:defRPr>
            </a:lvl1pPr>
            <a:lvl2pPr marL="742950" indent="-28575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fontAlgn="base">
              <a:spcBef>
                <a:spcPct val="0"/>
              </a:spcBef>
              <a:spcAft>
                <a:spcPct val="0"/>
              </a:spcAft>
              <a:defRPr>
                <a:solidFill>
                  <a:schemeClr val="tx1"/>
                </a:solidFill>
                <a:latin typeface="Segoe UI" panose="020B0502040204020203" pitchFamily="34" charset="0"/>
              </a:defRPr>
            </a:lvl6pPr>
            <a:lvl7pPr marL="2971800" indent="-228600" fontAlgn="base">
              <a:spcBef>
                <a:spcPct val="0"/>
              </a:spcBef>
              <a:spcAft>
                <a:spcPct val="0"/>
              </a:spcAft>
              <a:defRPr>
                <a:solidFill>
                  <a:schemeClr val="tx1"/>
                </a:solidFill>
                <a:latin typeface="Segoe UI" panose="020B0502040204020203" pitchFamily="34" charset="0"/>
              </a:defRPr>
            </a:lvl7pPr>
            <a:lvl8pPr marL="3429000" indent="-228600" fontAlgn="base">
              <a:spcBef>
                <a:spcPct val="0"/>
              </a:spcBef>
              <a:spcAft>
                <a:spcPct val="0"/>
              </a:spcAft>
              <a:defRPr>
                <a:solidFill>
                  <a:schemeClr val="tx1"/>
                </a:solidFill>
                <a:latin typeface="Segoe UI" panose="020B0502040204020203" pitchFamily="34" charset="0"/>
              </a:defRPr>
            </a:lvl8pPr>
            <a:lvl9pPr marL="3886200" indent="-228600" fontAlgn="base">
              <a:spcBef>
                <a:spcPct val="0"/>
              </a:spcBef>
              <a:spcAft>
                <a:spcPct val="0"/>
              </a:spcAft>
              <a:defRPr>
                <a:solidFill>
                  <a:schemeClr val="tx1"/>
                </a:solidFill>
                <a:latin typeface="Segoe UI" panose="020B0502040204020203" pitchFamily="34" charset="0"/>
              </a:defRPr>
            </a:lvl9pPr>
          </a:lstStyle>
          <a:p>
            <a:pPr fontAlgn="base">
              <a:spcBef>
                <a:spcPct val="0"/>
              </a:spcBef>
              <a:spcAft>
                <a:spcPct val="0"/>
              </a:spcAft>
            </a:pPr>
            <a:fld id="{9BF85C74-EBCA-4BA8-84C4-054C0AD8662E}" type="slidenum">
              <a:rPr lang="en-US" altLang="en-US">
                <a:latin typeface="Calibri" panose="020F0502020204030204" pitchFamily="34" charset="0"/>
              </a:rPr>
              <a:pPr fontAlgn="base">
                <a:spcBef>
                  <a:spcPct val="0"/>
                </a:spcBef>
                <a:spcAft>
                  <a:spcPct val="0"/>
                </a:spcAft>
              </a:pPr>
              <a:t>3</a:t>
            </a:fld>
            <a:endParaRPr lang="en-US" alt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97F0C94A-F06D-DC7F-C258-B506A5CC655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94673C68-59EB-0429-71FE-7E4DE987FB3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4340" name="Slide Number Placeholder 3">
            <a:extLst>
              <a:ext uri="{FF2B5EF4-FFF2-40B4-BE49-F238E27FC236}">
                <a16:creationId xmlns:a16="http://schemas.microsoft.com/office/drawing/2014/main" id="{C51BEDC9-03B0-B7DD-BA3C-F2FEB39637B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anose="020B0502040204020203" pitchFamily="34" charset="0"/>
              </a:defRPr>
            </a:lvl1pPr>
            <a:lvl2pPr marL="742950" indent="-28575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fontAlgn="base">
              <a:spcBef>
                <a:spcPct val="0"/>
              </a:spcBef>
              <a:spcAft>
                <a:spcPct val="0"/>
              </a:spcAft>
              <a:defRPr>
                <a:solidFill>
                  <a:schemeClr val="tx1"/>
                </a:solidFill>
                <a:latin typeface="Segoe UI" panose="020B0502040204020203" pitchFamily="34" charset="0"/>
              </a:defRPr>
            </a:lvl6pPr>
            <a:lvl7pPr marL="2971800" indent="-228600" fontAlgn="base">
              <a:spcBef>
                <a:spcPct val="0"/>
              </a:spcBef>
              <a:spcAft>
                <a:spcPct val="0"/>
              </a:spcAft>
              <a:defRPr>
                <a:solidFill>
                  <a:schemeClr val="tx1"/>
                </a:solidFill>
                <a:latin typeface="Segoe UI" panose="020B0502040204020203" pitchFamily="34" charset="0"/>
              </a:defRPr>
            </a:lvl7pPr>
            <a:lvl8pPr marL="3429000" indent="-228600" fontAlgn="base">
              <a:spcBef>
                <a:spcPct val="0"/>
              </a:spcBef>
              <a:spcAft>
                <a:spcPct val="0"/>
              </a:spcAft>
              <a:defRPr>
                <a:solidFill>
                  <a:schemeClr val="tx1"/>
                </a:solidFill>
                <a:latin typeface="Segoe UI" panose="020B0502040204020203" pitchFamily="34" charset="0"/>
              </a:defRPr>
            </a:lvl8pPr>
            <a:lvl9pPr marL="3886200" indent="-228600" fontAlgn="base">
              <a:spcBef>
                <a:spcPct val="0"/>
              </a:spcBef>
              <a:spcAft>
                <a:spcPct val="0"/>
              </a:spcAft>
              <a:defRPr>
                <a:solidFill>
                  <a:schemeClr val="tx1"/>
                </a:solidFill>
                <a:latin typeface="Segoe UI" panose="020B0502040204020203" pitchFamily="34" charset="0"/>
              </a:defRPr>
            </a:lvl9pPr>
          </a:lstStyle>
          <a:p>
            <a:pPr fontAlgn="base">
              <a:spcBef>
                <a:spcPct val="0"/>
              </a:spcBef>
              <a:spcAft>
                <a:spcPct val="0"/>
              </a:spcAft>
            </a:pPr>
            <a:fld id="{6788DB11-EF2A-4E5D-AFF9-64AF711D197B}" type="slidenum">
              <a:rPr lang="en-US" altLang="en-US">
                <a:latin typeface="Calibri" panose="020F0502020204030204" pitchFamily="34" charset="0"/>
              </a:rPr>
              <a:pPr fontAlgn="base">
                <a:spcBef>
                  <a:spcPct val="0"/>
                </a:spcBef>
                <a:spcAft>
                  <a:spcPct val="0"/>
                </a:spcAft>
              </a:pPr>
              <a:t>4</a:t>
            </a:fld>
            <a:endParaRPr lang="en-US" altLang="en-US">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3BE9D872-F993-AFAF-C957-B24A9A07131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a:extLst>
              <a:ext uri="{FF2B5EF4-FFF2-40B4-BE49-F238E27FC236}">
                <a16:creationId xmlns:a16="http://schemas.microsoft.com/office/drawing/2014/main" id="{907CEDED-C615-16E4-7CBB-8E5BF0A6946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6388" name="Slide Number Placeholder 3">
            <a:extLst>
              <a:ext uri="{FF2B5EF4-FFF2-40B4-BE49-F238E27FC236}">
                <a16:creationId xmlns:a16="http://schemas.microsoft.com/office/drawing/2014/main" id="{99F9AC21-B3AC-B650-ABBC-30C84E4EAF1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anose="020B0502040204020203" pitchFamily="34" charset="0"/>
              </a:defRPr>
            </a:lvl1pPr>
            <a:lvl2pPr marL="742950" indent="-28575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fontAlgn="base">
              <a:spcBef>
                <a:spcPct val="0"/>
              </a:spcBef>
              <a:spcAft>
                <a:spcPct val="0"/>
              </a:spcAft>
              <a:defRPr>
                <a:solidFill>
                  <a:schemeClr val="tx1"/>
                </a:solidFill>
                <a:latin typeface="Segoe UI" panose="020B0502040204020203" pitchFamily="34" charset="0"/>
              </a:defRPr>
            </a:lvl6pPr>
            <a:lvl7pPr marL="2971800" indent="-228600" fontAlgn="base">
              <a:spcBef>
                <a:spcPct val="0"/>
              </a:spcBef>
              <a:spcAft>
                <a:spcPct val="0"/>
              </a:spcAft>
              <a:defRPr>
                <a:solidFill>
                  <a:schemeClr val="tx1"/>
                </a:solidFill>
                <a:latin typeface="Segoe UI" panose="020B0502040204020203" pitchFamily="34" charset="0"/>
              </a:defRPr>
            </a:lvl7pPr>
            <a:lvl8pPr marL="3429000" indent="-228600" fontAlgn="base">
              <a:spcBef>
                <a:spcPct val="0"/>
              </a:spcBef>
              <a:spcAft>
                <a:spcPct val="0"/>
              </a:spcAft>
              <a:defRPr>
                <a:solidFill>
                  <a:schemeClr val="tx1"/>
                </a:solidFill>
                <a:latin typeface="Segoe UI" panose="020B0502040204020203" pitchFamily="34" charset="0"/>
              </a:defRPr>
            </a:lvl8pPr>
            <a:lvl9pPr marL="3886200" indent="-228600" fontAlgn="base">
              <a:spcBef>
                <a:spcPct val="0"/>
              </a:spcBef>
              <a:spcAft>
                <a:spcPct val="0"/>
              </a:spcAft>
              <a:defRPr>
                <a:solidFill>
                  <a:schemeClr val="tx1"/>
                </a:solidFill>
                <a:latin typeface="Segoe UI" panose="020B0502040204020203" pitchFamily="34" charset="0"/>
              </a:defRPr>
            </a:lvl9pPr>
          </a:lstStyle>
          <a:p>
            <a:pPr fontAlgn="base">
              <a:spcBef>
                <a:spcPct val="0"/>
              </a:spcBef>
              <a:spcAft>
                <a:spcPct val="0"/>
              </a:spcAft>
            </a:pPr>
            <a:fld id="{BD4379F5-2ED7-4952-B587-0EA8EC389DB0}" type="slidenum">
              <a:rPr lang="en-US" altLang="en-US">
                <a:latin typeface="Calibri" panose="020F0502020204030204" pitchFamily="34" charset="0"/>
              </a:rPr>
              <a:pPr fontAlgn="base">
                <a:spcBef>
                  <a:spcPct val="0"/>
                </a:spcBef>
                <a:spcAft>
                  <a:spcPct val="0"/>
                </a:spcAft>
              </a:pPr>
              <a:t>5</a:t>
            </a:fld>
            <a:endParaRPr lang="en-US" altLang="en-US">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3F9166B1-0033-3AA2-D24F-065D36B031D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B6EAA008-7A72-6735-363D-F105BF64B73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8436" name="Slide Number Placeholder 3">
            <a:extLst>
              <a:ext uri="{FF2B5EF4-FFF2-40B4-BE49-F238E27FC236}">
                <a16:creationId xmlns:a16="http://schemas.microsoft.com/office/drawing/2014/main" id="{3305FA69-9887-BA2D-9471-DCAD228739B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anose="020B0502040204020203" pitchFamily="34" charset="0"/>
              </a:defRPr>
            </a:lvl1pPr>
            <a:lvl2pPr marL="742950" indent="-28575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fontAlgn="base">
              <a:spcBef>
                <a:spcPct val="0"/>
              </a:spcBef>
              <a:spcAft>
                <a:spcPct val="0"/>
              </a:spcAft>
              <a:defRPr>
                <a:solidFill>
                  <a:schemeClr val="tx1"/>
                </a:solidFill>
                <a:latin typeface="Segoe UI" panose="020B0502040204020203" pitchFamily="34" charset="0"/>
              </a:defRPr>
            </a:lvl6pPr>
            <a:lvl7pPr marL="2971800" indent="-228600" fontAlgn="base">
              <a:spcBef>
                <a:spcPct val="0"/>
              </a:spcBef>
              <a:spcAft>
                <a:spcPct val="0"/>
              </a:spcAft>
              <a:defRPr>
                <a:solidFill>
                  <a:schemeClr val="tx1"/>
                </a:solidFill>
                <a:latin typeface="Segoe UI" panose="020B0502040204020203" pitchFamily="34" charset="0"/>
              </a:defRPr>
            </a:lvl7pPr>
            <a:lvl8pPr marL="3429000" indent="-228600" fontAlgn="base">
              <a:spcBef>
                <a:spcPct val="0"/>
              </a:spcBef>
              <a:spcAft>
                <a:spcPct val="0"/>
              </a:spcAft>
              <a:defRPr>
                <a:solidFill>
                  <a:schemeClr val="tx1"/>
                </a:solidFill>
                <a:latin typeface="Segoe UI" panose="020B0502040204020203" pitchFamily="34" charset="0"/>
              </a:defRPr>
            </a:lvl8pPr>
            <a:lvl9pPr marL="3886200" indent="-228600" fontAlgn="base">
              <a:spcBef>
                <a:spcPct val="0"/>
              </a:spcBef>
              <a:spcAft>
                <a:spcPct val="0"/>
              </a:spcAft>
              <a:defRPr>
                <a:solidFill>
                  <a:schemeClr val="tx1"/>
                </a:solidFill>
                <a:latin typeface="Segoe UI" panose="020B0502040204020203" pitchFamily="34" charset="0"/>
              </a:defRPr>
            </a:lvl9pPr>
          </a:lstStyle>
          <a:p>
            <a:pPr fontAlgn="base">
              <a:spcBef>
                <a:spcPct val="0"/>
              </a:spcBef>
              <a:spcAft>
                <a:spcPct val="0"/>
              </a:spcAft>
            </a:pPr>
            <a:fld id="{7863A255-AB6A-4B59-9796-C2CE0F556A93}" type="slidenum">
              <a:rPr lang="en-US" altLang="en-US">
                <a:latin typeface="Calibri" panose="020F0502020204030204" pitchFamily="34" charset="0"/>
              </a:rPr>
              <a:pPr fontAlgn="base">
                <a:spcBef>
                  <a:spcPct val="0"/>
                </a:spcBef>
                <a:spcAft>
                  <a:spcPct val="0"/>
                </a:spcAft>
              </a:pPr>
              <a:t>6</a:t>
            </a:fld>
            <a:endParaRPr lang="en-US" altLang="en-US">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036F3B82-1A4A-53FA-CF45-430640D1972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807D6EB5-D238-D6C6-7760-8422F286460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20484" name="Slide Number Placeholder 3">
            <a:extLst>
              <a:ext uri="{FF2B5EF4-FFF2-40B4-BE49-F238E27FC236}">
                <a16:creationId xmlns:a16="http://schemas.microsoft.com/office/drawing/2014/main" id="{1D24B51F-46F6-FF8E-75DC-1F4A357470F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anose="020B0502040204020203" pitchFamily="34" charset="0"/>
              </a:defRPr>
            </a:lvl1pPr>
            <a:lvl2pPr marL="742950" indent="-28575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fontAlgn="base">
              <a:spcBef>
                <a:spcPct val="0"/>
              </a:spcBef>
              <a:spcAft>
                <a:spcPct val="0"/>
              </a:spcAft>
              <a:defRPr>
                <a:solidFill>
                  <a:schemeClr val="tx1"/>
                </a:solidFill>
                <a:latin typeface="Segoe UI" panose="020B0502040204020203" pitchFamily="34" charset="0"/>
              </a:defRPr>
            </a:lvl6pPr>
            <a:lvl7pPr marL="2971800" indent="-228600" fontAlgn="base">
              <a:spcBef>
                <a:spcPct val="0"/>
              </a:spcBef>
              <a:spcAft>
                <a:spcPct val="0"/>
              </a:spcAft>
              <a:defRPr>
                <a:solidFill>
                  <a:schemeClr val="tx1"/>
                </a:solidFill>
                <a:latin typeface="Segoe UI" panose="020B0502040204020203" pitchFamily="34" charset="0"/>
              </a:defRPr>
            </a:lvl7pPr>
            <a:lvl8pPr marL="3429000" indent="-228600" fontAlgn="base">
              <a:spcBef>
                <a:spcPct val="0"/>
              </a:spcBef>
              <a:spcAft>
                <a:spcPct val="0"/>
              </a:spcAft>
              <a:defRPr>
                <a:solidFill>
                  <a:schemeClr val="tx1"/>
                </a:solidFill>
                <a:latin typeface="Segoe UI" panose="020B0502040204020203" pitchFamily="34" charset="0"/>
              </a:defRPr>
            </a:lvl8pPr>
            <a:lvl9pPr marL="3886200" indent="-228600" fontAlgn="base">
              <a:spcBef>
                <a:spcPct val="0"/>
              </a:spcBef>
              <a:spcAft>
                <a:spcPct val="0"/>
              </a:spcAft>
              <a:defRPr>
                <a:solidFill>
                  <a:schemeClr val="tx1"/>
                </a:solidFill>
                <a:latin typeface="Segoe UI" panose="020B0502040204020203" pitchFamily="34" charset="0"/>
              </a:defRPr>
            </a:lvl9pPr>
          </a:lstStyle>
          <a:p>
            <a:pPr fontAlgn="base">
              <a:spcBef>
                <a:spcPct val="0"/>
              </a:spcBef>
              <a:spcAft>
                <a:spcPct val="0"/>
              </a:spcAft>
            </a:pPr>
            <a:fld id="{18E9D784-43B2-4E60-98D8-193B92EB1324}" type="slidenum">
              <a:rPr lang="en-US" altLang="en-US">
                <a:latin typeface="Calibri" panose="020F0502020204030204" pitchFamily="34" charset="0"/>
              </a:rPr>
              <a:pPr fontAlgn="base">
                <a:spcBef>
                  <a:spcPct val="0"/>
                </a:spcBef>
                <a:spcAft>
                  <a:spcPct val="0"/>
                </a:spcAft>
              </a:pPr>
              <a:t>7</a:t>
            </a:fld>
            <a:endParaRPr lang="en-US" altLang="en-US">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8443B28B-296B-E3B8-9F15-60C27C3AE33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a:extLst>
              <a:ext uri="{FF2B5EF4-FFF2-40B4-BE49-F238E27FC236}">
                <a16:creationId xmlns:a16="http://schemas.microsoft.com/office/drawing/2014/main" id="{B18C8240-2CBE-C91F-DEED-404742416F7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22532" name="Slide Number Placeholder 3">
            <a:extLst>
              <a:ext uri="{FF2B5EF4-FFF2-40B4-BE49-F238E27FC236}">
                <a16:creationId xmlns:a16="http://schemas.microsoft.com/office/drawing/2014/main" id="{6EB3353A-6C93-B9AF-8F5F-0A94C3EDE12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anose="020B0502040204020203" pitchFamily="34" charset="0"/>
              </a:defRPr>
            </a:lvl1pPr>
            <a:lvl2pPr marL="742950" indent="-28575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fontAlgn="base">
              <a:spcBef>
                <a:spcPct val="0"/>
              </a:spcBef>
              <a:spcAft>
                <a:spcPct val="0"/>
              </a:spcAft>
              <a:defRPr>
                <a:solidFill>
                  <a:schemeClr val="tx1"/>
                </a:solidFill>
                <a:latin typeface="Segoe UI" panose="020B0502040204020203" pitchFamily="34" charset="0"/>
              </a:defRPr>
            </a:lvl6pPr>
            <a:lvl7pPr marL="2971800" indent="-228600" fontAlgn="base">
              <a:spcBef>
                <a:spcPct val="0"/>
              </a:spcBef>
              <a:spcAft>
                <a:spcPct val="0"/>
              </a:spcAft>
              <a:defRPr>
                <a:solidFill>
                  <a:schemeClr val="tx1"/>
                </a:solidFill>
                <a:latin typeface="Segoe UI" panose="020B0502040204020203" pitchFamily="34" charset="0"/>
              </a:defRPr>
            </a:lvl7pPr>
            <a:lvl8pPr marL="3429000" indent="-228600" fontAlgn="base">
              <a:spcBef>
                <a:spcPct val="0"/>
              </a:spcBef>
              <a:spcAft>
                <a:spcPct val="0"/>
              </a:spcAft>
              <a:defRPr>
                <a:solidFill>
                  <a:schemeClr val="tx1"/>
                </a:solidFill>
                <a:latin typeface="Segoe UI" panose="020B0502040204020203" pitchFamily="34" charset="0"/>
              </a:defRPr>
            </a:lvl8pPr>
            <a:lvl9pPr marL="3886200" indent="-228600" fontAlgn="base">
              <a:spcBef>
                <a:spcPct val="0"/>
              </a:spcBef>
              <a:spcAft>
                <a:spcPct val="0"/>
              </a:spcAft>
              <a:defRPr>
                <a:solidFill>
                  <a:schemeClr val="tx1"/>
                </a:solidFill>
                <a:latin typeface="Segoe UI" panose="020B0502040204020203" pitchFamily="34" charset="0"/>
              </a:defRPr>
            </a:lvl9pPr>
          </a:lstStyle>
          <a:p>
            <a:pPr fontAlgn="base">
              <a:spcBef>
                <a:spcPct val="0"/>
              </a:spcBef>
              <a:spcAft>
                <a:spcPct val="0"/>
              </a:spcAft>
            </a:pPr>
            <a:fld id="{44C8AC63-9CD8-4B92-AE6C-F88DF659726C}" type="slidenum">
              <a:rPr lang="en-US" altLang="en-US">
                <a:latin typeface="Calibri" panose="020F0502020204030204" pitchFamily="34" charset="0"/>
              </a:rPr>
              <a:pPr fontAlgn="base">
                <a:spcBef>
                  <a:spcPct val="0"/>
                </a:spcBef>
                <a:spcAft>
                  <a:spcPct val="0"/>
                </a:spcAft>
              </a:pPr>
              <a:t>8</a:t>
            </a:fld>
            <a:endParaRPr lang="en-US" altLang="en-US">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0534971C-6E2E-9BE4-064F-ED484D2C9E1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a:extLst>
              <a:ext uri="{FF2B5EF4-FFF2-40B4-BE49-F238E27FC236}">
                <a16:creationId xmlns:a16="http://schemas.microsoft.com/office/drawing/2014/main" id="{F474546F-736B-EF87-0552-0A9F0EA6ED7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24580" name="Slide Number Placeholder 3">
            <a:extLst>
              <a:ext uri="{FF2B5EF4-FFF2-40B4-BE49-F238E27FC236}">
                <a16:creationId xmlns:a16="http://schemas.microsoft.com/office/drawing/2014/main" id="{53DA7188-6D13-CB94-6158-15413CED5BE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anose="020B0502040204020203" pitchFamily="34" charset="0"/>
              </a:defRPr>
            </a:lvl1pPr>
            <a:lvl2pPr marL="742950" indent="-28575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fontAlgn="base">
              <a:spcBef>
                <a:spcPct val="0"/>
              </a:spcBef>
              <a:spcAft>
                <a:spcPct val="0"/>
              </a:spcAft>
              <a:defRPr>
                <a:solidFill>
                  <a:schemeClr val="tx1"/>
                </a:solidFill>
                <a:latin typeface="Segoe UI" panose="020B0502040204020203" pitchFamily="34" charset="0"/>
              </a:defRPr>
            </a:lvl6pPr>
            <a:lvl7pPr marL="2971800" indent="-228600" fontAlgn="base">
              <a:spcBef>
                <a:spcPct val="0"/>
              </a:spcBef>
              <a:spcAft>
                <a:spcPct val="0"/>
              </a:spcAft>
              <a:defRPr>
                <a:solidFill>
                  <a:schemeClr val="tx1"/>
                </a:solidFill>
                <a:latin typeface="Segoe UI" panose="020B0502040204020203" pitchFamily="34" charset="0"/>
              </a:defRPr>
            </a:lvl7pPr>
            <a:lvl8pPr marL="3429000" indent="-228600" fontAlgn="base">
              <a:spcBef>
                <a:spcPct val="0"/>
              </a:spcBef>
              <a:spcAft>
                <a:spcPct val="0"/>
              </a:spcAft>
              <a:defRPr>
                <a:solidFill>
                  <a:schemeClr val="tx1"/>
                </a:solidFill>
                <a:latin typeface="Segoe UI" panose="020B0502040204020203" pitchFamily="34" charset="0"/>
              </a:defRPr>
            </a:lvl8pPr>
            <a:lvl9pPr marL="3886200" indent="-228600" fontAlgn="base">
              <a:spcBef>
                <a:spcPct val="0"/>
              </a:spcBef>
              <a:spcAft>
                <a:spcPct val="0"/>
              </a:spcAft>
              <a:defRPr>
                <a:solidFill>
                  <a:schemeClr val="tx1"/>
                </a:solidFill>
                <a:latin typeface="Segoe UI" panose="020B0502040204020203" pitchFamily="34" charset="0"/>
              </a:defRPr>
            </a:lvl9pPr>
          </a:lstStyle>
          <a:p>
            <a:pPr fontAlgn="base">
              <a:spcBef>
                <a:spcPct val="0"/>
              </a:spcBef>
              <a:spcAft>
                <a:spcPct val="0"/>
              </a:spcAft>
            </a:pPr>
            <a:fld id="{6C927755-2000-4065-AF61-E0A17BB063CC}" type="slidenum">
              <a:rPr lang="en-US" altLang="en-US">
                <a:latin typeface="Calibri" panose="020F0502020204030204" pitchFamily="34" charset="0"/>
              </a:rPr>
              <a:pPr fontAlgn="base">
                <a:spcBef>
                  <a:spcPct val="0"/>
                </a:spcBef>
                <a:spcAft>
                  <a:spcPct val="0"/>
                </a:spcAft>
              </a:pPr>
              <a:t>9</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 name="Picture 6" descr="Graphical user interface&#10;&#10;Description automatically generated">
            <a:extLst>
              <a:ext uri="{FF2B5EF4-FFF2-40B4-BE49-F238E27FC236}">
                <a16:creationId xmlns:a16="http://schemas.microsoft.com/office/drawing/2014/main" id="{761D8B4F-14A0-2EED-4A47-0AF35F7DE88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0500" y="138113"/>
            <a:ext cx="1776413"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03232" y="2484471"/>
            <a:ext cx="4097318" cy="2130561"/>
          </a:xfrm>
        </p:spPr>
        <p:txBody>
          <a:bodyPr/>
          <a:lstStyle>
            <a:lvl1pPr>
              <a:defRPr sz="4050" b="0">
                <a:solidFill>
                  <a:schemeClr val="tx1"/>
                </a:solidFill>
              </a:defRPr>
            </a:lvl1pPr>
          </a:lstStyle>
          <a:p>
            <a:r>
              <a:rPr lang="en-US"/>
              <a:t>Click to edit Master title style</a:t>
            </a:r>
          </a:p>
        </p:txBody>
      </p:sp>
    </p:spTree>
    <p:extLst>
      <p:ext uri="{BB962C8B-B14F-4D97-AF65-F5344CB8AC3E}">
        <p14:creationId xmlns:p14="http://schemas.microsoft.com/office/powerpoint/2010/main" val="431513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053C329B-357B-CD96-E7E1-08F2349169D2}"/>
              </a:ext>
            </a:extLst>
          </p:cNvPr>
          <p:cNvCxnSpPr>
            <a:cxnSpLocks/>
          </p:cNvCxnSpPr>
          <p:nvPr userDrawn="1"/>
        </p:nvCxnSpPr>
        <p:spPr>
          <a:xfrm>
            <a:off x="400050" y="1104900"/>
            <a:ext cx="8339138"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04800" y="448056"/>
            <a:ext cx="8410575" cy="555554"/>
          </a:xfrm>
        </p:spPr>
        <p:txBody>
          <a:bodyPr>
            <a:normAutofit/>
          </a:bodyPr>
          <a:lstStyle>
            <a:lvl1pPr>
              <a:defRPr sz="2100">
                <a:solidFill>
                  <a:schemeClr val="bg2">
                    <a:lumMod val="25000"/>
                  </a:schemeClr>
                </a:solidFill>
              </a:defRPr>
            </a:lvl1pPr>
          </a:lstStyle>
          <a:p>
            <a:r>
              <a:rPr lang="en-US"/>
              <a:t>Click to edit Master title style</a:t>
            </a:r>
          </a:p>
        </p:txBody>
      </p:sp>
      <p:sp>
        <p:nvSpPr>
          <p:cNvPr id="3" name="Content Placeholder 2"/>
          <p:cNvSpPr>
            <a:spLocks noGrp="1"/>
          </p:cNvSpPr>
          <p:nvPr>
            <p:ph sz="quarter" idx="10"/>
          </p:nvPr>
        </p:nvSpPr>
        <p:spPr>
          <a:xfrm>
            <a:off x="333375" y="1460500"/>
            <a:ext cx="3995928" cy="3977640"/>
          </a:xfrm>
        </p:spPr>
        <p:txBody>
          <a:bodyPr/>
          <a:lstStyle>
            <a:lvl1pPr>
              <a:lnSpc>
                <a:spcPct val="100000"/>
              </a:lnSpc>
              <a:defRPr lang="en-US" sz="1050" smtClean="0">
                <a:solidFill>
                  <a:schemeClr val="tx1">
                    <a:lumMod val="75000"/>
                    <a:lumOff val="25000"/>
                  </a:schemeClr>
                </a:solidFill>
              </a:defRPr>
            </a:lvl1pPr>
            <a:lvl2pPr>
              <a:lnSpc>
                <a:spcPct val="100000"/>
              </a:lnSpc>
              <a:defRPr lang="en-US" sz="1050" smtClean="0">
                <a:solidFill>
                  <a:schemeClr val="tx1">
                    <a:lumMod val="75000"/>
                    <a:lumOff val="25000"/>
                  </a:schemeClr>
                </a:solidFill>
              </a:defRPr>
            </a:lvl2pPr>
            <a:lvl3pPr>
              <a:lnSpc>
                <a:spcPct val="100000"/>
              </a:lnSpc>
              <a:defRPr lang="en-US" sz="1050" smtClean="0">
                <a:solidFill>
                  <a:schemeClr val="tx1">
                    <a:lumMod val="75000"/>
                    <a:lumOff val="25000"/>
                  </a:schemeClr>
                </a:solidFill>
              </a:defRPr>
            </a:lvl3pPr>
            <a:lvl4pPr>
              <a:lnSpc>
                <a:spcPct val="100000"/>
              </a:lnSpc>
              <a:defRPr lang="en-US" sz="1050" smtClean="0">
                <a:solidFill>
                  <a:schemeClr val="tx1">
                    <a:lumMod val="75000"/>
                    <a:lumOff val="25000"/>
                  </a:schemeClr>
                </a:solidFill>
              </a:defRPr>
            </a:lvl4pPr>
            <a:lvl5pPr>
              <a:lnSpc>
                <a:spcPct val="100000"/>
              </a:lnSpc>
              <a:defRPr lang="en-US" sz="105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199FE579-ECAE-BEBC-193D-8A2DD04D5B15}"/>
              </a:ext>
            </a:extLst>
          </p:cNvPr>
          <p:cNvSpPr>
            <a:spLocks noGrp="1"/>
          </p:cNvSpPr>
          <p:nvPr>
            <p:ph type="dt" sz="half" idx="11"/>
          </p:nvPr>
        </p:nvSpPr>
        <p:spPr/>
        <p:txBody>
          <a:bodyPr/>
          <a:lstStyle>
            <a:lvl1pPr algn="l">
              <a:defRPr sz="900" baseline="0" dirty="0">
                <a:solidFill>
                  <a:schemeClr val="tx1">
                    <a:lumMod val="65000"/>
                    <a:lumOff val="35000"/>
                  </a:schemeClr>
                </a:solidFill>
              </a:defRPr>
            </a:lvl1pPr>
          </a:lstStyle>
          <a:p>
            <a:pPr>
              <a:defRPr/>
            </a:pPr>
            <a:endParaRPr lang="en-US"/>
          </a:p>
        </p:txBody>
      </p:sp>
      <p:sp>
        <p:nvSpPr>
          <p:cNvPr id="6" name="Footer Placeholder 4">
            <a:extLst>
              <a:ext uri="{FF2B5EF4-FFF2-40B4-BE49-F238E27FC236}">
                <a16:creationId xmlns:a16="http://schemas.microsoft.com/office/drawing/2014/main" id="{919AF0B2-9E04-56FB-23F1-7A61648E2337}"/>
              </a:ext>
            </a:extLst>
          </p:cNvPr>
          <p:cNvSpPr>
            <a:spLocks noGrp="1"/>
          </p:cNvSpPr>
          <p:nvPr>
            <p:ph type="ftr" sz="quarter" idx="12"/>
          </p:nvPr>
        </p:nvSpPr>
        <p:spPr/>
        <p:txBody>
          <a:bodyPr/>
          <a:lstStyle>
            <a:lvl1pPr algn="ctr">
              <a:defRPr sz="900" baseline="0" dirty="0">
                <a:solidFill>
                  <a:schemeClr val="tx1">
                    <a:lumMod val="65000"/>
                    <a:lumOff val="35000"/>
                  </a:schemeClr>
                </a:solidFill>
              </a:defRPr>
            </a:lvl1pPr>
          </a:lstStyle>
          <a:p>
            <a:pPr>
              <a:defRPr/>
            </a:pPr>
            <a:endParaRPr lang="en-US"/>
          </a:p>
        </p:txBody>
      </p:sp>
      <p:sp>
        <p:nvSpPr>
          <p:cNvPr id="7" name="Slide Number Placeholder 5">
            <a:extLst>
              <a:ext uri="{FF2B5EF4-FFF2-40B4-BE49-F238E27FC236}">
                <a16:creationId xmlns:a16="http://schemas.microsoft.com/office/drawing/2014/main" id="{9426E6CA-E4A9-F923-9E0E-343316B29B13}"/>
              </a:ext>
            </a:extLst>
          </p:cNvPr>
          <p:cNvSpPr>
            <a:spLocks noGrp="1"/>
          </p:cNvSpPr>
          <p:nvPr>
            <p:ph type="sldNum" sz="quarter" idx="13"/>
          </p:nvPr>
        </p:nvSpPr>
        <p:spPr>
          <a:xfrm>
            <a:off x="6278563" y="6203950"/>
            <a:ext cx="2457450" cy="365125"/>
          </a:xfrm>
        </p:spPr>
        <p:txBody>
          <a:bodyPr/>
          <a:lstStyle>
            <a:lvl1pPr algn="r">
              <a:defRPr sz="900" baseline="0" smtClean="0">
                <a:solidFill>
                  <a:schemeClr val="tx1">
                    <a:lumMod val="65000"/>
                    <a:lumOff val="35000"/>
                  </a:schemeClr>
                </a:solidFill>
              </a:defRPr>
            </a:lvl1pPr>
          </a:lstStyle>
          <a:p>
            <a:pPr>
              <a:defRPr/>
            </a:pPr>
            <a:fld id="{98511089-2EEC-4916-BE52-4AD591EDA5DF}" type="slidenum">
              <a:rPr lang="en-US"/>
              <a:pPr>
                <a:defRPr/>
              </a:pPr>
              <a:t>‹#›</a:t>
            </a:fld>
            <a:endParaRPr lang="en-US" dirty="0"/>
          </a:p>
        </p:txBody>
      </p:sp>
    </p:spTree>
    <p:extLst>
      <p:ext uri="{BB962C8B-B14F-4D97-AF65-F5344CB8AC3E}">
        <p14:creationId xmlns:p14="http://schemas.microsoft.com/office/powerpoint/2010/main" val="2415073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AC5965E5-C099-BA94-0A63-F0B5C0CB38D0}"/>
              </a:ext>
            </a:extLst>
          </p:cNvPr>
          <p:cNvCxnSpPr>
            <a:cxnSpLocks/>
          </p:cNvCxnSpPr>
          <p:nvPr userDrawn="1"/>
        </p:nvCxnSpPr>
        <p:spPr>
          <a:xfrm>
            <a:off x="400050" y="1104900"/>
            <a:ext cx="8339138"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7" name="Content Placeholder 6"/>
          <p:cNvSpPr>
            <a:spLocks noGrp="1"/>
          </p:cNvSpPr>
          <p:nvPr>
            <p:ph sz="quarter" idx="13"/>
          </p:nvPr>
        </p:nvSpPr>
        <p:spPr>
          <a:xfrm>
            <a:off x="337947" y="2560320"/>
            <a:ext cx="7084314" cy="3977640"/>
          </a:xfrm>
        </p:spPr>
        <p:txBody>
          <a:bodyPr/>
          <a:lstStyle>
            <a:lvl1pPr>
              <a:defRPr lang="en-US" sz="1800" smtClean="0">
                <a:solidFill>
                  <a:schemeClr val="tx1">
                    <a:lumMod val="75000"/>
                    <a:lumOff val="25000"/>
                  </a:schemeClr>
                </a:solidFill>
                <a:latin typeface="+mn-lt"/>
              </a:defRPr>
            </a:lvl1pPr>
            <a:lvl2pPr>
              <a:defRPr lang="en-US" sz="900" dirty="0" smtClean="0">
                <a:solidFill>
                  <a:schemeClr val="tx1">
                    <a:lumMod val="75000"/>
                    <a:lumOff val="25000"/>
                  </a:schemeClr>
                </a:solidFill>
                <a:latin typeface="+mn-lt"/>
              </a:defRPr>
            </a:lvl2pPr>
            <a:lvl3pPr>
              <a:defRPr lang="en-US" sz="900" dirty="0" smtClean="0">
                <a:solidFill>
                  <a:schemeClr val="tx1">
                    <a:lumMod val="75000"/>
                    <a:lumOff val="25000"/>
                  </a:schemeClr>
                </a:solidFill>
                <a:latin typeface="+mn-lt"/>
              </a:defRPr>
            </a:lvl3pPr>
            <a:lvl4pPr>
              <a:defRPr lang="en-US" sz="900" dirty="0" smtClean="0">
                <a:solidFill>
                  <a:schemeClr val="tx1">
                    <a:lumMod val="75000"/>
                    <a:lumOff val="25000"/>
                  </a:schemeClr>
                </a:solidFill>
                <a:latin typeface="+mn-lt"/>
              </a:defRPr>
            </a:lvl4pPr>
            <a:lvl5pPr>
              <a:defRPr lang="en-US" sz="900" dirty="0">
                <a:solidFill>
                  <a:schemeClr val="tx1">
                    <a:lumMod val="75000"/>
                    <a:lumOff val="25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075011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E403DF5F-7207-E814-E36A-F81625F6EAA0}"/>
              </a:ext>
            </a:extLst>
          </p:cNvPr>
          <p:cNvSpPr>
            <a:spLocks noGrp="1" noChangeArrowheads="1"/>
          </p:cNvSpPr>
          <p:nvPr>
            <p:ph type="title"/>
          </p:nvPr>
        </p:nvSpPr>
        <p:spPr bwMode="auto">
          <a:xfrm>
            <a:off x="333375" y="430213"/>
            <a:ext cx="524827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3" name="Text Placeholder 2">
            <a:extLst>
              <a:ext uri="{FF2B5EF4-FFF2-40B4-BE49-F238E27FC236}">
                <a16:creationId xmlns:a16="http://schemas.microsoft.com/office/drawing/2014/main" id="{BF5AB978-F4D4-AB1E-FB7C-E74CFB137E86}"/>
              </a:ext>
            </a:extLst>
          </p:cNvPr>
          <p:cNvSpPr>
            <a:spLocks noGrp="1"/>
          </p:cNvSpPr>
          <p:nvPr>
            <p:ph type="body" idx="1"/>
          </p:nvPr>
        </p:nvSpPr>
        <p:spPr>
          <a:xfrm>
            <a:off x="314325" y="1447800"/>
            <a:ext cx="3995738" cy="39782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FD6E83-7D6D-F884-4089-57A86B004416}"/>
              </a:ext>
            </a:extLst>
          </p:cNvPr>
          <p:cNvSpPr>
            <a:spLocks noGrp="1"/>
          </p:cNvSpPr>
          <p:nvPr>
            <p:ph type="dt" sz="half" idx="2"/>
          </p:nvPr>
        </p:nvSpPr>
        <p:spPr>
          <a:xfrm>
            <a:off x="404813" y="6203950"/>
            <a:ext cx="2457450" cy="365125"/>
          </a:xfrm>
          <a:prstGeom prst="rect">
            <a:avLst/>
          </a:prstGeom>
        </p:spPr>
        <p:txBody>
          <a:bodyPr vert="horz" lIns="91440" tIns="45720" rIns="91440" bIns="45720" rtlCol="0" anchor="ctr"/>
          <a:lstStyle>
            <a:lvl1pPr algn="l" eaLnBrk="1" fontAlgn="auto" hangingPunct="1">
              <a:spcBef>
                <a:spcPts val="0"/>
              </a:spcBef>
              <a:spcAft>
                <a:spcPts val="0"/>
              </a:spcAft>
              <a:defRPr sz="900" baseline="0" dirty="0">
                <a:solidFill>
                  <a:schemeClr val="tx1">
                    <a:lumMod val="65000"/>
                    <a:lumOff val="35000"/>
                  </a:schemeClr>
                </a:solidFill>
                <a:latin typeface="+mn-lt"/>
              </a:defRPr>
            </a:lvl1pPr>
          </a:lstStyle>
          <a:p>
            <a:pPr>
              <a:defRPr/>
            </a:pPr>
            <a:endParaRPr lang="en-US"/>
          </a:p>
        </p:txBody>
      </p:sp>
      <p:sp>
        <p:nvSpPr>
          <p:cNvPr id="5" name="Footer Placeholder 4">
            <a:extLst>
              <a:ext uri="{FF2B5EF4-FFF2-40B4-BE49-F238E27FC236}">
                <a16:creationId xmlns:a16="http://schemas.microsoft.com/office/drawing/2014/main" id="{A2CAFA75-FD7B-E21D-00EA-16008A381C49}"/>
              </a:ext>
            </a:extLst>
          </p:cNvPr>
          <p:cNvSpPr>
            <a:spLocks noGrp="1"/>
          </p:cNvSpPr>
          <p:nvPr>
            <p:ph type="ftr" sz="quarter" idx="3"/>
          </p:nvPr>
        </p:nvSpPr>
        <p:spPr>
          <a:xfrm>
            <a:off x="3486150" y="6203950"/>
            <a:ext cx="2171700" cy="365125"/>
          </a:xfrm>
          <a:prstGeom prst="rect">
            <a:avLst/>
          </a:prstGeom>
        </p:spPr>
        <p:txBody>
          <a:bodyPr vert="horz" lIns="91440" tIns="45720" rIns="91440" bIns="45720" rtlCol="0" anchor="ctr"/>
          <a:lstStyle>
            <a:lvl1pPr algn="ctr" eaLnBrk="1" fontAlgn="auto" hangingPunct="1">
              <a:spcBef>
                <a:spcPts val="0"/>
              </a:spcBef>
              <a:spcAft>
                <a:spcPts val="0"/>
              </a:spcAft>
              <a:defRPr sz="900" baseline="0" dirty="0">
                <a:solidFill>
                  <a:schemeClr val="tx1">
                    <a:lumMod val="65000"/>
                    <a:lumOff val="3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EDFFAE12-7CC5-054E-CF0B-7B8FC110C3A7}"/>
              </a:ext>
            </a:extLst>
          </p:cNvPr>
          <p:cNvSpPr>
            <a:spLocks noGrp="1"/>
          </p:cNvSpPr>
          <p:nvPr>
            <p:ph type="sldNum" sz="quarter" idx="4"/>
          </p:nvPr>
        </p:nvSpPr>
        <p:spPr>
          <a:xfrm>
            <a:off x="6281738" y="6203950"/>
            <a:ext cx="2457450" cy="365125"/>
          </a:xfrm>
          <a:prstGeom prst="rect">
            <a:avLst/>
          </a:prstGeom>
        </p:spPr>
        <p:txBody>
          <a:bodyPr vert="horz" lIns="91440" tIns="45720" rIns="91440" bIns="45720" rtlCol="0" anchor="ctr"/>
          <a:lstStyle>
            <a:lvl1pPr algn="r" eaLnBrk="1" fontAlgn="auto" hangingPunct="1">
              <a:spcBef>
                <a:spcPts val="0"/>
              </a:spcBef>
              <a:spcAft>
                <a:spcPts val="0"/>
              </a:spcAft>
              <a:defRPr sz="900" baseline="0" smtClean="0">
                <a:solidFill>
                  <a:schemeClr val="tx1">
                    <a:lumMod val="65000"/>
                    <a:lumOff val="35000"/>
                  </a:schemeClr>
                </a:solidFill>
                <a:latin typeface="+mn-lt"/>
              </a:defRPr>
            </a:lvl1pPr>
          </a:lstStyle>
          <a:p>
            <a:pPr>
              <a:defRPr/>
            </a:pPr>
            <a:fld id="{E0A80382-E4F6-406E-B22A-42B3846C2984}"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Lst>
  <p:hf hdr="0" ftr="0" dt="0"/>
  <p:txStyles>
    <p:titleStyle>
      <a:lvl1pPr algn="l" defTabSz="685800" rtl="0" fontAlgn="base">
        <a:spcBef>
          <a:spcPct val="0"/>
        </a:spcBef>
        <a:spcAft>
          <a:spcPct val="0"/>
        </a:spcAft>
        <a:defRPr sz="2100" kern="1200">
          <a:solidFill>
            <a:schemeClr val="tx1"/>
          </a:solidFill>
          <a:latin typeface="+mn-lt"/>
          <a:ea typeface="+mj-ea"/>
          <a:cs typeface="+mj-cs"/>
        </a:defRPr>
      </a:lvl1pPr>
      <a:lvl2pPr algn="l" defTabSz="685800" rtl="0" fontAlgn="base">
        <a:spcBef>
          <a:spcPct val="0"/>
        </a:spcBef>
        <a:spcAft>
          <a:spcPct val="0"/>
        </a:spcAft>
        <a:defRPr sz="2100">
          <a:solidFill>
            <a:schemeClr val="tx1"/>
          </a:solidFill>
          <a:latin typeface="Segoe UI" panose="020B0502040204020203" pitchFamily="34" charset="0"/>
        </a:defRPr>
      </a:lvl2pPr>
      <a:lvl3pPr algn="l" defTabSz="685800" rtl="0" fontAlgn="base">
        <a:spcBef>
          <a:spcPct val="0"/>
        </a:spcBef>
        <a:spcAft>
          <a:spcPct val="0"/>
        </a:spcAft>
        <a:defRPr sz="2100">
          <a:solidFill>
            <a:schemeClr val="tx1"/>
          </a:solidFill>
          <a:latin typeface="Segoe UI" panose="020B0502040204020203" pitchFamily="34" charset="0"/>
        </a:defRPr>
      </a:lvl3pPr>
      <a:lvl4pPr algn="l" defTabSz="685800" rtl="0" fontAlgn="base">
        <a:spcBef>
          <a:spcPct val="0"/>
        </a:spcBef>
        <a:spcAft>
          <a:spcPct val="0"/>
        </a:spcAft>
        <a:defRPr sz="2100">
          <a:solidFill>
            <a:schemeClr val="tx1"/>
          </a:solidFill>
          <a:latin typeface="Segoe UI" panose="020B0502040204020203" pitchFamily="34" charset="0"/>
        </a:defRPr>
      </a:lvl4pPr>
      <a:lvl5pPr algn="l" defTabSz="685800" rtl="0" fontAlgn="base">
        <a:spcBef>
          <a:spcPct val="0"/>
        </a:spcBef>
        <a:spcAft>
          <a:spcPct val="0"/>
        </a:spcAft>
        <a:defRPr sz="2100">
          <a:solidFill>
            <a:schemeClr val="tx1"/>
          </a:solidFill>
          <a:latin typeface="Segoe UI" panose="020B0502040204020203" pitchFamily="34" charset="0"/>
        </a:defRPr>
      </a:lvl5pPr>
      <a:lvl6pPr marL="457200" algn="l" defTabSz="685800" rtl="0" fontAlgn="base">
        <a:spcBef>
          <a:spcPct val="0"/>
        </a:spcBef>
        <a:spcAft>
          <a:spcPct val="0"/>
        </a:spcAft>
        <a:defRPr sz="2100">
          <a:solidFill>
            <a:schemeClr val="tx1"/>
          </a:solidFill>
          <a:latin typeface="Segoe UI" panose="020B0502040204020203" pitchFamily="34" charset="0"/>
        </a:defRPr>
      </a:lvl6pPr>
      <a:lvl7pPr marL="914400" algn="l" defTabSz="685800" rtl="0" fontAlgn="base">
        <a:spcBef>
          <a:spcPct val="0"/>
        </a:spcBef>
        <a:spcAft>
          <a:spcPct val="0"/>
        </a:spcAft>
        <a:defRPr sz="2100">
          <a:solidFill>
            <a:schemeClr val="tx1"/>
          </a:solidFill>
          <a:latin typeface="Segoe UI" panose="020B0502040204020203" pitchFamily="34" charset="0"/>
        </a:defRPr>
      </a:lvl7pPr>
      <a:lvl8pPr marL="1371600" algn="l" defTabSz="685800" rtl="0" fontAlgn="base">
        <a:spcBef>
          <a:spcPct val="0"/>
        </a:spcBef>
        <a:spcAft>
          <a:spcPct val="0"/>
        </a:spcAft>
        <a:defRPr sz="2100">
          <a:solidFill>
            <a:schemeClr val="tx1"/>
          </a:solidFill>
          <a:latin typeface="Segoe UI" panose="020B0502040204020203" pitchFamily="34" charset="0"/>
        </a:defRPr>
      </a:lvl8pPr>
      <a:lvl9pPr marL="1828800" algn="l" defTabSz="685800" rtl="0" fontAlgn="base">
        <a:spcBef>
          <a:spcPct val="0"/>
        </a:spcBef>
        <a:spcAft>
          <a:spcPct val="0"/>
        </a:spcAft>
        <a:defRPr sz="2100">
          <a:solidFill>
            <a:schemeClr val="tx1"/>
          </a:solidFill>
          <a:latin typeface="Segoe UI" panose="020B0502040204020203" pitchFamily="34" charset="0"/>
        </a:defRPr>
      </a:lvl9pPr>
    </p:titleStyle>
    <p:bodyStyle>
      <a:lvl1pPr algn="l" defTabSz="685800" rtl="0" fontAlgn="base">
        <a:spcBef>
          <a:spcPts val="750"/>
        </a:spcBef>
        <a:spcAft>
          <a:spcPts val="900"/>
        </a:spcAft>
        <a:defRPr lang="en-US" sz="1000" kern="1200" dirty="0">
          <a:solidFill>
            <a:schemeClr val="tx1"/>
          </a:solidFill>
          <a:latin typeface="+mn-lt"/>
          <a:ea typeface="+mn-ea"/>
          <a:cs typeface="+mn-cs"/>
        </a:defRPr>
      </a:lvl1pPr>
      <a:lvl2pPr marL="171450" indent="-171450" algn="l" defTabSz="685800" rtl="0" fontAlgn="base">
        <a:spcBef>
          <a:spcPts val="750"/>
        </a:spcBef>
        <a:spcAft>
          <a:spcPts val="900"/>
        </a:spcAft>
        <a:buFont typeface="Arial" panose="020B0604020202020204" pitchFamily="34" charset="0"/>
        <a:buChar char="•"/>
        <a:defRPr lang="en-US" sz="1000" kern="1200" dirty="0">
          <a:solidFill>
            <a:schemeClr val="tx1"/>
          </a:solidFill>
          <a:latin typeface="+mn-lt"/>
          <a:ea typeface="+mn-ea"/>
          <a:cs typeface="+mn-cs"/>
        </a:defRPr>
      </a:lvl2pPr>
      <a:lvl3pPr marL="514350" indent="-171450" algn="l" defTabSz="685800" rtl="0" fontAlgn="base">
        <a:spcBef>
          <a:spcPts val="750"/>
        </a:spcBef>
        <a:spcAft>
          <a:spcPts val="900"/>
        </a:spcAft>
        <a:buFont typeface="Arial" panose="020B0604020202020204" pitchFamily="34" charset="0"/>
        <a:buChar char="•"/>
        <a:defRPr lang="en-US" sz="1000" kern="1200" dirty="0">
          <a:solidFill>
            <a:schemeClr val="tx1"/>
          </a:solidFill>
          <a:latin typeface="+mn-lt"/>
          <a:ea typeface="+mn-ea"/>
          <a:cs typeface="+mn-cs"/>
        </a:defRPr>
      </a:lvl3pPr>
      <a:lvl4pPr marL="857250" indent="-171450" algn="l" defTabSz="685800" rtl="0" fontAlgn="base">
        <a:spcBef>
          <a:spcPts val="750"/>
        </a:spcBef>
        <a:spcAft>
          <a:spcPts val="900"/>
        </a:spcAft>
        <a:buFont typeface="Arial" panose="020B0604020202020204" pitchFamily="34" charset="0"/>
        <a:buChar char="•"/>
        <a:defRPr lang="en-US" sz="1000" kern="1200" dirty="0">
          <a:solidFill>
            <a:schemeClr val="tx1"/>
          </a:solidFill>
          <a:latin typeface="+mn-lt"/>
          <a:ea typeface="+mn-ea"/>
          <a:cs typeface="+mn-cs"/>
        </a:defRPr>
      </a:lvl4pPr>
      <a:lvl5pPr marL="1200150" indent="-171450" algn="l" defTabSz="685800" rtl="0" fontAlgn="base">
        <a:spcBef>
          <a:spcPts val="750"/>
        </a:spcBef>
        <a:spcAft>
          <a:spcPts val="900"/>
        </a:spcAft>
        <a:buFont typeface="Arial" panose="020B0604020202020204" pitchFamily="34" charset="0"/>
        <a:buChar char="•"/>
        <a:defRPr lang="en-US" sz="1000" kern="1200" dirty="0">
          <a:solidFill>
            <a:schemeClr val="tx1"/>
          </a:solidFill>
          <a:latin typeface="+mn-lt"/>
          <a:ea typeface="+mn-ea"/>
          <a:cs typeface="+mn-cs"/>
        </a:defRPr>
      </a:lvl5pPr>
      <a:lvl6pPr marL="15430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6pPr>
      <a:lvl7pPr marL="18859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7pPr>
      <a:lvl8pPr marL="22288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8pPr>
      <a:lvl9pPr marL="2571750" indent="-171450" algn="l" defTabSz="685800" rtl="0" eaLnBrk="1" latinLnBrk="0" hangingPunct="1">
        <a:lnSpc>
          <a:spcPct val="90000"/>
        </a:lnSpc>
        <a:spcBef>
          <a:spcPct val="30000"/>
        </a:spcBef>
        <a:buFont typeface="Arial" panose="020B0604020202020204" pitchFamily="34" charset="0"/>
        <a:buNone/>
        <a:defRPr sz="9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7170" name="Picture 2" descr="Cloud computing illustration by Alex Kiselev on Dribbble">
            <a:extLst>
              <a:ext uri="{FF2B5EF4-FFF2-40B4-BE49-F238E27FC236}">
                <a16:creationId xmlns:a16="http://schemas.microsoft.com/office/drawing/2014/main" id="{D3FDE2E2-C61B-7A28-2B3E-7F51428A11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4922" t="6750" r="13824" b="7356"/>
          <a:stretch>
            <a:fillRect/>
          </a:stretch>
        </p:blipFill>
        <p:spPr bwMode="auto">
          <a:xfrm>
            <a:off x="4406900" y="1787525"/>
            <a:ext cx="4521200" cy="408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6">
            <a:extLst>
              <a:ext uri="{FF2B5EF4-FFF2-40B4-BE49-F238E27FC236}">
                <a16:creationId xmlns:a16="http://schemas.microsoft.com/office/drawing/2014/main" id="{6FCB44F6-AC1B-96FD-CEA0-02AA80CEF794}"/>
              </a:ext>
            </a:extLst>
          </p:cNvPr>
          <p:cNvSpPr>
            <a:spLocks noGrp="1"/>
          </p:cNvSpPr>
          <p:nvPr>
            <p:ph type="title"/>
          </p:nvPr>
        </p:nvSpPr>
        <p:spPr>
          <a:xfrm>
            <a:off x="712788" y="1704975"/>
            <a:ext cx="5816600" cy="1322388"/>
          </a:xfrm>
        </p:spPr>
        <p:txBody>
          <a:bodyPr rtlCol="0">
            <a:noAutofit/>
          </a:bodyPr>
          <a:lstStyle/>
          <a:p>
            <a:pPr fontAlgn="auto">
              <a:spcAft>
                <a:spcPts val="0"/>
              </a:spcAft>
              <a:defRPr/>
            </a:pPr>
            <a:r>
              <a:rPr lang="en-US" dirty="0"/>
              <a:t>Introduction to</a:t>
            </a:r>
            <a:br>
              <a:rPr lang="en-US" dirty="0"/>
            </a:br>
            <a:r>
              <a:rPr lang="en-US" dirty="0"/>
              <a:t>Cloud Computing</a:t>
            </a:r>
          </a:p>
        </p:txBody>
      </p:sp>
      <p:sp>
        <p:nvSpPr>
          <p:cNvPr id="8" name="TextBox 7">
            <a:extLst>
              <a:ext uri="{FF2B5EF4-FFF2-40B4-BE49-F238E27FC236}">
                <a16:creationId xmlns:a16="http://schemas.microsoft.com/office/drawing/2014/main" id="{9FBF7978-2E5B-BB0C-2214-8350A5CFB805}"/>
              </a:ext>
            </a:extLst>
          </p:cNvPr>
          <p:cNvSpPr txBox="1"/>
          <p:nvPr/>
        </p:nvSpPr>
        <p:spPr>
          <a:xfrm>
            <a:off x="1333500" y="3043238"/>
            <a:ext cx="4573588" cy="322262"/>
          </a:xfrm>
          <a:prstGeom prst="rect">
            <a:avLst/>
          </a:prstGeom>
          <a:noFill/>
        </p:spPr>
        <p:txBody>
          <a:bodyPr>
            <a:spAutoFit/>
          </a:bodyPr>
          <a:lstStyle/>
          <a:p>
            <a:pPr eaLnBrk="1" fontAlgn="auto" hangingPunct="1">
              <a:spcBef>
                <a:spcPts val="0"/>
              </a:spcBef>
              <a:spcAft>
                <a:spcPts val="0"/>
              </a:spcAft>
              <a:defRPr/>
            </a:pPr>
            <a:r>
              <a:rPr lang="en-US" sz="1500" dirty="0">
                <a:solidFill>
                  <a:schemeClr val="bg1">
                    <a:lumMod val="50000"/>
                  </a:schemeClr>
                </a:solidFill>
                <a:latin typeface="+mn-lt"/>
              </a:rPr>
              <a:t>Fundamentals of Cloud Computing</a:t>
            </a:r>
            <a:endParaRPr lang="en-IN" sz="1500" dirty="0">
              <a:solidFill>
                <a:schemeClr val="bg1">
                  <a:lumMod val="50000"/>
                </a:schemeClr>
              </a:solidFill>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13859-D86E-42E9-7B39-55FCA57268DC}"/>
              </a:ext>
            </a:extLst>
          </p:cNvPr>
          <p:cNvSpPr>
            <a:spLocks noGrp="1"/>
          </p:cNvSpPr>
          <p:nvPr>
            <p:ph type="title"/>
          </p:nvPr>
        </p:nvSpPr>
        <p:spPr/>
        <p:txBody>
          <a:bodyPr rtlCol="0">
            <a:normAutofit/>
          </a:bodyPr>
          <a:lstStyle/>
          <a:p>
            <a:pPr fontAlgn="auto">
              <a:spcAft>
                <a:spcPts val="0"/>
              </a:spcAft>
              <a:defRPr/>
            </a:pPr>
            <a:r>
              <a:rPr lang="en-IN" sz="2400" spc="-10" dirty="0"/>
              <a:t>Service Models</a:t>
            </a:r>
            <a:endParaRPr lang="en-US" dirty="0"/>
          </a:p>
        </p:txBody>
      </p:sp>
      <p:sp>
        <p:nvSpPr>
          <p:cNvPr id="25603" name="Content Placeholder 17">
            <a:extLst>
              <a:ext uri="{FF2B5EF4-FFF2-40B4-BE49-F238E27FC236}">
                <a16:creationId xmlns:a16="http://schemas.microsoft.com/office/drawing/2014/main" id="{B78D4A85-15C2-46BB-8C2B-05834FF0017A}"/>
              </a:ext>
            </a:extLst>
          </p:cNvPr>
          <p:cNvSpPr txBox="1">
            <a:spLocks noChangeArrowheads="1"/>
          </p:cNvSpPr>
          <p:nvPr/>
        </p:nvSpPr>
        <p:spPr bwMode="auto">
          <a:xfrm>
            <a:off x="774700" y="1687513"/>
            <a:ext cx="37099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a:spcBef>
                <a:spcPts val="750"/>
              </a:spcBef>
              <a:spcAft>
                <a:spcPts val="900"/>
              </a:spcAft>
              <a:defRPr sz="1000">
                <a:solidFill>
                  <a:schemeClr val="tx1"/>
                </a:solidFill>
                <a:latin typeface="Segoe UI" panose="020B0502040204020203" pitchFamily="34" charset="0"/>
              </a:defRPr>
            </a:lvl1pPr>
            <a:lvl2pPr marL="685800" indent="-228600">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2pPr>
            <a:lvl3pPr marL="1143000" indent="-228600">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3pPr>
            <a:lvl4pPr marL="1600200" indent="-228600">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4pPr>
            <a:lvl5pPr marL="2057400" indent="-228600">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5pPr>
            <a:lvl6pPr marL="2514600" indent="-228600" fontAlgn="base">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6pPr>
            <a:lvl7pPr marL="2971800" indent="-228600" fontAlgn="base">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7pPr>
            <a:lvl8pPr marL="3429000" indent="-228600" fontAlgn="base">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8pPr>
            <a:lvl9pPr marL="3886200" indent="-228600" fontAlgn="base">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9pPr>
          </a:lstStyle>
          <a:p>
            <a:pPr eaLnBrk="1" hangingPunct="1">
              <a:lnSpc>
                <a:spcPts val="1800"/>
              </a:lnSpc>
              <a:spcBef>
                <a:spcPts val="1000"/>
              </a:spcBef>
              <a:spcAft>
                <a:spcPts val="1500"/>
              </a:spcAft>
            </a:pPr>
            <a:r>
              <a:rPr lang="en-US" altLang="en-US" sz="1500" b="1">
                <a:cs typeface="Segoe UI Semibold" panose="020B0702040204020203" pitchFamily="34" charset="0"/>
              </a:rPr>
              <a:t>Platform as a Service (PaaS)</a:t>
            </a:r>
          </a:p>
        </p:txBody>
      </p:sp>
      <p:sp>
        <p:nvSpPr>
          <p:cNvPr id="8" name="TextBox 7">
            <a:extLst>
              <a:ext uri="{FF2B5EF4-FFF2-40B4-BE49-F238E27FC236}">
                <a16:creationId xmlns:a16="http://schemas.microsoft.com/office/drawing/2014/main" id="{748E8E28-DBAC-9ABA-6BB2-EEE74A3BFAF2}"/>
              </a:ext>
            </a:extLst>
          </p:cNvPr>
          <p:cNvSpPr txBox="1"/>
          <p:nvPr/>
        </p:nvSpPr>
        <p:spPr>
          <a:xfrm>
            <a:off x="895350" y="2052638"/>
            <a:ext cx="4451350" cy="4071937"/>
          </a:xfrm>
          <a:prstGeom prst="rect">
            <a:avLst/>
          </a:prstGeom>
          <a:solidFill>
            <a:schemeClr val="bg1">
              <a:lumMod val="95000"/>
            </a:schemeClr>
          </a:solidFill>
        </p:spPr>
        <p:txBody>
          <a:bodyPr>
            <a:spAutoFit/>
          </a:bodyPr>
          <a:lstStyle/>
          <a:p>
            <a:pPr marL="122873" eaLnBrk="1" fontAlgn="auto" hangingPunct="1">
              <a:spcBef>
                <a:spcPts val="236"/>
              </a:spcBef>
              <a:spcAft>
                <a:spcPts val="0"/>
              </a:spcAft>
              <a:buClr>
                <a:srgbClr val="0000FF"/>
              </a:buClr>
              <a:tabLst>
                <a:tab pos="218599" algn="l"/>
              </a:tabLst>
              <a:defRPr/>
            </a:pPr>
            <a:r>
              <a:rPr lang="en-US" spc="-4" dirty="0">
                <a:latin typeface="Segoe UI (Body)"/>
                <a:cs typeface="Arial"/>
              </a:rPr>
              <a:t>PaaS offers a platform for developing, testing, and deploying applications.</a:t>
            </a:r>
          </a:p>
          <a:p>
            <a:pPr marL="122873" eaLnBrk="1" fontAlgn="auto" hangingPunct="1">
              <a:spcBef>
                <a:spcPts val="236"/>
              </a:spcBef>
              <a:spcAft>
                <a:spcPts val="0"/>
              </a:spcAft>
              <a:buClr>
                <a:srgbClr val="0000FF"/>
              </a:buClr>
              <a:tabLst>
                <a:tab pos="218599" algn="l"/>
              </a:tabLst>
              <a:defRPr/>
            </a:pPr>
            <a:r>
              <a:rPr lang="en-US" spc="-4" dirty="0">
                <a:latin typeface="Segoe UI (Body)"/>
                <a:cs typeface="Arial"/>
              </a:rPr>
              <a:t>Users can focus on application development without worrying about infrastructure management.</a:t>
            </a:r>
          </a:p>
          <a:p>
            <a:pPr marL="122873" eaLnBrk="1" fontAlgn="auto" hangingPunct="1">
              <a:spcBef>
                <a:spcPts val="236"/>
              </a:spcBef>
              <a:spcAft>
                <a:spcPts val="0"/>
              </a:spcAft>
              <a:buClr>
                <a:srgbClr val="0000FF"/>
              </a:buClr>
              <a:tabLst>
                <a:tab pos="218599" algn="l"/>
              </a:tabLst>
              <a:defRPr/>
            </a:pPr>
            <a:r>
              <a:rPr lang="en-US" spc="-4" dirty="0">
                <a:latin typeface="Segoe UI (Body)"/>
                <a:cs typeface="Arial"/>
              </a:rPr>
              <a:t>PaaS providers manage the underlying infrastructure, including servers, storage, and networking.</a:t>
            </a:r>
          </a:p>
          <a:p>
            <a:pPr marL="122873" eaLnBrk="1" fontAlgn="auto" hangingPunct="1">
              <a:spcBef>
                <a:spcPts val="236"/>
              </a:spcBef>
              <a:spcAft>
                <a:spcPts val="0"/>
              </a:spcAft>
              <a:buClr>
                <a:srgbClr val="0000FF"/>
              </a:buClr>
              <a:tabLst>
                <a:tab pos="218599" algn="l"/>
              </a:tabLst>
              <a:defRPr/>
            </a:pPr>
            <a:r>
              <a:rPr lang="en-US" spc="-4" dirty="0">
                <a:latin typeface="Segoe UI (Body)"/>
                <a:cs typeface="Arial"/>
              </a:rPr>
              <a:t>Developers can leverage pre-configured environments, development frameworks, and deployment tools.</a:t>
            </a:r>
          </a:p>
          <a:p>
            <a:pPr marL="122873" eaLnBrk="1" fontAlgn="auto" hangingPunct="1">
              <a:spcBef>
                <a:spcPts val="236"/>
              </a:spcBef>
              <a:spcAft>
                <a:spcPts val="0"/>
              </a:spcAft>
              <a:buClr>
                <a:srgbClr val="0000FF"/>
              </a:buClr>
              <a:tabLst>
                <a:tab pos="218599" algn="l"/>
              </a:tabLst>
              <a:defRPr/>
            </a:pPr>
            <a:r>
              <a:rPr lang="en-US" spc="-4" dirty="0">
                <a:latin typeface="Segoe UI (Body)"/>
                <a:cs typeface="Arial"/>
              </a:rPr>
              <a:t>Examples of PaaS providers include Heroku, Google App Engine, and AWS Elastic Beanstalk.</a:t>
            </a:r>
          </a:p>
        </p:txBody>
      </p:sp>
      <p:grpSp>
        <p:nvGrpSpPr>
          <p:cNvPr id="18" name="Group 17">
            <a:extLst>
              <a:ext uri="{FF2B5EF4-FFF2-40B4-BE49-F238E27FC236}">
                <a16:creationId xmlns:a16="http://schemas.microsoft.com/office/drawing/2014/main" id="{54C59A9A-EAEB-2783-ABC1-5D70ED4E36FD}"/>
              </a:ext>
            </a:extLst>
          </p:cNvPr>
          <p:cNvGrpSpPr/>
          <p:nvPr/>
        </p:nvGrpSpPr>
        <p:grpSpPr>
          <a:xfrm>
            <a:off x="8715375" y="2316480"/>
            <a:ext cx="277000" cy="3755790"/>
            <a:chOff x="8715375" y="2297975"/>
            <a:chExt cx="277000" cy="3755790"/>
          </a:xfrm>
          <a:solidFill>
            <a:srgbClr val="B7472A"/>
          </a:solidFill>
        </p:grpSpPr>
        <p:sp>
          <p:nvSpPr>
            <p:cNvPr id="19" name="TextBox 18">
              <a:extLst>
                <a:ext uri="{FF2B5EF4-FFF2-40B4-BE49-F238E27FC236}">
                  <a16:creationId xmlns:a16="http://schemas.microsoft.com/office/drawing/2014/main" id="{8688D247-99EF-E05D-53F2-4BCD12372DC8}"/>
                </a:ext>
              </a:extLst>
            </p:cNvPr>
            <p:cNvSpPr txBox="1"/>
            <p:nvPr/>
          </p:nvSpPr>
          <p:spPr>
            <a:xfrm rot="16200000">
              <a:off x="7338524" y="4399914"/>
              <a:ext cx="3030702" cy="276999"/>
            </a:xfrm>
            <a:prstGeom prst="rect">
              <a:avLst/>
            </a:prstGeom>
            <a:noFill/>
          </p:spPr>
          <p:txBody>
            <a:bodyPr>
              <a:spAutoFit/>
            </a:bodyPr>
            <a:lstStyle/>
            <a:p>
              <a:pPr eaLnBrk="1" fontAlgn="auto" hangingPunct="1">
                <a:spcBef>
                  <a:spcPts val="0"/>
                </a:spcBef>
                <a:spcAft>
                  <a:spcPts val="0"/>
                </a:spcAft>
                <a:defRPr/>
              </a:pPr>
              <a:r>
                <a:rPr lang="en-IN" sz="1200" b="1" dirty="0">
                  <a:latin typeface="+mn-lt"/>
                </a:rPr>
                <a:t>              Introduction</a:t>
              </a:r>
              <a:endParaRPr lang="en-IN" sz="1200" dirty="0">
                <a:latin typeface="+mn-lt"/>
              </a:endParaRPr>
            </a:p>
          </p:txBody>
        </p:sp>
        <p:sp>
          <p:nvSpPr>
            <p:cNvPr id="20" name="TextBox 19">
              <a:extLst>
                <a:ext uri="{FF2B5EF4-FFF2-40B4-BE49-F238E27FC236}">
                  <a16:creationId xmlns:a16="http://schemas.microsoft.com/office/drawing/2014/main" id="{86D05675-6F17-B9E2-FBDA-3BE5BEECADE6}"/>
                </a:ext>
              </a:extLst>
            </p:cNvPr>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a:spAutoFit/>
            </a:bodyPr>
            <a:lstStyle/>
            <a:p>
              <a:pPr algn="ctr" eaLnBrk="1" fontAlgn="auto" hangingPunct="1">
                <a:spcBef>
                  <a:spcPts val="0"/>
                </a:spcBef>
                <a:spcAft>
                  <a:spcPts val="0"/>
                </a:spcAft>
                <a:defRPr/>
              </a:pPr>
              <a:r>
                <a:rPr lang="en-IN" sz="1100" dirty="0"/>
                <a:t>Cloud Computing</a:t>
              </a:r>
            </a:p>
          </p:txBody>
        </p:sp>
      </p:grpSp>
      <p:pic>
        <p:nvPicPr>
          <p:cNvPr id="4" name="Picture 2" descr="Platform as a Service | PAAS - javatpoint">
            <a:extLst>
              <a:ext uri="{FF2B5EF4-FFF2-40B4-BE49-F238E27FC236}">
                <a16:creationId xmlns:a16="http://schemas.microsoft.com/office/drawing/2014/main" id="{40D09906-B77B-C371-663E-4388BC75A363}"/>
              </a:ext>
            </a:extLst>
          </p:cNvPr>
          <p:cNvPicPr>
            <a:picLocks noChangeAspect="1" noChangeArrowheads="1"/>
          </p:cNvPicPr>
          <p:nvPr/>
        </p:nvPicPr>
        <p:blipFill>
          <a:blip r:embed="rId3">
            <a:duotone>
              <a:schemeClr val="accent2">
                <a:shade val="45000"/>
                <a:satMod val="135000"/>
              </a:schemeClr>
              <a:prstClr val="white"/>
            </a:duotone>
          </a:blip>
          <a:srcRect/>
          <a:stretch>
            <a:fillRect/>
          </a:stretch>
        </p:blipFill>
        <p:spPr bwMode="auto">
          <a:xfrm>
            <a:off x="5191274" y="2672474"/>
            <a:ext cx="3695280" cy="2356213"/>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9CBD2-5728-695B-F2D3-CEC80E240A06}"/>
              </a:ext>
            </a:extLst>
          </p:cNvPr>
          <p:cNvSpPr>
            <a:spLocks noGrp="1"/>
          </p:cNvSpPr>
          <p:nvPr>
            <p:ph type="title"/>
          </p:nvPr>
        </p:nvSpPr>
        <p:spPr/>
        <p:txBody>
          <a:bodyPr rtlCol="0">
            <a:normAutofit/>
          </a:bodyPr>
          <a:lstStyle/>
          <a:p>
            <a:pPr fontAlgn="auto">
              <a:spcAft>
                <a:spcPts val="0"/>
              </a:spcAft>
              <a:defRPr/>
            </a:pPr>
            <a:r>
              <a:rPr lang="en-IN" sz="2400" spc="-10" dirty="0"/>
              <a:t>Service Models</a:t>
            </a:r>
            <a:endParaRPr lang="en-US" dirty="0"/>
          </a:p>
        </p:txBody>
      </p:sp>
      <p:sp>
        <p:nvSpPr>
          <p:cNvPr id="27651" name="Content Placeholder 17">
            <a:extLst>
              <a:ext uri="{FF2B5EF4-FFF2-40B4-BE49-F238E27FC236}">
                <a16:creationId xmlns:a16="http://schemas.microsoft.com/office/drawing/2014/main" id="{575591EF-9432-6335-90C0-3C3A16B190AF}"/>
              </a:ext>
            </a:extLst>
          </p:cNvPr>
          <p:cNvSpPr txBox="1">
            <a:spLocks noChangeArrowheads="1"/>
          </p:cNvSpPr>
          <p:nvPr/>
        </p:nvSpPr>
        <p:spPr bwMode="auto">
          <a:xfrm>
            <a:off x="774700" y="1687513"/>
            <a:ext cx="37099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a:spcBef>
                <a:spcPts val="750"/>
              </a:spcBef>
              <a:spcAft>
                <a:spcPts val="900"/>
              </a:spcAft>
              <a:defRPr sz="1000">
                <a:solidFill>
                  <a:schemeClr val="tx1"/>
                </a:solidFill>
                <a:latin typeface="Segoe UI" panose="020B0502040204020203" pitchFamily="34" charset="0"/>
              </a:defRPr>
            </a:lvl1pPr>
            <a:lvl2pPr marL="685800" indent="-228600">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2pPr>
            <a:lvl3pPr marL="1143000" indent="-228600">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3pPr>
            <a:lvl4pPr marL="1600200" indent="-228600">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4pPr>
            <a:lvl5pPr marL="2057400" indent="-228600">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5pPr>
            <a:lvl6pPr marL="2514600" indent="-228600" fontAlgn="base">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6pPr>
            <a:lvl7pPr marL="2971800" indent="-228600" fontAlgn="base">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7pPr>
            <a:lvl8pPr marL="3429000" indent="-228600" fontAlgn="base">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8pPr>
            <a:lvl9pPr marL="3886200" indent="-228600" fontAlgn="base">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9pPr>
          </a:lstStyle>
          <a:p>
            <a:pPr eaLnBrk="1" hangingPunct="1">
              <a:lnSpc>
                <a:spcPts val="1800"/>
              </a:lnSpc>
              <a:spcBef>
                <a:spcPts val="1000"/>
              </a:spcBef>
              <a:spcAft>
                <a:spcPts val="1500"/>
              </a:spcAft>
            </a:pPr>
            <a:r>
              <a:rPr lang="en-US" altLang="en-US" sz="1500" b="1">
                <a:cs typeface="Segoe UI Semibold" panose="020B0702040204020203" pitchFamily="34" charset="0"/>
              </a:rPr>
              <a:t>Software as a Service (SaaS)</a:t>
            </a:r>
          </a:p>
        </p:txBody>
      </p:sp>
      <p:sp>
        <p:nvSpPr>
          <p:cNvPr id="8" name="TextBox 7">
            <a:extLst>
              <a:ext uri="{FF2B5EF4-FFF2-40B4-BE49-F238E27FC236}">
                <a16:creationId xmlns:a16="http://schemas.microsoft.com/office/drawing/2014/main" id="{0BA6C856-DBF8-3D69-9DCB-600752D6E0EC}"/>
              </a:ext>
            </a:extLst>
          </p:cNvPr>
          <p:cNvSpPr txBox="1"/>
          <p:nvPr/>
        </p:nvSpPr>
        <p:spPr>
          <a:xfrm>
            <a:off x="895350" y="2052638"/>
            <a:ext cx="4451350" cy="4097337"/>
          </a:xfrm>
          <a:prstGeom prst="rect">
            <a:avLst/>
          </a:prstGeom>
          <a:solidFill>
            <a:schemeClr val="bg1">
              <a:lumMod val="95000"/>
            </a:schemeClr>
          </a:solidFill>
        </p:spPr>
        <p:txBody>
          <a:bodyPr>
            <a:spAutoFit/>
          </a:bodyPr>
          <a:lstStyle/>
          <a:p>
            <a:pPr marL="122873" eaLnBrk="1" fontAlgn="auto" hangingPunct="1">
              <a:spcBef>
                <a:spcPts val="236"/>
              </a:spcBef>
              <a:spcAft>
                <a:spcPts val="0"/>
              </a:spcAft>
              <a:buClr>
                <a:srgbClr val="0000FF"/>
              </a:buClr>
              <a:tabLst>
                <a:tab pos="218599" algn="l"/>
              </a:tabLst>
              <a:defRPr/>
            </a:pPr>
            <a:endParaRPr lang="en-US" spc="-4" dirty="0">
              <a:latin typeface="Segoe UI (Body)"/>
              <a:cs typeface="Arial"/>
            </a:endParaRPr>
          </a:p>
          <a:p>
            <a:pPr marL="122873" eaLnBrk="1" fontAlgn="auto" hangingPunct="1">
              <a:spcBef>
                <a:spcPts val="236"/>
              </a:spcBef>
              <a:spcAft>
                <a:spcPts val="0"/>
              </a:spcAft>
              <a:buClr>
                <a:srgbClr val="0000FF"/>
              </a:buClr>
              <a:tabLst>
                <a:tab pos="218599" algn="l"/>
              </a:tabLst>
              <a:defRPr/>
            </a:pPr>
            <a:r>
              <a:rPr lang="en-US" spc="-4" dirty="0">
                <a:latin typeface="Segoe UI (Body)"/>
                <a:cs typeface="Arial"/>
              </a:rPr>
              <a:t>SaaS delivers software applications over the internet on a subscription basis.</a:t>
            </a:r>
          </a:p>
          <a:p>
            <a:pPr marL="122873" eaLnBrk="1" fontAlgn="auto" hangingPunct="1">
              <a:spcBef>
                <a:spcPts val="236"/>
              </a:spcBef>
              <a:spcAft>
                <a:spcPts val="0"/>
              </a:spcAft>
              <a:buClr>
                <a:srgbClr val="0000FF"/>
              </a:buClr>
              <a:tabLst>
                <a:tab pos="218599" algn="l"/>
              </a:tabLst>
              <a:defRPr/>
            </a:pPr>
            <a:r>
              <a:rPr lang="en-US" spc="-4" dirty="0">
                <a:latin typeface="Segoe UI (Body)"/>
                <a:cs typeface="Arial"/>
              </a:rPr>
              <a:t>Users can access and use applications directly through a web browser or APIs.</a:t>
            </a:r>
          </a:p>
          <a:p>
            <a:pPr marL="122873" eaLnBrk="1" fontAlgn="auto" hangingPunct="1">
              <a:spcBef>
                <a:spcPts val="236"/>
              </a:spcBef>
              <a:spcAft>
                <a:spcPts val="0"/>
              </a:spcAft>
              <a:buClr>
                <a:srgbClr val="0000FF"/>
              </a:buClr>
              <a:tabLst>
                <a:tab pos="218599" algn="l"/>
              </a:tabLst>
              <a:defRPr/>
            </a:pPr>
            <a:r>
              <a:rPr lang="en-US" spc="-4" dirty="0">
                <a:latin typeface="Segoe UI (Body)"/>
                <a:cs typeface="Arial"/>
              </a:rPr>
              <a:t>The provider hosts and manages the underlying infrastructure, application, and data.</a:t>
            </a:r>
          </a:p>
          <a:p>
            <a:pPr marL="122873" eaLnBrk="1" fontAlgn="auto" hangingPunct="1">
              <a:spcBef>
                <a:spcPts val="236"/>
              </a:spcBef>
              <a:spcAft>
                <a:spcPts val="0"/>
              </a:spcAft>
              <a:buClr>
                <a:srgbClr val="0000FF"/>
              </a:buClr>
              <a:tabLst>
                <a:tab pos="218599" algn="l"/>
              </a:tabLst>
              <a:defRPr/>
            </a:pPr>
            <a:r>
              <a:rPr lang="en-US" spc="-4" dirty="0">
                <a:latin typeface="Segoe UI (Body)"/>
                <a:cs typeface="Arial"/>
              </a:rPr>
              <a:t>Users can typically customize certain aspects of the application to fit their needs.</a:t>
            </a:r>
          </a:p>
          <a:p>
            <a:pPr marL="122873" eaLnBrk="1" fontAlgn="auto" hangingPunct="1">
              <a:spcBef>
                <a:spcPts val="236"/>
              </a:spcBef>
              <a:spcAft>
                <a:spcPts val="0"/>
              </a:spcAft>
              <a:buClr>
                <a:srgbClr val="0000FF"/>
              </a:buClr>
              <a:tabLst>
                <a:tab pos="218599" algn="l"/>
              </a:tabLst>
              <a:defRPr/>
            </a:pPr>
            <a:r>
              <a:rPr lang="en-US" spc="-4" dirty="0">
                <a:latin typeface="Segoe UI (Body)"/>
                <a:cs typeface="Arial"/>
              </a:rPr>
              <a:t>Examples of SaaS include Salesforce, Microsoft Office 365, and Google Workspace.</a:t>
            </a:r>
          </a:p>
        </p:txBody>
      </p:sp>
      <p:grpSp>
        <p:nvGrpSpPr>
          <p:cNvPr id="18" name="Group 17">
            <a:extLst>
              <a:ext uri="{FF2B5EF4-FFF2-40B4-BE49-F238E27FC236}">
                <a16:creationId xmlns:a16="http://schemas.microsoft.com/office/drawing/2014/main" id="{7C49D1F1-ADCD-6A88-B564-787725E5B821}"/>
              </a:ext>
            </a:extLst>
          </p:cNvPr>
          <p:cNvGrpSpPr/>
          <p:nvPr/>
        </p:nvGrpSpPr>
        <p:grpSpPr>
          <a:xfrm>
            <a:off x="8715375" y="2316480"/>
            <a:ext cx="277000" cy="3755790"/>
            <a:chOff x="8715375" y="2297975"/>
            <a:chExt cx="277000" cy="3755790"/>
          </a:xfrm>
          <a:solidFill>
            <a:srgbClr val="B7472A"/>
          </a:solidFill>
        </p:grpSpPr>
        <p:sp>
          <p:nvSpPr>
            <p:cNvPr id="19" name="TextBox 18">
              <a:extLst>
                <a:ext uri="{FF2B5EF4-FFF2-40B4-BE49-F238E27FC236}">
                  <a16:creationId xmlns:a16="http://schemas.microsoft.com/office/drawing/2014/main" id="{C6DF1B87-FD4B-014D-41E6-C969AF7C1777}"/>
                </a:ext>
              </a:extLst>
            </p:cNvPr>
            <p:cNvSpPr txBox="1"/>
            <p:nvPr/>
          </p:nvSpPr>
          <p:spPr>
            <a:xfrm rot="16200000">
              <a:off x="7338524" y="4399914"/>
              <a:ext cx="3030702" cy="276999"/>
            </a:xfrm>
            <a:prstGeom prst="rect">
              <a:avLst/>
            </a:prstGeom>
            <a:noFill/>
          </p:spPr>
          <p:txBody>
            <a:bodyPr>
              <a:spAutoFit/>
            </a:bodyPr>
            <a:lstStyle/>
            <a:p>
              <a:pPr eaLnBrk="1" fontAlgn="auto" hangingPunct="1">
                <a:spcBef>
                  <a:spcPts val="0"/>
                </a:spcBef>
                <a:spcAft>
                  <a:spcPts val="0"/>
                </a:spcAft>
                <a:defRPr/>
              </a:pPr>
              <a:r>
                <a:rPr lang="en-IN" sz="1200" b="1" dirty="0">
                  <a:latin typeface="+mn-lt"/>
                </a:rPr>
                <a:t>              Introduction</a:t>
              </a:r>
              <a:endParaRPr lang="en-IN" sz="1200" dirty="0">
                <a:latin typeface="+mn-lt"/>
              </a:endParaRPr>
            </a:p>
          </p:txBody>
        </p:sp>
        <p:sp>
          <p:nvSpPr>
            <p:cNvPr id="20" name="TextBox 19">
              <a:extLst>
                <a:ext uri="{FF2B5EF4-FFF2-40B4-BE49-F238E27FC236}">
                  <a16:creationId xmlns:a16="http://schemas.microsoft.com/office/drawing/2014/main" id="{46548166-23BD-065F-7A0C-851F45022FDD}"/>
                </a:ext>
              </a:extLst>
            </p:cNvPr>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a:spAutoFit/>
            </a:bodyPr>
            <a:lstStyle/>
            <a:p>
              <a:pPr algn="ctr" eaLnBrk="1" fontAlgn="auto" hangingPunct="1">
                <a:spcBef>
                  <a:spcPts val="0"/>
                </a:spcBef>
                <a:spcAft>
                  <a:spcPts val="0"/>
                </a:spcAft>
                <a:defRPr/>
              </a:pPr>
              <a:r>
                <a:rPr lang="en-IN" sz="1100" dirty="0"/>
                <a:t>Cloud Computing</a:t>
              </a:r>
            </a:p>
          </p:txBody>
        </p:sp>
      </p:grpSp>
      <p:pic>
        <p:nvPicPr>
          <p:cNvPr id="10248" name="Picture 8" descr="Software as a Service | SAAS - javatpoint">
            <a:extLst>
              <a:ext uri="{FF2B5EF4-FFF2-40B4-BE49-F238E27FC236}">
                <a16:creationId xmlns:a16="http://schemas.microsoft.com/office/drawing/2014/main" id="{787E3428-D98D-E4CA-867C-FC947FC8FADA}"/>
              </a:ext>
            </a:extLst>
          </p:cNvPr>
          <p:cNvPicPr>
            <a:picLocks noChangeAspect="1" noChangeArrowheads="1"/>
          </p:cNvPicPr>
          <p:nvPr/>
        </p:nvPicPr>
        <p:blipFill>
          <a:blip r:embed="rId3">
            <a:duotone>
              <a:schemeClr val="accent2">
                <a:shade val="45000"/>
                <a:satMod val="135000"/>
              </a:schemeClr>
              <a:prstClr val="white"/>
            </a:duotone>
          </a:blip>
          <a:srcRect/>
          <a:stretch>
            <a:fillRect/>
          </a:stretch>
        </p:blipFill>
        <p:spPr bwMode="auto">
          <a:xfrm>
            <a:off x="5186081" y="2725980"/>
            <a:ext cx="3675489" cy="2293505"/>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290" name="Picture 2" descr="What are the benefits of Cloud Computing | Cloud Computing | ESDS">
            <a:extLst>
              <a:ext uri="{FF2B5EF4-FFF2-40B4-BE49-F238E27FC236}">
                <a16:creationId xmlns:a16="http://schemas.microsoft.com/office/drawing/2014/main" id="{2AF0ACB4-666D-B8D6-61FF-C8940F1C4104}"/>
              </a:ext>
            </a:extLst>
          </p:cNvPr>
          <p:cNvPicPr>
            <a:picLocks noChangeAspect="1" noChangeArrowheads="1"/>
          </p:cNvPicPr>
          <p:nvPr/>
        </p:nvPicPr>
        <p:blipFill>
          <a:blip r:embed="rId3">
            <a:duotone>
              <a:schemeClr val="accent2">
                <a:shade val="45000"/>
                <a:satMod val="135000"/>
              </a:schemeClr>
              <a:prstClr val="white"/>
            </a:duotone>
          </a:blip>
          <a:srcRect/>
          <a:stretch>
            <a:fillRect/>
          </a:stretch>
        </p:blipFill>
        <p:spPr bwMode="auto">
          <a:xfrm>
            <a:off x="1976096" y="3651880"/>
            <a:ext cx="5536335" cy="2896965"/>
          </a:xfrm>
          <a:prstGeom prst="rect">
            <a:avLst/>
          </a:prstGeom>
          <a:noFill/>
        </p:spPr>
      </p:pic>
      <p:sp>
        <p:nvSpPr>
          <p:cNvPr id="2" name="Title 1">
            <a:extLst>
              <a:ext uri="{FF2B5EF4-FFF2-40B4-BE49-F238E27FC236}">
                <a16:creationId xmlns:a16="http://schemas.microsoft.com/office/drawing/2014/main" id="{75A41A80-6E4C-8FF0-7193-0DCD9FB90224}"/>
              </a:ext>
            </a:extLst>
          </p:cNvPr>
          <p:cNvSpPr>
            <a:spLocks noGrp="1"/>
          </p:cNvSpPr>
          <p:nvPr>
            <p:ph type="title"/>
          </p:nvPr>
        </p:nvSpPr>
        <p:spPr/>
        <p:txBody>
          <a:bodyPr rtlCol="0">
            <a:normAutofit/>
          </a:bodyPr>
          <a:lstStyle/>
          <a:p>
            <a:pPr fontAlgn="auto">
              <a:spcAft>
                <a:spcPts val="0"/>
              </a:spcAft>
              <a:defRPr/>
            </a:pPr>
            <a:r>
              <a:rPr lang="en-IN" sz="2400" spc="-10" dirty="0"/>
              <a:t>Benefits of Cloud</a:t>
            </a:r>
            <a:endParaRPr lang="en-US" dirty="0"/>
          </a:p>
        </p:txBody>
      </p:sp>
      <p:sp>
        <p:nvSpPr>
          <p:cNvPr id="8" name="TextBox 7">
            <a:extLst>
              <a:ext uri="{FF2B5EF4-FFF2-40B4-BE49-F238E27FC236}">
                <a16:creationId xmlns:a16="http://schemas.microsoft.com/office/drawing/2014/main" id="{B790CE67-EDF9-3942-B088-15EAE6B70CF8}"/>
              </a:ext>
            </a:extLst>
          </p:cNvPr>
          <p:cNvSpPr txBox="1"/>
          <p:nvPr/>
        </p:nvSpPr>
        <p:spPr>
          <a:xfrm>
            <a:off x="635000" y="1357313"/>
            <a:ext cx="8027988" cy="2411412"/>
          </a:xfrm>
          <a:prstGeom prst="rect">
            <a:avLst/>
          </a:prstGeom>
          <a:solidFill>
            <a:schemeClr val="bg1">
              <a:lumMod val="95000"/>
            </a:schemeClr>
          </a:solidFill>
        </p:spPr>
        <p:txBody>
          <a:bodyPr>
            <a:spAutoFit/>
          </a:bodyPr>
          <a:lstStyle/>
          <a:p>
            <a:pPr marL="408623" indent="-285750" eaLnBrk="1" fontAlgn="auto" hangingPunct="1">
              <a:spcBef>
                <a:spcPts val="236"/>
              </a:spcBef>
              <a:spcAft>
                <a:spcPts val="0"/>
              </a:spcAft>
              <a:buClr>
                <a:srgbClr val="0000FF"/>
              </a:buClr>
              <a:buFont typeface="Arial" panose="020B0604020202020204" pitchFamily="34" charset="0"/>
              <a:buChar char="•"/>
              <a:tabLst>
                <a:tab pos="218599" algn="l"/>
              </a:tabLst>
              <a:defRPr/>
            </a:pPr>
            <a:r>
              <a:rPr lang="en-US" b="1" spc="-4" dirty="0">
                <a:latin typeface="Segoe UI (Body)"/>
                <a:cs typeface="Arial"/>
              </a:rPr>
              <a:t>Cost Savings</a:t>
            </a:r>
            <a:r>
              <a:rPr lang="en-US" spc="-4" dirty="0">
                <a:latin typeface="Segoe UI (Body)"/>
                <a:cs typeface="Arial"/>
              </a:rPr>
              <a:t>: Pay for what you use, with no upfront infrastructure costs.</a:t>
            </a:r>
          </a:p>
          <a:p>
            <a:pPr marL="408623" indent="-285750" eaLnBrk="1" fontAlgn="auto" hangingPunct="1">
              <a:spcBef>
                <a:spcPts val="236"/>
              </a:spcBef>
              <a:spcAft>
                <a:spcPts val="0"/>
              </a:spcAft>
              <a:buClr>
                <a:srgbClr val="0000FF"/>
              </a:buClr>
              <a:buFont typeface="Arial" panose="020B0604020202020204" pitchFamily="34" charset="0"/>
              <a:buChar char="•"/>
              <a:tabLst>
                <a:tab pos="218599" algn="l"/>
              </a:tabLst>
              <a:defRPr/>
            </a:pPr>
            <a:r>
              <a:rPr lang="en-US" b="1" spc="-4" dirty="0">
                <a:latin typeface="Segoe UI (Body)"/>
                <a:cs typeface="Arial"/>
              </a:rPr>
              <a:t>Scalability</a:t>
            </a:r>
            <a:r>
              <a:rPr lang="en-US" spc="-4" dirty="0">
                <a:latin typeface="Segoe UI (Body)"/>
                <a:cs typeface="Arial"/>
              </a:rPr>
              <a:t>: Easily scale resources up or down based on demand.</a:t>
            </a:r>
          </a:p>
          <a:p>
            <a:pPr marL="408623" indent="-285750" eaLnBrk="1" fontAlgn="auto" hangingPunct="1">
              <a:spcBef>
                <a:spcPts val="236"/>
              </a:spcBef>
              <a:spcAft>
                <a:spcPts val="0"/>
              </a:spcAft>
              <a:buClr>
                <a:srgbClr val="0000FF"/>
              </a:buClr>
              <a:buFont typeface="Arial" panose="020B0604020202020204" pitchFamily="34" charset="0"/>
              <a:buChar char="•"/>
              <a:tabLst>
                <a:tab pos="218599" algn="l"/>
              </a:tabLst>
              <a:defRPr/>
            </a:pPr>
            <a:r>
              <a:rPr lang="en-US" b="1" spc="-4" dirty="0">
                <a:latin typeface="Segoe UI (Body)"/>
                <a:cs typeface="Arial"/>
              </a:rPr>
              <a:t>Flexibility</a:t>
            </a:r>
            <a:r>
              <a:rPr lang="en-US" spc="-4" dirty="0">
                <a:latin typeface="Segoe UI (Body)"/>
                <a:cs typeface="Arial"/>
              </a:rPr>
              <a:t>: Access resources and applications from anywhere with an internet connection.</a:t>
            </a:r>
          </a:p>
          <a:p>
            <a:pPr marL="408623" indent="-285750" eaLnBrk="1" fontAlgn="auto" hangingPunct="1">
              <a:spcBef>
                <a:spcPts val="236"/>
              </a:spcBef>
              <a:spcAft>
                <a:spcPts val="0"/>
              </a:spcAft>
              <a:buClr>
                <a:srgbClr val="0000FF"/>
              </a:buClr>
              <a:buFont typeface="Arial" panose="020B0604020202020204" pitchFamily="34" charset="0"/>
              <a:buChar char="•"/>
              <a:tabLst>
                <a:tab pos="218599" algn="l"/>
              </a:tabLst>
              <a:defRPr/>
            </a:pPr>
            <a:r>
              <a:rPr lang="en-US" b="1" spc="-4" dirty="0">
                <a:latin typeface="Segoe UI (Body)"/>
                <a:cs typeface="Arial"/>
              </a:rPr>
              <a:t>Reliability</a:t>
            </a:r>
            <a:r>
              <a:rPr lang="en-US" spc="-4" dirty="0">
                <a:latin typeface="Segoe UI (Body)"/>
                <a:cs typeface="Arial"/>
              </a:rPr>
              <a:t>: Cloud providers typically offer high uptime and data redundancy.</a:t>
            </a:r>
          </a:p>
          <a:p>
            <a:pPr marL="408623" indent="-285750" eaLnBrk="1" fontAlgn="auto" hangingPunct="1">
              <a:spcBef>
                <a:spcPts val="236"/>
              </a:spcBef>
              <a:spcAft>
                <a:spcPts val="0"/>
              </a:spcAft>
              <a:buClr>
                <a:srgbClr val="0000FF"/>
              </a:buClr>
              <a:buFont typeface="Arial" panose="020B0604020202020204" pitchFamily="34" charset="0"/>
              <a:buChar char="•"/>
              <a:tabLst>
                <a:tab pos="218599" algn="l"/>
              </a:tabLst>
              <a:defRPr/>
            </a:pPr>
            <a:r>
              <a:rPr lang="en-US" b="1" spc="-4" dirty="0">
                <a:latin typeface="Segoe UI (Body)"/>
                <a:cs typeface="Arial"/>
              </a:rPr>
              <a:t>Collaboration</a:t>
            </a:r>
            <a:r>
              <a:rPr lang="en-US" spc="-4" dirty="0">
                <a:latin typeface="Segoe UI (Body)"/>
                <a:cs typeface="Arial"/>
              </a:rPr>
              <a:t>: Enable seamless collaboration and data sharing among teams.</a:t>
            </a:r>
          </a:p>
        </p:txBody>
      </p:sp>
      <p:grpSp>
        <p:nvGrpSpPr>
          <p:cNvPr id="18" name="Group 17">
            <a:extLst>
              <a:ext uri="{FF2B5EF4-FFF2-40B4-BE49-F238E27FC236}">
                <a16:creationId xmlns:a16="http://schemas.microsoft.com/office/drawing/2014/main" id="{3C3F794E-DF99-D786-C409-9EB37C2ACBF1}"/>
              </a:ext>
            </a:extLst>
          </p:cNvPr>
          <p:cNvGrpSpPr/>
          <p:nvPr/>
        </p:nvGrpSpPr>
        <p:grpSpPr>
          <a:xfrm>
            <a:off x="8715375" y="2316480"/>
            <a:ext cx="277000" cy="3755790"/>
            <a:chOff x="8715375" y="2297975"/>
            <a:chExt cx="277000" cy="3755790"/>
          </a:xfrm>
          <a:solidFill>
            <a:srgbClr val="B7472A"/>
          </a:solidFill>
        </p:grpSpPr>
        <p:sp>
          <p:nvSpPr>
            <p:cNvPr id="19" name="TextBox 18">
              <a:extLst>
                <a:ext uri="{FF2B5EF4-FFF2-40B4-BE49-F238E27FC236}">
                  <a16:creationId xmlns:a16="http://schemas.microsoft.com/office/drawing/2014/main" id="{A560D5D4-6379-8620-4B7B-E4EAF781336E}"/>
                </a:ext>
              </a:extLst>
            </p:cNvPr>
            <p:cNvSpPr txBox="1"/>
            <p:nvPr/>
          </p:nvSpPr>
          <p:spPr>
            <a:xfrm rot="16200000">
              <a:off x="7338524" y="4399914"/>
              <a:ext cx="3030702" cy="276999"/>
            </a:xfrm>
            <a:prstGeom prst="rect">
              <a:avLst/>
            </a:prstGeom>
            <a:noFill/>
          </p:spPr>
          <p:txBody>
            <a:bodyPr>
              <a:spAutoFit/>
            </a:bodyPr>
            <a:lstStyle/>
            <a:p>
              <a:pPr eaLnBrk="1" fontAlgn="auto" hangingPunct="1">
                <a:spcBef>
                  <a:spcPts val="0"/>
                </a:spcBef>
                <a:spcAft>
                  <a:spcPts val="0"/>
                </a:spcAft>
                <a:defRPr/>
              </a:pPr>
              <a:r>
                <a:rPr lang="en-IN" sz="1200" b="1" dirty="0">
                  <a:latin typeface="+mn-lt"/>
                </a:rPr>
                <a:t>              Introduction</a:t>
              </a:r>
              <a:endParaRPr lang="en-IN" sz="1200" dirty="0">
                <a:latin typeface="+mn-lt"/>
              </a:endParaRPr>
            </a:p>
          </p:txBody>
        </p:sp>
        <p:sp>
          <p:nvSpPr>
            <p:cNvPr id="20" name="TextBox 19">
              <a:extLst>
                <a:ext uri="{FF2B5EF4-FFF2-40B4-BE49-F238E27FC236}">
                  <a16:creationId xmlns:a16="http://schemas.microsoft.com/office/drawing/2014/main" id="{329DF2B0-ADD5-CFC8-69E3-77AB020148CC}"/>
                </a:ext>
              </a:extLst>
            </p:cNvPr>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a:spAutoFit/>
            </a:bodyPr>
            <a:lstStyle/>
            <a:p>
              <a:pPr algn="ctr" eaLnBrk="1" fontAlgn="auto" hangingPunct="1">
                <a:spcBef>
                  <a:spcPts val="0"/>
                </a:spcBef>
                <a:spcAft>
                  <a:spcPts val="0"/>
                </a:spcAft>
                <a:defRPr/>
              </a:pPr>
              <a:r>
                <a:rPr lang="en-IN" sz="1100" dirty="0"/>
                <a:t>Cloud Computing</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314" name="Picture 2" descr="The Impact of Cloud Computing on Business Efficiency - Stefanini">
            <a:extLst>
              <a:ext uri="{FF2B5EF4-FFF2-40B4-BE49-F238E27FC236}">
                <a16:creationId xmlns:a16="http://schemas.microsoft.com/office/drawing/2014/main" id="{8ECB5EB5-C50D-3459-1747-DD791DD453D7}"/>
              </a:ext>
            </a:extLst>
          </p:cNvPr>
          <p:cNvPicPr>
            <a:picLocks noChangeAspect="1" noChangeArrowheads="1"/>
          </p:cNvPicPr>
          <p:nvPr/>
        </p:nvPicPr>
        <p:blipFill rotWithShape="1">
          <a:blip r:embed="rId3">
            <a:duotone>
              <a:schemeClr val="accent2">
                <a:shade val="45000"/>
                <a:satMod val="135000"/>
              </a:schemeClr>
              <a:prstClr val="white"/>
            </a:duotone>
          </a:blip>
          <a:srcRect l="46343" r="13201"/>
          <a:stretch/>
        </p:blipFill>
        <p:spPr bwMode="auto">
          <a:xfrm>
            <a:off x="2205659" y="4233974"/>
            <a:ext cx="2185850" cy="2532021"/>
          </a:xfrm>
          <a:prstGeom prst="rect">
            <a:avLst/>
          </a:prstGeom>
          <a:noFill/>
        </p:spPr>
      </p:pic>
      <p:sp>
        <p:nvSpPr>
          <p:cNvPr id="2" name="Title 1">
            <a:extLst>
              <a:ext uri="{FF2B5EF4-FFF2-40B4-BE49-F238E27FC236}">
                <a16:creationId xmlns:a16="http://schemas.microsoft.com/office/drawing/2014/main" id="{F8F846E9-2BFD-C600-CD65-1D019ECB8789}"/>
              </a:ext>
            </a:extLst>
          </p:cNvPr>
          <p:cNvSpPr>
            <a:spLocks noGrp="1"/>
          </p:cNvSpPr>
          <p:nvPr>
            <p:ph type="title"/>
          </p:nvPr>
        </p:nvSpPr>
        <p:spPr/>
        <p:txBody>
          <a:bodyPr rtlCol="0">
            <a:normAutofit fontScale="90000"/>
          </a:bodyPr>
          <a:lstStyle/>
          <a:p>
            <a:pPr fontAlgn="auto">
              <a:spcAft>
                <a:spcPts val="0"/>
              </a:spcAft>
              <a:defRPr/>
            </a:pPr>
            <a:r>
              <a:rPr lang="en-US" sz="2400" spc="-10" dirty="0"/>
              <a:t>Common Cloud Computing Use Cases</a:t>
            </a:r>
            <a:endParaRPr lang="en-US" dirty="0"/>
          </a:p>
        </p:txBody>
      </p:sp>
      <p:sp>
        <p:nvSpPr>
          <p:cNvPr id="8" name="TextBox 7">
            <a:extLst>
              <a:ext uri="{FF2B5EF4-FFF2-40B4-BE49-F238E27FC236}">
                <a16:creationId xmlns:a16="http://schemas.microsoft.com/office/drawing/2014/main" id="{940DB398-7F80-DF9F-26D5-70BA60A37310}"/>
              </a:ext>
            </a:extLst>
          </p:cNvPr>
          <p:cNvSpPr txBox="1"/>
          <p:nvPr/>
        </p:nvSpPr>
        <p:spPr>
          <a:xfrm>
            <a:off x="635000" y="1357313"/>
            <a:ext cx="8027988" cy="2965450"/>
          </a:xfrm>
          <a:prstGeom prst="rect">
            <a:avLst/>
          </a:prstGeom>
          <a:solidFill>
            <a:schemeClr val="bg1">
              <a:lumMod val="95000"/>
            </a:schemeClr>
          </a:solidFill>
        </p:spPr>
        <p:txBody>
          <a:bodyPr>
            <a:spAutoFit/>
          </a:bodyPr>
          <a:lstStyle/>
          <a:p>
            <a:pPr marL="408623" indent="-285750" eaLnBrk="1" fontAlgn="auto" hangingPunct="1">
              <a:spcBef>
                <a:spcPts val="236"/>
              </a:spcBef>
              <a:spcAft>
                <a:spcPts val="0"/>
              </a:spcAft>
              <a:buClr>
                <a:srgbClr val="0000FF"/>
              </a:buClr>
              <a:buFont typeface="Arial" panose="020B0604020202020204" pitchFamily="34" charset="0"/>
              <a:buChar char="•"/>
              <a:tabLst>
                <a:tab pos="218599" algn="l"/>
              </a:tabLst>
              <a:defRPr/>
            </a:pPr>
            <a:r>
              <a:rPr lang="en-US" b="1" spc="-4" dirty="0">
                <a:latin typeface="Segoe UI (Body)"/>
                <a:cs typeface="Arial"/>
              </a:rPr>
              <a:t>Data Storage and Backup</a:t>
            </a:r>
            <a:r>
              <a:rPr lang="en-US" spc="-4" dirty="0">
                <a:latin typeface="Segoe UI (Body)"/>
                <a:cs typeface="Arial"/>
              </a:rPr>
              <a:t>: Store and back up large amounts of data securely.</a:t>
            </a:r>
          </a:p>
          <a:p>
            <a:pPr marL="408623" indent="-285750" eaLnBrk="1" fontAlgn="auto" hangingPunct="1">
              <a:spcBef>
                <a:spcPts val="236"/>
              </a:spcBef>
              <a:spcAft>
                <a:spcPts val="0"/>
              </a:spcAft>
              <a:buClr>
                <a:srgbClr val="0000FF"/>
              </a:buClr>
              <a:buFont typeface="Arial" panose="020B0604020202020204" pitchFamily="34" charset="0"/>
              <a:buChar char="•"/>
              <a:tabLst>
                <a:tab pos="218599" algn="l"/>
              </a:tabLst>
              <a:defRPr/>
            </a:pPr>
            <a:r>
              <a:rPr lang="en-US" b="1" spc="-4" dirty="0">
                <a:latin typeface="Segoe UI (Body)"/>
                <a:cs typeface="Arial"/>
              </a:rPr>
              <a:t>Software Development and Testing</a:t>
            </a:r>
            <a:r>
              <a:rPr lang="en-US" spc="-4" dirty="0">
                <a:latin typeface="Segoe UI (Body)"/>
                <a:cs typeface="Arial"/>
              </a:rPr>
              <a:t>: Rapidly create and deploy applications in a scalable environment.</a:t>
            </a:r>
          </a:p>
          <a:p>
            <a:pPr marL="408623" indent="-285750" eaLnBrk="1" fontAlgn="auto" hangingPunct="1">
              <a:spcBef>
                <a:spcPts val="236"/>
              </a:spcBef>
              <a:spcAft>
                <a:spcPts val="0"/>
              </a:spcAft>
              <a:buClr>
                <a:srgbClr val="0000FF"/>
              </a:buClr>
              <a:buFont typeface="Arial" panose="020B0604020202020204" pitchFamily="34" charset="0"/>
              <a:buChar char="•"/>
              <a:tabLst>
                <a:tab pos="218599" algn="l"/>
              </a:tabLst>
              <a:defRPr/>
            </a:pPr>
            <a:r>
              <a:rPr lang="en-US" b="1" spc="-4" dirty="0">
                <a:latin typeface="Segoe UI (Body)"/>
                <a:cs typeface="Arial"/>
              </a:rPr>
              <a:t>Web and Mobile Applications</a:t>
            </a:r>
            <a:r>
              <a:rPr lang="en-US" spc="-4" dirty="0">
                <a:latin typeface="Segoe UI (Body)"/>
                <a:cs typeface="Arial"/>
              </a:rPr>
              <a:t>: Host web and mobile applications in the cloud for global accessibility.</a:t>
            </a:r>
          </a:p>
          <a:p>
            <a:pPr marL="408623" indent="-285750" eaLnBrk="1" fontAlgn="auto" hangingPunct="1">
              <a:spcBef>
                <a:spcPts val="236"/>
              </a:spcBef>
              <a:spcAft>
                <a:spcPts val="0"/>
              </a:spcAft>
              <a:buClr>
                <a:srgbClr val="0000FF"/>
              </a:buClr>
              <a:buFont typeface="Arial" panose="020B0604020202020204" pitchFamily="34" charset="0"/>
              <a:buChar char="•"/>
              <a:tabLst>
                <a:tab pos="218599" algn="l"/>
              </a:tabLst>
              <a:defRPr/>
            </a:pPr>
            <a:r>
              <a:rPr lang="en-US" b="1" spc="-4" dirty="0">
                <a:latin typeface="Segoe UI (Body)"/>
                <a:cs typeface="Arial"/>
              </a:rPr>
              <a:t>Big Data Analytics</a:t>
            </a:r>
            <a:r>
              <a:rPr lang="en-US" spc="-4" dirty="0">
                <a:latin typeface="Segoe UI (Body)"/>
                <a:cs typeface="Arial"/>
              </a:rPr>
              <a:t>: Process and analyze vast amounts of data using cloud resources.</a:t>
            </a:r>
          </a:p>
          <a:p>
            <a:pPr marL="408623" indent="-285750" eaLnBrk="1" fontAlgn="auto" hangingPunct="1">
              <a:spcBef>
                <a:spcPts val="236"/>
              </a:spcBef>
              <a:spcAft>
                <a:spcPts val="0"/>
              </a:spcAft>
              <a:buClr>
                <a:srgbClr val="0000FF"/>
              </a:buClr>
              <a:buFont typeface="Arial" panose="020B0604020202020204" pitchFamily="34" charset="0"/>
              <a:buChar char="•"/>
              <a:tabLst>
                <a:tab pos="218599" algn="l"/>
              </a:tabLst>
              <a:defRPr/>
            </a:pPr>
            <a:r>
              <a:rPr lang="en-US" b="1" spc="-4" dirty="0">
                <a:latin typeface="Segoe UI (Body)"/>
                <a:cs typeface="Arial"/>
              </a:rPr>
              <a:t>Disaster Recovery</a:t>
            </a:r>
            <a:r>
              <a:rPr lang="en-US" spc="-4" dirty="0">
                <a:latin typeface="Segoe UI (Body)"/>
                <a:cs typeface="Arial"/>
              </a:rPr>
              <a:t>: Maintain data backups and recovery plans in the cloud for business continuity.</a:t>
            </a:r>
          </a:p>
        </p:txBody>
      </p:sp>
      <p:grpSp>
        <p:nvGrpSpPr>
          <p:cNvPr id="18" name="Group 17">
            <a:extLst>
              <a:ext uri="{FF2B5EF4-FFF2-40B4-BE49-F238E27FC236}">
                <a16:creationId xmlns:a16="http://schemas.microsoft.com/office/drawing/2014/main" id="{7D0C1241-074D-2C68-C9EE-41CF520B43D8}"/>
              </a:ext>
            </a:extLst>
          </p:cNvPr>
          <p:cNvGrpSpPr/>
          <p:nvPr/>
        </p:nvGrpSpPr>
        <p:grpSpPr>
          <a:xfrm>
            <a:off x="8715375" y="2316480"/>
            <a:ext cx="277000" cy="3755790"/>
            <a:chOff x="8715375" y="2297975"/>
            <a:chExt cx="277000" cy="3755790"/>
          </a:xfrm>
          <a:solidFill>
            <a:srgbClr val="B7472A"/>
          </a:solidFill>
        </p:grpSpPr>
        <p:sp>
          <p:nvSpPr>
            <p:cNvPr id="19" name="TextBox 18">
              <a:extLst>
                <a:ext uri="{FF2B5EF4-FFF2-40B4-BE49-F238E27FC236}">
                  <a16:creationId xmlns:a16="http://schemas.microsoft.com/office/drawing/2014/main" id="{126C3D42-969E-6673-432A-2A0BAD997DB2}"/>
                </a:ext>
              </a:extLst>
            </p:cNvPr>
            <p:cNvSpPr txBox="1"/>
            <p:nvPr/>
          </p:nvSpPr>
          <p:spPr>
            <a:xfrm rot="16200000">
              <a:off x="7338524" y="4399914"/>
              <a:ext cx="3030702" cy="276999"/>
            </a:xfrm>
            <a:prstGeom prst="rect">
              <a:avLst/>
            </a:prstGeom>
            <a:noFill/>
          </p:spPr>
          <p:txBody>
            <a:bodyPr>
              <a:spAutoFit/>
            </a:bodyPr>
            <a:lstStyle/>
            <a:p>
              <a:pPr eaLnBrk="1" fontAlgn="auto" hangingPunct="1">
                <a:spcBef>
                  <a:spcPts val="0"/>
                </a:spcBef>
                <a:spcAft>
                  <a:spcPts val="0"/>
                </a:spcAft>
                <a:defRPr/>
              </a:pPr>
              <a:r>
                <a:rPr lang="en-IN" sz="1200" b="1" dirty="0">
                  <a:latin typeface="+mn-lt"/>
                </a:rPr>
                <a:t>              Introduction</a:t>
              </a:r>
              <a:endParaRPr lang="en-IN" sz="1200" dirty="0">
                <a:latin typeface="+mn-lt"/>
              </a:endParaRPr>
            </a:p>
          </p:txBody>
        </p:sp>
        <p:sp>
          <p:nvSpPr>
            <p:cNvPr id="20" name="TextBox 19">
              <a:extLst>
                <a:ext uri="{FF2B5EF4-FFF2-40B4-BE49-F238E27FC236}">
                  <a16:creationId xmlns:a16="http://schemas.microsoft.com/office/drawing/2014/main" id="{D3CD948A-6C3D-402C-7311-1203E567340D}"/>
                </a:ext>
              </a:extLst>
            </p:cNvPr>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a:spAutoFit/>
            </a:bodyPr>
            <a:lstStyle/>
            <a:p>
              <a:pPr algn="ctr" eaLnBrk="1" fontAlgn="auto" hangingPunct="1">
                <a:spcBef>
                  <a:spcPts val="0"/>
                </a:spcBef>
                <a:spcAft>
                  <a:spcPts val="0"/>
                </a:spcAft>
                <a:defRPr/>
              </a:pPr>
              <a:r>
                <a:rPr lang="en-IN" sz="1100" dirty="0"/>
                <a:t>Cloud Computing</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63DDF-18D3-C310-E75C-6D25D8723E26}"/>
              </a:ext>
            </a:extLst>
          </p:cNvPr>
          <p:cNvSpPr>
            <a:spLocks noGrp="1"/>
          </p:cNvSpPr>
          <p:nvPr>
            <p:ph type="title"/>
          </p:nvPr>
        </p:nvSpPr>
        <p:spPr/>
        <p:txBody>
          <a:bodyPr rtlCol="0">
            <a:normAutofit/>
          </a:bodyPr>
          <a:lstStyle/>
          <a:p>
            <a:pPr fontAlgn="auto">
              <a:spcAft>
                <a:spcPts val="0"/>
              </a:spcAft>
              <a:defRPr/>
            </a:pPr>
            <a:r>
              <a:rPr lang="en-US" sz="2400" spc="-10" dirty="0"/>
              <a:t>Cloud Architecture</a:t>
            </a:r>
          </a:p>
        </p:txBody>
      </p:sp>
      <p:sp>
        <p:nvSpPr>
          <p:cNvPr id="8" name="TextBox 7">
            <a:extLst>
              <a:ext uri="{FF2B5EF4-FFF2-40B4-BE49-F238E27FC236}">
                <a16:creationId xmlns:a16="http://schemas.microsoft.com/office/drawing/2014/main" id="{9D763269-A29A-5ACF-4EE8-09CCBC4B2124}"/>
              </a:ext>
            </a:extLst>
          </p:cNvPr>
          <p:cNvSpPr txBox="1"/>
          <p:nvPr/>
        </p:nvSpPr>
        <p:spPr>
          <a:xfrm>
            <a:off x="635000" y="1357313"/>
            <a:ext cx="8027988" cy="1806575"/>
          </a:xfrm>
          <a:prstGeom prst="rect">
            <a:avLst/>
          </a:prstGeom>
          <a:solidFill>
            <a:schemeClr val="bg1">
              <a:lumMod val="95000"/>
            </a:schemeClr>
          </a:solidFill>
        </p:spPr>
        <p:txBody>
          <a:bodyPr>
            <a:spAutoFit/>
          </a:bodyPr>
          <a:lstStyle/>
          <a:p>
            <a:pPr marL="408623" indent="-285750" eaLnBrk="1" fontAlgn="auto" hangingPunct="1">
              <a:spcBef>
                <a:spcPts val="236"/>
              </a:spcBef>
              <a:spcAft>
                <a:spcPts val="0"/>
              </a:spcAft>
              <a:buClr>
                <a:srgbClr val="0000FF"/>
              </a:buClr>
              <a:buFont typeface="Arial" panose="020B0604020202020204" pitchFamily="34" charset="0"/>
              <a:buChar char="•"/>
              <a:tabLst>
                <a:tab pos="218599" algn="l"/>
              </a:tabLst>
              <a:defRPr/>
            </a:pPr>
            <a:endParaRPr lang="en-US" spc="-4" dirty="0">
              <a:latin typeface="Segoe UI (Body)"/>
              <a:cs typeface="Arial"/>
            </a:endParaRPr>
          </a:p>
          <a:p>
            <a:pPr marL="408623" indent="-285750" eaLnBrk="1" fontAlgn="auto" hangingPunct="1">
              <a:spcBef>
                <a:spcPts val="236"/>
              </a:spcBef>
              <a:spcAft>
                <a:spcPts val="0"/>
              </a:spcAft>
              <a:buClr>
                <a:srgbClr val="0000FF"/>
              </a:buClr>
              <a:buFont typeface="Arial" panose="020B0604020202020204" pitchFamily="34" charset="0"/>
              <a:buChar char="•"/>
              <a:tabLst>
                <a:tab pos="218599" algn="l"/>
              </a:tabLst>
              <a:defRPr/>
            </a:pPr>
            <a:r>
              <a:rPr lang="en-US" spc="-4" dirty="0">
                <a:latin typeface="Segoe UI (Body)"/>
                <a:cs typeface="Arial"/>
              </a:rPr>
              <a:t>Cloud architecture refers to the design and structure of cloud computing environments, including the arrangement of components and the relationships between them.</a:t>
            </a:r>
          </a:p>
          <a:p>
            <a:pPr marL="408623" indent="-285750" eaLnBrk="1" fontAlgn="auto" hangingPunct="1">
              <a:spcBef>
                <a:spcPts val="236"/>
              </a:spcBef>
              <a:spcAft>
                <a:spcPts val="0"/>
              </a:spcAft>
              <a:buClr>
                <a:srgbClr val="0000FF"/>
              </a:buClr>
              <a:buFont typeface="Arial" panose="020B0604020202020204" pitchFamily="34" charset="0"/>
              <a:buChar char="•"/>
              <a:tabLst>
                <a:tab pos="218599" algn="l"/>
              </a:tabLst>
              <a:defRPr/>
            </a:pPr>
            <a:r>
              <a:rPr lang="en-US" spc="-4" dirty="0">
                <a:latin typeface="Segoe UI (Body)"/>
                <a:cs typeface="Arial"/>
              </a:rPr>
              <a:t>It involves various elements that work together to deliver cloud services and ensure reliability, scalability, and security.</a:t>
            </a:r>
          </a:p>
        </p:txBody>
      </p:sp>
      <p:grpSp>
        <p:nvGrpSpPr>
          <p:cNvPr id="18" name="Group 17">
            <a:extLst>
              <a:ext uri="{FF2B5EF4-FFF2-40B4-BE49-F238E27FC236}">
                <a16:creationId xmlns:a16="http://schemas.microsoft.com/office/drawing/2014/main" id="{3F55FCA7-271C-D5F8-25C9-9ADB579EE31D}"/>
              </a:ext>
            </a:extLst>
          </p:cNvPr>
          <p:cNvGrpSpPr/>
          <p:nvPr/>
        </p:nvGrpSpPr>
        <p:grpSpPr>
          <a:xfrm>
            <a:off x="8715375" y="2316480"/>
            <a:ext cx="277000" cy="3755790"/>
            <a:chOff x="8715375" y="2297975"/>
            <a:chExt cx="277000" cy="3755790"/>
          </a:xfrm>
          <a:solidFill>
            <a:srgbClr val="B7472A"/>
          </a:solidFill>
        </p:grpSpPr>
        <p:sp>
          <p:nvSpPr>
            <p:cNvPr id="19" name="TextBox 18">
              <a:extLst>
                <a:ext uri="{FF2B5EF4-FFF2-40B4-BE49-F238E27FC236}">
                  <a16:creationId xmlns:a16="http://schemas.microsoft.com/office/drawing/2014/main" id="{61107E82-D9E6-1E97-C550-47B75C26C241}"/>
                </a:ext>
              </a:extLst>
            </p:cNvPr>
            <p:cNvSpPr txBox="1"/>
            <p:nvPr/>
          </p:nvSpPr>
          <p:spPr>
            <a:xfrm rot="16200000">
              <a:off x="7338524" y="4399914"/>
              <a:ext cx="3030702" cy="276999"/>
            </a:xfrm>
            <a:prstGeom prst="rect">
              <a:avLst/>
            </a:prstGeom>
            <a:noFill/>
          </p:spPr>
          <p:txBody>
            <a:bodyPr>
              <a:spAutoFit/>
            </a:bodyPr>
            <a:lstStyle/>
            <a:p>
              <a:pPr eaLnBrk="1" fontAlgn="auto" hangingPunct="1">
                <a:spcBef>
                  <a:spcPts val="0"/>
                </a:spcBef>
                <a:spcAft>
                  <a:spcPts val="0"/>
                </a:spcAft>
                <a:defRPr/>
              </a:pPr>
              <a:r>
                <a:rPr lang="en-IN" sz="1200" b="1" dirty="0">
                  <a:latin typeface="+mn-lt"/>
                </a:rPr>
                <a:t>              Introduction</a:t>
              </a:r>
              <a:endParaRPr lang="en-IN" sz="1200" dirty="0">
                <a:latin typeface="+mn-lt"/>
              </a:endParaRPr>
            </a:p>
          </p:txBody>
        </p:sp>
        <p:sp>
          <p:nvSpPr>
            <p:cNvPr id="20" name="TextBox 19">
              <a:extLst>
                <a:ext uri="{FF2B5EF4-FFF2-40B4-BE49-F238E27FC236}">
                  <a16:creationId xmlns:a16="http://schemas.microsoft.com/office/drawing/2014/main" id="{9906AED6-13E4-754B-D1ED-80FAE19F43F7}"/>
                </a:ext>
              </a:extLst>
            </p:cNvPr>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a:spAutoFit/>
            </a:bodyPr>
            <a:lstStyle/>
            <a:p>
              <a:pPr algn="ctr" eaLnBrk="1" fontAlgn="auto" hangingPunct="1">
                <a:spcBef>
                  <a:spcPts val="0"/>
                </a:spcBef>
                <a:spcAft>
                  <a:spcPts val="0"/>
                </a:spcAft>
                <a:defRPr/>
              </a:pPr>
              <a:r>
                <a:rPr lang="en-IN" sz="1100" dirty="0"/>
                <a:t>Cloud Computing</a:t>
              </a:r>
            </a:p>
          </p:txBody>
        </p:sp>
      </p:grpSp>
      <p:pic>
        <p:nvPicPr>
          <p:cNvPr id="33797" name="Picture 2" descr="Cloud Computing Architecture - javatpoint">
            <a:extLst>
              <a:ext uri="{FF2B5EF4-FFF2-40B4-BE49-F238E27FC236}">
                <a16:creationId xmlns:a16="http://schemas.microsoft.com/office/drawing/2014/main" id="{F168F9EE-DA5A-CC84-E9D7-5B09A4E603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8916"/>
          <a:stretch>
            <a:fillRect/>
          </a:stretch>
        </p:blipFill>
        <p:spPr bwMode="auto">
          <a:xfrm>
            <a:off x="2655888" y="3248025"/>
            <a:ext cx="4467225" cy="317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AFD3F-7804-9651-B239-8B64006F244A}"/>
              </a:ext>
            </a:extLst>
          </p:cNvPr>
          <p:cNvSpPr>
            <a:spLocks noGrp="1"/>
          </p:cNvSpPr>
          <p:nvPr>
            <p:ph type="title"/>
          </p:nvPr>
        </p:nvSpPr>
        <p:spPr/>
        <p:txBody>
          <a:bodyPr rtlCol="0">
            <a:normAutofit/>
          </a:bodyPr>
          <a:lstStyle/>
          <a:p>
            <a:pPr fontAlgn="auto">
              <a:spcAft>
                <a:spcPts val="0"/>
              </a:spcAft>
              <a:defRPr/>
            </a:pPr>
            <a:r>
              <a:rPr lang="en-US" sz="2400" spc="-10" dirty="0"/>
              <a:t>Cloud Architecture</a:t>
            </a:r>
          </a:p>
        </p:txBody>
      </p:sp>
      <p:grpSp>
        <p:nvGrpSpPr>
          <p:cNvPr id="18" name="Group 17">
            <a:extLst>
              <a:ext uri="{FF2B5EF4-FFF2-40B4-BE49-F238E27FC236}">
                <a16:creationId xmlns:a16="http://schemas.microsoft.com/office/drawing/2014/main" id="{1932F6E9-022B-4250-0067-B5DCA25B4510}"/>
              </a:ext>
            </a:extLst>
          </p:cNvPr>
          <p:cNvGrpSpPr/>
          <p:nvPr/>
        </p:nvGrpSpPr>
        <p:grpSpPr>
          <a:xfrm>
            <a:off x="8715375" y="2316480"/>
            <a:ext cx="277000" cy="3755790"/>
            <a:chOff x="8715375" y="2297975"/>
            <a:chExt cx="277000" cy="3755790"/>
          </a:xfrm>
          <a:solidFill>
            <a:srgbClr val="B7472A"/>
          </a:solidFill>
        </p:grpSpPr>
        <p:sp>
          <p:nvSpPr>
            <p:cNvPr id="19" name="TextBox 18">
              <a:extLst>
                <a:ext uri="{FF2B5EF4-FFF2-40B4-BE49-F238E27FC236}">
                  <a16:creationId xmlns:a16="http://schemas.microsoft.com/office/drawing/2014/main" id="{6F707C7A-20EF-A8D1-51EC-E263885D126B}"/>
                </a:ext>
              </a:extLst>
            </p:cNvPr>
            <p:cNvSpPr txBox="1"/>
            <p:nvPr/>
          </p:nvSpPr>
          <p:spPr>
            <a:xfrm rot="16200000">
              <a:off x="7338524" y="4399914"/>
              <a:ext cx="3030702" cy="276999"/>
            </a:xfrm>
            <a:prstGeom prst="rect">
              <a:avLst/>
            </a:prstGeom>
            <a:noFill/>
          </p:spPr>
          <p:txBody>
            <a:bodyPr>
              <a:spAutoFit/>
            </a:bodyPr>
            <a:lstStyle/>
            <a:p>
              <a:pPr eaLnBrk="1" fontAlgn="auto" hangingPunct="1">
                <a:spcBef>
                  <a:spcPts val="0"/>
                </a:spcBef>
                <a:spcAft>
                  <a:spcPts val="0"/>
                </a:spcAft>
                <a:defRPr/>
              </a:pPr>
              <a:r>
                <a:rPr lang="en-IN" sz="1200" b="1" dirty="0">
                  <a:latin typeface="+mn-lt"/>
                </a:rPr>
                <a:t>              Introduction</a:t>
              </a:r>
              <a:endParaRPr lang="en-IN" sz="1200" dirty="0">
                <a:latin typeface="+mn-lt"/>
              </a:endParaRPr>
            </a:p>
          </p:txBody>
        </p:sp>
        <p:sp>
          <p:nvSpPr>
            <p:cNvPr id="20" name="TextBox 19">
              <a:extLst>
                <a:ext uri="{FF2B5EF4-FFF2-40B4-BE49-F238E27FC236}">
                  <a16:creationId xmlns:a16="http://schemas.microsoft.com/office/drawing/2014/main" id="{FD44CD14-5827-CE28-D86D-5A66971A841D}"/>
                </a:ext>
              </a:extLst>
            </p:cNvPr>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a:spAutoFit/>
            </a:bodyPr>
            <a:lstStyle/>
            <a:p>
              <a:pPr algn="ctr" eaLnBrk="1" fontAlgn="auto" hangingPunct="1">
                <a:spcBef>
                  <a:spcPts val="0"/>
                </a:spcBef>
                <a:spcAft>
                  <a:spcPts val="0"/>
                </a:spcAft>
                <a:defRPr/>
              </a:pPr>
              <a:r>
                <a:rPr lang="en-IN" sz="1100" dirty="0"/>
                <a:t>Cloud Computing</a:t>
              </a:r>
            </a:p>
          </p:txBody>
        </p:sp>
      </p:grpSp>
      <p:pic>
        <p:nvPicPr>
          <p:cNvPr id="15362" name="Picture 2">
            <a:extLst>
              <a:ext uri="{FF2B5EF4-FFF2-40B4-BE49-F238E27FC236}">
                <a16:creationId xmlns:a16="http://schemas.microsoft.com/office/drawing/2014/main" id="{C1807F7C-788A-32D6-9FCD-72793BDA9F84}"/>
              </a:ext>
            </a:extLst>
          </p:cNvPr>
          <p:cNvPicPr>
            <a:picLocks noChangeAspect="1" noChangeArrowheads="1"/>
          </p:cNvPicPr>
          <p:nvPr/>
        </p:nvPicPr>
        <p:blipFill>
          <a:blip r:embed="rId3"/>
          <a:srcRect/>
          <a:stretch>
            <a:fillRect/>
          </a:stretch>
        </p:blipFill>
        <p:spPr bwMode="auto">
          <a:xfrm>
            <a:off x="514350" y="2008188"/>
            <a:ext cx="8056563" cy="3835400"/>
          </a:xfrm>
          <a:prstGeom prst="rect">
            <a:avLst/>
          </a:prstGeom>
          <a:ln>
            <a:noFill/>
          </a:ln>
          <a:effectLst>
            <a:outerShdw blurRad="190500" algn="tl" rotWithShape="0">
              <a:srgbClr val="000000">
                <a:alpha val="70000"/>
              </a:srgbClr>
            </a:outerShdw>
          </a:effectLst>
        </p:spPr>
      </p:pic>
      <p:sp>
        <p:nvSpPr>
          <p:cNvPr id="35845" name="Content Placeholder 17">
            <a:extLst>
              <a:ext uri="{FF2B5EF4-FFF2-40B4-BE49-F238E27FC236}">
                <a16:creationId xmlns:a16="http://schemas.microsoft.com/office/drawing/2014/main" id="{A5FA419B-8FED-BF20-E397-EFEB625A0402}"/>
              </a:ext>
            </a:extLst>
          </p:cNvPr>
          <p:cNvSpPr txBox="1">
            <a:spLocks noChangeArrowheads="1"/>
          </p:cNvSpPr>
          <p:nvPr/>
        </p:nvSpPr>
        <p:spPr bwMode="auto">
          <a:xfrm>
            <a:off x="2782888" y="1465263"/>
            <a:ext cx="37115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a:spcBef>
                <a:spcPts val="750"/>
              </a:spcBef>
              <a:spcAft>
                <a:spcPts val="900"/>
              </a:spcAft>
              <a:defRPr sz="1000">
                <a:solidFill>
                  <a:schemeClr val="tx1"/>
                </a:solidFill>
                <a:latin typeface="Segoe UI" panose="020B0502040204020203" pitchFamily="34" charset="0"/>
              </a:defRPr>
            </a:lvl1pPr>
            <a:lvl2pPr marL="685800" indent="-228600">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2pPr>
            <a:lvl3pPr marL="1143000" indent="-228600">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3pPr>
            <a:lvl4pPr marL="1600200" indent="-228600">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4pPr>
            <a:lvl5pPr marL="2057400" indent="-228600">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5pPr>
            <a:lvl6pPr marL="2514600" indent="-228600" fontAlgn="base">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6pPr>
            <a:lvl7pPr marL="2971800" indent="-228600" fontAlgn="base">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7pPr>
            <a:lvl8pPr marL="3429000" indent="-228600" fontAlgn="base">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8pPr>
            <a:lvl9pPr marL="3886200" indent="-228600" fontAlgn="base">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9pPr>
          </a:lstStyle>
          <a:p>
            <a:pPr eaLnBrk="1" hangingPunct="1">
              <a:lnSpc>
                <a:spcPts val="1800"/>
              </a:lnSpc>
              <a:spcBef>
                <a:spcPts val="1000"/>
              </a:spcBef>
              <a:spcAft>
                <a:spcPts val="1500"/>
              </a:spcAft>
            </a:pPr>
            <a:r>
              <a:rPr lang="en-US" altLang="en-US" sz="1500" b="1">
                <a:cs typeface="Segoe UI Semibold" panose="020B0702040204020203" pitchFamily="34" charset="0"/>
              </a:rPr>
              <a:t>NIST Architecture of Cloud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883E5-628A-A29B-1F19-121B6680A075}"/>
              </a:ext>
            </a:extLst>
          </p:cNvPr>
          <p:cNvSpPr>
            <a:spLocks noGrp="1"/>
          </p:cNvSpPr>
          <p:nvPr>
            <p:ph type="title"/>
          </p:nvPr>
        </p:nvSpPr>
        <p:spPr/>
        <p:txBody>
          <a:bodyPr rtlCol="0">
            <a:normAutofit/>
          </a:bodyPr>
          <a:lstStyle/>
          <a:p>
            <a:pPr fontAlgn="auto">
              <a:spcAft>
                <a:spcPts val="0"/>
              </a:spcAft>
              <a:defRPr/>
            </a:pPr>
            <a:r>
              <a:rPr lang="en-US" sz="2400" spc="-10" dirty="0" err="1"/>
              <a:t>Cont</a:t>
            </a:r>
            <a:r>
              <a:rPr lang="en-US" sz="2400" spc="-10" dirty="0"/>
              <a:t>…</a:t>
            </a:r>
          </a:p>
        </p:txBody>
      </p:sp>
      <p:sp>
        <p:nvSpPr>
          <p:cNvPr id="8" name="TextBox 7">
            <a:extLst>
              <a:ext uri="{FF2B5EF4-FFF2-40B4-BE49-F238E27FC236}">
                <a16:creationId xmlns:a16="http://schemas.microsoft.com/office/drawing/2014/main" id="{377BB800-4392-C8A1-486B-4D39391C3C96}"/>
              </a:ext>
            </a:extLst>
          </p:cNvPr>
          <p:cNvSpPr txBox="1"/>
          <p:nvPr/>
        </p:nvSpPr>
        <p:spPr>
          <a:xfrm>
            <a:off x="635000" y="1357313"/>
            <a:ext cx="8027988" cy="4540250"/>
          </a:xfrm>
          <a:prstGeom prst="rect">
            <a:avLst/>
          </a:prstGeom>
          <a:solidFill>
            <a:schemeClr val="bg1">
              <a:lumMod val="95000"/>
            </a:schemeClr>
          </a:solidFill>
        </p:spPr>
        <p:txBody>
          <a:bodyPr>
            <a:spAutoFit/>
          </a:bodyPr>
          <a:lstStyle/>
          <a:p>
            <a:pPr marL="408623" indent="-285750" eaLnBrk="1" fontAlgn="auto" hangingPunct="1">
              <a:spcBef>
                <a:spcPts val="236"/>
              </a:spcBef>
              <a:spcAft>
                <a:spcPts val="0"/>
              </a:spcAft>
              <a:buClr>
                <a:srgbClr val="0000FF"/>
              </a:buClr>
              <a:buFont typeface="Arial" panose="020B0604020202020204" pitchFamily="34" charset="0"/>
              <a:buChar char="•"/>
              <a:tabLst>
                <a:tab pos="218599" algn="l"/>
              </a:tabLst>
              <a:defRPr/>
            </a:pPr>
            <a:endParaRPr lang="en-US" spc="-4" dirty="0">
              <a:latin typeface="Segoe UI (Body)"/>
              <a:cs typeface="Arial"/>
            </a:endParaRPr>
          </a:p>
          <a:p>
            <a:pPr marL="408623" indent="-285750" eaLnBrk="1" fontAlgn="auto" hangingPunct="1">
              <a:spcBef>
                <a:spcPts val="236"/>
              </a:spcBef>
              <a:spcAft>
                <a:spcPts val="0"/>
              </a:spcAft>
              <a:buClr>
                <a:srgbClr val="0000FF"/>
              </a:buClr>
              <a:buFont typeface="Arial" panose="020B0604020202020204" pitchFamily="34" charset="0"/>
              <a:buChar char="•"/>
              <a:tabLst>
                <a:tab pos="218599" algn="l"/>
              </a:tabLst>
              <a:defRPr/>
            </a:pPr>
            <a:r>
              <a:rPr lang="en-US" sz="1600" b="1" spc="-4" dirty="0">
                <a:latin typeface="Segoe UI (Body)"/>
                <a:cs typeface="Arial"/>
              </a:rPr>
              <a:t>Cloud Consumer</a:t>
            </a:r>
            <a:r>
              <a:rPr lang="en-US" sz="1600" spc="-4" dirty="0">
                <a:latin typeface="Segoe UI (Body)"/>
                <a:cs typeface="Arial"/>
              </a:rPr>
              <a:t>: An individual or organization that engages in a business partnership with Cloud Providers and utilizes their services.</a:t>
            </a:r>
          </a:p>
          <a:p>
            <a:pPr marL="408623" indent="-285750" eaLnBrk="1" fontAlgn="auto" hangingPunct="1">
              <a:spcBef>
                <a:spcPts val="236"/>
              </a:spcBef>
              <a:spcAft>
                <a:spcPts val="0"/>
              </a:spcAft>
              <a:buClr>
                <a:srgbClr val="0000FF"/>
              </a:buClr>
              <a:buFont typeface="Arial" panose="020B0604020202020204" pitchFamily="34" charset="0"/>
              <a:buChar char="•"/>
              <a:tabLst>
                <a:tab pos="218599" algn="l"/>
              </a:tabLst>
              <a:defRPr/>
            </a:pPr>
            <a:endParaRPr lang="en-US" sz="1600" spc="-4" dirty="0">
              <a:latin typeface="Segoe UI (Body)"/>
              <a:cs typeface="Arial"/>
            </a:endParaRPr>
          </a:p>
          <a:p>
            <a:pPr marL="408623" indent="-285750" eaLnBrk="1" fontAlgn="auto" hangingPunct="1">
              <a:spcBef>
                <a:spcPts val="236"/>
              </a:spcBef>
              <a:spcAft>
                <a:spcPts val="0"/>
              </a:spcAft>
              <a:buClr>
                <a:srgbClr val="0000FF"/>
              </a:buClr>
              <a:buFont typeface="Arial" panose="020B0604020202020204" pitchFamily="34" charset="0"/>
              <a:buChar char="•"/>
              <a:tabLst>
                <a:tab pos="218599" algn="l"/>
              </a:tabLst>
              <a:defRPr/>
            </a:pPr>
            <a:r>
              <a:rPr lang="en-US" sz="1600" b="1" spc="-4" dirty="0">
                <a:latin typeface="Segoe UI (Body)"/>
                <a:cs typeface="Arial"/>
              </a:rPr>
              <a:t>Cloud Provider</a:t>
            </a:r>
            <a:r>
              <a:rPr lang="en-US" sz="1600" spc="-4" dirty="0">
                <a:latin typeface="Segoe UI (Body)"/>
                <a:cs typeface="Arial"/>
              </a:rPr>
              <a:t>: A person, organization, or entity that is accountable for offering services to individuals or entities who are interested in them.</a:t>
            </a:r>
          </a:p>
          <a:p>
            <a:pPr marL="408623" indent="-285750" eaLnBrk="1" fontAlgn="auto" hangingPunct="1">
              <a:spcBef>
                <a:spcPts val="236"/>
              </a:spcBef>
              <a:spcAft>
                <a:spcPts val="0"/>
              </a:spcAft>
              <a:buClr>
                <a:srgbClr val="0000FF"/>
              </a:buClr>
              <a:buFont typeface="Arial" panose="020B0604020202020204" pitchFamily="34" charset="0"/>
              <a:buChar char="•"/>
              <a:tabLst>
                <a:tab pos="218599" algn="l"/>
              </a:tabLst>
              <a:defRPr/>
            </a:pPr>
            <a:endParaRPr lang="en-US" sz="1600" spc="-4" dirty="0">
              <a:latin typeface="Segoe UI (Body)"/>
              <a:cs typeface="Arial"/>
            </a:endParaRPr>
          </a:p>
          <a:p>
            <a:pPr marL="408623" indent="-285750" eaLnBrk="1" fontAlgn="auto" hangingPunct="1">
              <a:spcBef>
                <a:spcPts val="236"/>
              </a:spcBef>
              <a:spcAft>
                <a:spcPts val="0"/>
              </a:spcAft>
              <a:buClr>
                <a:srgbClr val="0000FF"/>
              </a:buClr>
              <a:buFont typeface="Arial" panose="020B0604020202020204" pitchFamily="34" charset="0"/>
              <a:buChar char="•"/>
              <a:tabLst>
                <a:tab pos="218599" algn="l"/>
              </a:tabLst>
              <a:defRPr/>
            </a:pPr>
            <a:r>
              <a:rPr lang="en-US" sz="1600" b="1" spc="-4" dirty="0">
                <a:latin typeface="Segoe UI (Body)"/>
                <a:cs typeface="Arial"/>
              </a:rPr>
              <a:t>Cloud Auditor</a:t>
            </a:r>
            <a:r>
              <a:rPr lang="en-US" sz="1600" spc="-4" dirty="0">
                <a:latin typeface="Segoe UI (Body)"/>
                <a:cs typeface="Arial"/>
              </a:rPr>
              <a:t>: A party capable of conducting an impartial evaluation of cloud services, as well as assessing the performance, security, and operations of the cloud implementation.</a:t>
            </a:r>
          </a:p>
          <a:p>
            <a:pPr marL="408623" indent="-285750" eaLnBrk="1" fontAlgn="auto" hangingPunct="1">
              <a:spcBef>
                <a:spcPts val="236"/>
              </a:spcBef>
              <a:spcAft>
                <a:spcPts val="0"/>
              </a:spcAft>
              <a:buClr>
                <a:srgbClr val="0000FF"/>
              </a:buClr>
              <a:buFont typeface="Arial" panose="020B0604020202020204" pitchFamily="34" charset="0"/>
              <a:buChar char="•"/>
              <a:tabLst>
                <a:tab pos="218599" algn="l"/>
              </a:tabLst>
              <a:defRPr/>
            </a:pPr>
            <a:endParaRPr lang="en-US" sz="1600" spc="-4" dirty="0">
              <a:latin typeface="Segoe UI (Body)"/>
              <a:cs typeface="Arial"/>
            </a:endParaRPr>
          </a:p>
          <a:p>
            <a:pPr marL="408623" indent="-285750" eaLnBrk="1" fontAlgn="auto" hangingPunct="1">
              <a:spcBef>
                <a:spcPts val="236"/>
              </a:spcBef>
              <a:spcAft>
                <a:spcPts val="0"/>
              </a:spcAft>
              <a:buClr>
                <a:srgbClr val="0000FF"/>
              </a:buClr>
              <a:buFont typeface="Arial" panose="020B0604020202020204" pitchFamily="34" charset="0"/>
              <a:buChar char="•"/>
              <a:tabLst>
                <a:tab pos="218599" algn="l"/>
              </a:tabLst>
              <a:defRPr/>
            </a:pPr>
            <a:r>
              <a:rPr lang="en-US" sz="1600" b="1" spc="-4" dirty="0">
                <a:latin typeface="Segoe UI (Body)"/>
                <a:cs typeface="Arial"/>
              </a:rPr>
              <a:t>Cloud Broker</a:t>
            </a:r>
            <a:r>
              <a:rPr lang="en-US" sz="1600" spc="-4" dirty="0">
                <a:latin typeface="Segoe UI (Body)"/>
                <a:cs typeface="Arial"/>
              </a:rPr>
              <a:t>: An entity responsible for managing the utilization, performance, and delivery of cloud services. Additionally, they act as mediators between Cloud Providers and Cloud Consumers, negotiating relationships between the two parties.</a:t>
            </a:r>
          </a:p>
          <a:p>
            <a:pPr marL="408623" indent="-285750" eaLnBrk="1" fontAlgn="auto" hangingPunct="1">
              <a:spcBef>
                <a:spcPts val="236"/>
              </a:spcBef>
              <a:spcAft>
                <a:spcPts val="0"/>
              </a:spcAft>
              <a:buClr>
                <a:srgbClr val="0000FF"/>
              </a:buClr>
              <a:buFont typeface="Arial" panose="020B0604020202020204" pitchFamily="34" charset="0"/>
              <a:buChar char="•"/>
              <a:tabLst>
                <a:tab pos="218599" algn="l"/>
              </a:tabLst>
              <a:defRPr/>
            </a:pPr>
            <a:endParaRPr lang="en-US" sz="1600" spc="-4" dirty="0">
              <a:latin typeface="Segoe UI (Body)"/>
              <a:cs typeface="Arial"/>
            </a:endParaRPr>
          </a:p>
          <a:p>
            <a:pPr marL="408623" indent="-285750" eaLnBrk="1" fontAlgn="auto" hangingPunct="1">
              <a:spcBef>
                <a:spcPts val="236"/>
              </a:spcBef>
              <a:spcAft>
                <a:spcPts val="0"/>
              </a:spcAft>
              <a:buClr>
                <a:srgbClr val="0000FF"/>
              </a:buClr>
              <a:buFont typeface="Arial" panose="020B0604020202020204" pitchFamily="34" charset="0"/>
              <a:buChar char="•"/>
              <a:tabLst>
                <a:tab pos="218599" algn="l"/>
              </a:tabLst>
              <a:defRPr/>
            </a:pPr>
            <a:r>
              <a:rPr lang="en-US" sz="1600" b="1" spc="-4" dirty="0">
                <a:latin typeface="Segoe UI (Body)"/>
                <a:cs typeface="Arial"/>
              </a:rPr>
              <a:t>Cloud Carrier</a:t>
            </a:r>
            <a:r>
              <a:rPr lang="en-US" sz="1600" spc="-4" dirty="0">
                <a:latin typeface="Segoe UI (Body)"/>
                <a:cs typeface="Arial"/>
              </a:rPr>
              <a:t>: An intermediary that facilitates the connectivity and transportation of cloud services from Cloud Providers to Cloud Consumers.</a:t>
            </a:r>
          </a:p>
        </p:txBody>
      </p:sp>
      <p:grpSp>
        <p:nvGrpSpPr>
          <p:cNvPr id="18" name="Group 17">
            <a:extLst>
              <a:ext uri="{FF2B5EF4-FFF2-40B4-BE49-F238E27FC236}">
                <a16:creationId xmlns:a16="http://schemas.microsoft.com/office/drawing/2014/main" id="{99376AF3-1F75-24D4-FA80-67A51D1E8D89}"/>
              </a:ext>
            </a:extLst>
          </p:cNvPr>
          <p:cNvGrpSpPr/>
          <p:nvPr/>
        </p:nvGrpSpPr>
        <p:grpSpPr>
          <a:xfrm>
            <a:off x="8715375" y="2316480"/>
            <a:ext cx="277000" cy="3755790"/>
            <a:chOff x="8715375" y="2297975"/>
            <a:chExt cx="277000" cy="3755790"/>
          </a:xfrm>
          <a:solidFill>
            <a:srgbClr val="B7472A"/>
          </a:solidFill>
        </p:grpSpPr>
        <p:sp>
          <p:nvSpPr>
            <p:cNvPr id="19" name="TextBox 18">
              <a:extLst>
                <a:ext uri="{FF2B5EF4-FFF2-40B4-BE49-F238E27FC236}">
                  <a16:creationId xmlns:a16="http://schemas.microsoft.com/office/drawing/2014/main" id="{4B2F3847-436C-BC6A-8737-B741E92D79B2}"/>
                </a:ext>
              </a:extLst>
            </p:cNvPr>
            <p:cNvSpPr txBox="1"/>
            <p:nvPr/>
          </p:nvSpPr>
          <p:spPr>
            <a:xfrm rot="16200000">
              <a:off x="7338524" y="4399914"/>
              <a:ext cx="3030702" cy="276999"/>
            </a:xfrm>
            <a:prstGeom prst="rect">
              <a:avLst/>
            </a:prstGeom>
            <a:noFill/>
          </p:spPr>
          <p:txBody>
            <a:bodyPr>
              <a:spAutoFit/>
            </a:bodyPr>
            <a:lstStyle/>
            <a:p>
              <a:pPr eaLnBrk="1" fontAlgn="auto" hangingPunct="1">
                <a:spcBef>
                  <a:spcPts val="0"/>
                </a:spcBef>
                <a:spcAft>
                  <a:spcPts val="0"/>
                </a:spcAft>
                <a:defRPr/>
              </a:pPr>
              <a:r>
                <a:rPr lang="en-IN" sz="1200" b="1" dirty="0">
                  <a:latin typeface="+mn-lt"/>
                </a:rPr>
                <a:t>              Introduction</a:t>
              </a:r>
              <a:endParaRPr lang="en-IN" sz="1200" dirty="0">
                <a:latin typeface="+mn-lt"/>
              </a:endParaRPr>
            </a:p>
          </p:txBody>
        </p:sp>
        <p:sp>
          <p:nvSpPr>
            <p:cNvPr id="20" name="TextBox 19">
              <a:extLst>
                <a:ext uri="{FF2B5EF4-FFF2-40B4-BE49-F238E27FC236}">
                  <a16:creationId xmlns:a16="http://schemas.microsoft.com/office/drawing/2014/main" id="{C0283964-1BA7-7771-92BB-D1FFFE6ECF34}"/>
                </a:ext>
              </a:extLst>
            </p:cNvPr>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a:spAutoFit/>
            </a:bodyPr>
            <a:lstStyle/>
            <a:p>
              <a:pPr algn="ctr" eaLnBrk="1" fontAlgn="auto" hangingPunct="1">
                <a:spcBef>
                  <a:spcPts val="0"/>
                </a:spcBef>
                <a:spcAft>
                  <a:spcPts val="0"/>
                </a:spcAft>
                <a:defRPr/>
              </a:pPr>
              <a:r>
                <a:rPr lang="en-IN" sz="1100" dirty="0"/>
                <a:t>Cloud Computing</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2508B-E24B-C508-8766-6936D021BA3E}"/>
              </a:ext>
            </a:extLst>
          </p:cNvPr>
          <p:cNvSpPr>
            <a:spLocks noGrp="1"/>
          </p:cNvSpPr>
          <p:nvPr>
            <p:ph type="title"/>
          </p:nvPr>
        </p:nvSpPr>
        <p:spPr/>
        <p:txBody>
          <a:bodyPr rtlCol="0">
            <a:normAutofit/>
          </a:bodyPr>
          <a:lstStyle/>
          <a:p>
            <a:pPr fontAlgn="auto">
              <a:spcAft>
                <a:spcPts val="0"/>
              </a:spcAft>
              <a:defRPr/>
            </a:pPr>
            <a:r>
              <a:rPr lang="en-US" sz="2400" spc="-10" dirty="0"/>
              <a:t>Cloud Architecture Best Practices</a:t>
            </a:r>
          </a:p>
        </p:txBody>
      </p:sp>
      <p:sp>
        <p:nvSpPr>
          <p:cNvPr id="8" name="TextBox 7">
            <a:extLst>
              <a:ext uri="{FF2B5EF4-FFF2-40B4-BE49-F238E27FC236}">
                <a16:creationId xmlns:a16="http://schemas.microsoft.com/office/drawing/2014/main" id="{9BE4226F-97D9-AFE2-8B9D-530684E03087}"/>
              </a:ext>
            </a:extLst>
          </p:cNvPr>
          <p:cNvSpPr txBox="1"/>
          <p:nvPr/>
        </p:nvSpPr>
        <p:spPr>
          <a:xfrm>
            <a:off x="635000" y="1357313"/>
            <a:ext cx="8027988" cy="5145087"/>
          </a:xfrm>
          <a:prstGeom prst="rect">
            <a:avLst/>
          </a:prstGeom>
          <a:solidFill>
            <a:schemeClr val="bg1">
              <a:lumMod val="95000"/>
            </a:schemeClr>
          </a:solidFill>
        </p:spPr>
        <p:txBody>
          <a:bodyPr>
            <a:spAutoFit/>
          </a:bodyPr>
          <a:lstStyle/>
          <a:p>
            <a:pPr marL="408623" indent="-285750" eaLnBrk="1" fontAlgn="auto" hangingPunct="1">
              <a:spcBef>
                <a:spcPts val="236"/>
              </a:spcBef>
              <a:spcAft>
                <a:spcPts val="0"/>
              </a:spcAft>
              <a:buClr>
                <a:srgbClr val="0000FF"/>
              </a:buClr>
              <a:buFont typeface="Arial" panose="020B0604020202020204" pitchFamily="34" charset="0"/>
              <a:buChar char="•"/>
              <a:tabLst>
                <a:tab pos="218599" algn="l"/>
              </a:tabLst>
              <a:defRPr/>
            </a:pPr>
            <a:r>
              <a:rPr lang="en-US" sz="1500" b="1" spc="-4" dirty="0">
                <a:latin typeface="Segoe UI (Body)"/>
                <a:cs typeface="Arial"/>
              </a:rPr>
              <a:t>Up-front Planning</a:t>
            </a:r>
            <a:r>
              <a:rPr lang="en-US" sz="1500" spc="-4" dirty="0">
                <a:latin typeface="Segoe UI (Body)"/>
                <a:cs typeface="Arial"/>
              </a:rPr>
              <a:t>: Prioritize up-front planning to understand capacity needs and avoid unexpected production glitches. Continuously test performance during the architecture design phase.</a:t>
            </a:r>
          </a:p>
          <a:p>
            <a:pPr marL="408623" indent="-285750" eaLnBrk="1" fontAlgn="auto" hangingPunct="1">
              <a:spcBef>
                <a:spcPts val="236"/>
              </a:spcBef>
              <a:spcAft>
                <a:spcPts val="0"/>
              </a:spcAft>
              <a:buClr>
                <a:srgbClr val="0000FF"/>
              </a:buClr>
              <a:buFont typeface="Arial" panose="020B0604020202020204" pitchFamily="34" charset="0"/>
              <a:buChar char="•"/>
              <a:tabLst>
                <a:tab pos="218599" algn="l"/>
              </a:tabLst>
              <a:defRPr/>
            </a:pPr>
            <a:endParaRPr lang="en-US" sz="1500" spc="-4" dirty="0">
              <a:latin typeface="Segoe UI (Body)"/>
              <a:cs typeface="Arial"/>
            </a:endParaRPr>
          </a:p>
          <a:p>
            <a:pPr marL="408623" indent="-285750" eaLnBrk="1" fontAlgn="auto" hangingPunct="1">
              <a:spcBef>
                <a:spcPts val="236"/>
              </a:spcBef>
              <a:spcAft>
                <a:spcPts val="0"/>
              </a:spcAft>
              <a:buClr>
                <a:srgbClr val="0000FF"/>
              </a:buClr>
              <a:buFont typeface="Arial" panose="020B0604020202020204" pitchFamily="34" charset="0"/>
              <a:buChar char="•"/>
              <a:tabLst>
                <a:tab pos="218599" algn="l"/>
              </a:tabLst>
              <a:defRPr/>
            </a:pPr>
            <a:r>
              <a:rPr lang="en-US" sz="1500" b="1" spc="-4" dirty="0">
                <a:latin typeface="Segoe UI (Body)"/>
                <a:cs typeface="Arial"/>
              </a:rPr>
              <a:t>Security First</a:t>
            </a:r>
            <a:r>
              <a:rPr lang="en-US" sz="1500" spc="-4" dirty="0">
                <a:latin typeface="Segoe UI (Body)"/>
                <a:cs typeface="Arial"/>
              </a:rPr>
              <a:t>: Implement robust security measures to protect against unauthorized access. Safeguard all layers of the cloud infrastructure through data encryption, patch management, and strict security policies. Consider adopting zero-trust security models for enhanced protection in hybrid and multi-cloud environments.</a:t>
            </a:r>
          </a:p>
          <a:p>
            <a:pPr marL="408623" indent="-285750" eaLnBrk="1" fontAlgn="auto" hangingPunct="1">
              <a:spcBef>
                <a:spcPts val="236"/>
              </a:spcBef>
              <a:spcAft>
                <a:spcPts val="0"/>
              </a:spcAft>
              <a:buClr>
                <a:srgbClr val="0000FF"/>
              </a:buClr>
              <a:buFont typeface="Arial" panose="020B0604020202020204" pitchFamily="34" charset="0"/>
              <a:buChar char="•"/>
              <a:tabLst>
                <a:tab pos="218599" algn="l"/>
              </a:tabLst>
              <a:defRPr/>
            </a:pPr>
            <a:endParaRPr lang="en-US" sz="1500" spc="-4" dirty="0">
              <a:latin typeface="Segoe UI (Body)"/>
              <a:cs typeface="Arial"/>
            </a:endParaRPr>
          </a:p>
          <a:p>
            <a:pPr marL="408623" indent="-285750" eaLnBrk="1" fontAlgn="auto" hangingPunct="1">
              <a:spcBef>
                <a:spcPts val="236"/>
              </a:spcBef>
              <a:spcAft>
                <a:spcPts val="0"/>
              </a:spcAft>
              <a:buClr>
                <a:srgbClr val="0000FF"/>
              </a:buClr>
              <a:buFont typeface="Arial" panose="020B0604020202020204" pitchFamily="34" charset="0"/>
              <a:buChar char="•"/>
              <a:tabLst>
                <a:tab pos="218599" algn="l"/>
              </a:tabLst>
              <a:defRPr/>
            </a:pPr>
            <a:r>
              <a:rPr lang="en-US" sz="1500" b="1" spc="-4" dirty="0">
                <a:latin typeface="Segoe UI (Body)"/>
                <a:cs typeface="Arial"/>
              </a:rPr>
              <a:t>Disaster Recovery Readiness</a:t>
            </a:r>
            <a:r>
              <a:rPr lang="en-US" sz="1500" spc="-4" dirty="0">
                <a:latin typeface="Segoe UI (Body)"/>
                <a:cs typeface="Arial"/>
              </a:rPr>
              <a:t>: Automate recovery processes to minimize costly downtime and ensure swift recovery from service disruptions. Implement monitoring mechanisms to track capacity and utilize redundant networks for a highly available architecture.</a:t>
            </a:r>
          </a:p>
          <a:p>
            <a:pPr marL="408623" indent="-285750" eaLnBrk="1" fontAlgn="auto" hangingPunct="1">
              <a:spcBef>
                <a:spcPts val="236"/>
              </a:spcBef>
              <a:spcAft>
                <a:spcPts val="0"/>
              </a:spcAft>
              <a:buClr>
                <a:srgbClr val="0000FF"/>
              </a:buClr>
              <a:buFont typeface="Arial" panose="020B0604020202020204" pitchFamily="34" charset="0"/>
              <a:buChar char="•"/>
              <a:tabLst>
                <a:tab pos="218599" algn="l"/>
              </a:tabLst>
              <a:defRPr/>
            </a:pPr>
            <a:endParaRPr lang="en-US" sz="1500" spc="-4" dirty="0">
              <a:latin typeface="Segoe UI (Body)"/>
              <a:cs typeface="Arial"/>
            </a:endParaRPr>
          </a:p>
          <a:p>
            <a:pPr marL="408623" indent="-285750" eaLnBrk="1" fontAlgn="auto" hangingPunct="1">
              <a:spcBef>
                <a:spcPts val="236"/>
              </a:spcBef>
              <a:spcAft>
                <a:spcPts val="0"/>
              </a:spcAft>
              <a:buClr>
                <a:srgbClr val="0000FF"/>
              </a:buClr>
              <a:buFont typeface="Arial" panose="020B0604020202020204" pitchFamily="34" charset="0"/>
              <a:buChar char="•"/>
              <a:tabLst>
                <a:tab pos="218599" algn="l"/>
              </a:tabLst>
              <a:defRPr/>
            </a:pPr>
            <a:r>
              <a:rPr lang="en-US" sz="1500" b="1" spc="-4" dirty="0">
                <a:latin typeface="Segoe UI (Body)"/>
                <a:cs typeface="Arial"/>
              </a:rPr>
              <a:t>Maximize Performance</a:t>
            </a:r>
            <a:r>
              <a:rPr lang="en-US" sz="1500" spc="-4" dirty="0">
                <a:latin typeface="Segoe UI (Body)"/>
                <a:cs typeface="Arial"/>
              </a:rPr>
              <a:t>: Optimize computing resources by continuously monitoring business demands and technological requirements. Efficiently manage and allocate resources to maintain optimal performance levels.</a:t>
            </a:r>
          </a:p>
          <a:p>
            <a:pPr marL="408623" indent="-285750" eaLnBrk="1" fontAlgn="auto" hangingPunct="1">
              <a:spcBef>
                <a:spcPts val="236"/>
              </a:spcBef>
              <a:spcAft>
                <a:spcPts val="0"/>
              </a:spcAft>
              <a:buClr>
                <a:srgbClr val="0000FF"/>
              </a:buClr>
              <a:buFont typeface="Arial" panose="020B0604020202020204" pitchFamily="34" charset="0"/>
              <a:buChar char="•"/>
              <a:tabLst>
                <a:tab pos="218599" algn="l"/>
              </a:tabLst>
              <a:defRPr/>
            </a:pPr>
            <a:endParaRPr lang="en-US" sz="1500" spc="-4" dirty="0">
              <a:latin typeface="Segoe UI (Body)"/>
              <a:cs typeface="Arial"/>
            </a:endParaRPr>
          </a:p>
          <a:p>
            <a:pPr marL="408623" indent="-285750" eaLnBrk="1" fontAlgn="auto" hangingPunct="1">
              <a:spcBef>
                <a:spcPts val="236"/>
              </a:spcBef>
              <a:spcAft>
                <a:spcPts val="0"/>
              </a:spcAft>
              <a:buClr>
                <a:srgbClr val="0000FF"/>
              </a:buClr>
              <a:buFont typeface="Arial" panose="020B0604020202020204" pitchFamily="34" charset="0"/>
              <a:buChar char="•"/>
              <a:tabLst>
                <a:tab pos="218599" algn="l"/>
              </a:tabLst>
              <a:defRPr/>
            </a:pPr>
            <a:r>
              <a:rPr lang="en-US" sz="1500" b="1" spc="-4" dirty="0">
                <a:latin typeface="Segoe UI (Body)"/>
                <a:cs typeface="Arial"/>
              </a:rPr>
              <a:t>Cost Optimization</a:t>
            </a:r>
            <a:r>
              <a:rPr lang="en-US" sz="1500" spc="-4" dirty="0">
                <a:latin typeface="Segoe UI (Body)"/>
                <a:cs typeface="Arial"/>
              </a:rPr>
              <a:t>: Leverage automated processes, managed service providers, and utilization tracking to reduce unnecessary cloud computing expenses. Regularly review and optimize resource allocation to ensure cost-effectiveness.</a:t>
            </a:r>
          </a:p>
        </p:txBody>
      </p:sp>
      <p:grpSp>
        <p:nvGrpSpPr>
          <p:cNvPr id="18" name="Group 17">
            <a:extLst>
              <a:ext uri="{FF2B5EF4-FFF2-40B4-BE49-F238E27FC236}">
                <a16:creationId xmlns:a16="http://schemas.microsoft.com/office/drawing/2014/main" id="{8F3B1B70-40EE-2B9C-B73C-BD1468BCCC21}"/>
              </a:ext>
            </a:extLst>
          </p:cNvPr>
          <p:cNvGrpSpPr/>
          <p:nvPr/>
        </p:nvGrpSpPr>
        <p:grpSpPr>
          <a:xfrm>
            <a:off x="8715375" y="2316480"/>
            <a:ext cx="277000" cy="3755790"/>
            <a:chOff x="8715375" y="2297975"/>
            <a:chExt cx="277000" cy="3755790"/>
          </a:xfrm>
          <a:solidFill>
            <a:srgbClr val="B7472A"/>
          </a:solidFill>
        </p:grpSpPr>
        <p:sp>
          <p:nvSpPr>
            <p:cNvPr id="19" name="TextBox 18">
              <a:extLst>
                <a:ext uri="{FF2B5EF4-FFF2-40B4-BE49-F238E27FC236}">
                  <a16:creationId xmlns:a16="http://schemas.microsoft.com/office/drawing/2014/main" id="{8733D514-262C-CDEA-0C8F-D41C949A1A39}"/>
                </a:ext>
              </a:extLst>
            </p:cNvPr>
            <p:cNvSpPr txBox="1"/>
            <p:nvPr/>
          </p:nvSpPr>
          <p:spPr>
            <a:xfrm rot="16200000">
              <a:off x="7338524" y="4399914"/>
              <a:ext cx="3030702" cy="276999"/>
            </a:xfrm>
            <a:prstGeom prst="rect">
              <a:avLst/>
            </a:prstGeom>
            <a:noFill/>
          </p:spPr>
          <p:txBody>
            <a:bodyPr>
              <a:spAutoFit/>
            </a:bodyPr>
            <a:lstStyle/>
            <a:p>
              <a:pPr eaLnBrk="1" fontAlgn="auto" hangingPunct="1">
                <a:spcBef>
                  <a:spcPts val="0"/>
                </a:spcBef>
                <a:spcAft>
                  <a:spcPts val="0"/>
                </a:spcAft>
                <a:defRPr/>
              </a:pPr>
              <a:r>
                <a:rPr lang="en-IN" sz="1200" b="1" dirty="0">
                  <a:latin typeface="+mn-lt"/>
                </a:rPr>
                <a:t>              Introduction</a:t>
              </a:r>
              <a:endParaRPr lang="en-IN" sz="1200" dirty="0">
                <a:latin typeface="+mn-lt"/>
              </a:endParaRPr>
            </a:p>
          </p:txBody>
        </p:sp>
        <p:sp>
          <p:nvSpPr>
            <p:cNvPr id="20" name="TextBox 19">
              <a:extLst>
                <a:ext uri="{FF2B5EF4-FFF2-40B4-BE49-F238E27FC236}">
                  <a16:creationId xmlns:a16="http://schemas.microsoft.com/office/drawing/2014/main" id="{3B6C7CE4-9788-BDF3-1C1D-365DDC32C567}"/>
                </a:ext>
              </a:extLst>
            </p:cNvPr>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a:spAutoFit/>
            </a:bodyPr>
            <a:lstStyle/>
            <a:p>
              <a:pPr algn="ctr" eaLnBrk="1" fontAlgn="auto" hangingPunct="1">
                <a:spcBef>
                  <a:spcPts val="0"/>
                </a:spcBef>
                <a:spcAft>
                  <a:spcPts val="0"/>
                </a:spcAft>
                <a:defRPr/>
              </a:pPr>
              <a:r>
                <a:rPr lang="en-IN" sz="1100" dirty="0"/>
                <a:t>Cloud Computing</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03838-4D1F-7CF2-0324-F61BD0E92A77}"/>
              </a:ext>
            </a:extLst>
          </p:cNvPr>
          <p:cNvSpPr>
            <a:spLocks noGrp="1"/>
          </p:cNvSpPr>
          <p:nvPr>
            <p:ph type="title"/>
          </p:nvPr>
        </p:nvSpPr>
        <p:spPr/>
        <p:txBody>
          <a:bodyPr rtlCol="0">
            <a:normAutofit/>
          </a:bodyPr>
          <a:lstStyle/>
          <a:p>
            <a:pPr fontAlgn="auto">
              <a:spcAft>
                <a:spcPts val="0"/>
              </a:spcAft>
              <a:defRPr/>
            </a:pPr>
            <a:r>
              <a:rPr lang="en-US" sz="2400" spc="-10" dirty="0"/>
              <a:t>Conclusion</a:t>
            </a:r>
          </a:p>
        </p:txBody>
      </p:sp>
      <p:sp>
        <p:nvSpPr>
          <p:cNvPr id="8" name="TextBox 7">
            <a:extLst>
              <a:ext uri="{FF2B5EF4-FFF2-40B4-BE49-F238E27FC236}">
                <a16:creationId xmlns:a16="http://schemas.microsoft.com/office/drawing/2014/main" id="{EFAB1EA8-2A17-95FC-C478-FD4617F17FA1}"/>
              </a:ext>
            </a:extLst>
          </p:cNvPr>
          <p:cNvSpPr txBox="1"/>
          <p:nvPr/>
        </p:nvSpPr>
        <p:spPr>
          <a:xfrm>
            <a:off x="685800" y="1500188"/>
            <a:ext cx="7831138" cy="4965700"/>
          </a:xfrm>
          <a:prstGeom prst="rect">
            <a:avLst/>
          </a:prstGeom>
          <a:solidFill>
            <a:schemeClr val="bg1">
              <a:lumMod val="95000"/>
            </a:schemeClr>
          </a:solidFill>
        </p:spPr>
        <p:txBody>
          <a:bodyPr>
            <a:spAutoFit/>
          </a:bodyPr>
          <a:lstStyle/>
          <a:p>
            <a:pPr marL="408623" indent="-285750" eaLnBrk="1" fontAlgn="auto" hangingPunct="1">
              <a:spcBef>
                <a:spcPts val="236"/>
              </a:spcBef>
              <a:spcAft>
                <a:spcPts val="0"/>
              </a:spcAft>
              <a:buClr>
                <a:srgbClr val="0000FF"/>
              </a:buClr>
              <a:buFont typeface="Arial" panose="020B0604020202020204" pitchFamily="34" charset="0"/>
              <a:buChar char="•"/>
              <a:tabLst>
                <a:tab pos="218599" algn="l"/>
              </a:tabLst>
              <a:defRPr/>
            </a:pPr>
            <a:r>
              <a:rPr lang="en-US" sz="1500" spc="-4" dirty="0">
                <a:latin typeface="Segoe UI (Body)"/>
                <a:cs typeface="Arial"/>
              </a:rPr>
              <a:t>Cloud computing enables the delivery of computing services over the internet, eliminating the need for local infrastructure.</a:t>
            </a:r>
          </a:p>
          <a:p>
            <a:pPr marL="408623" indent="-285750" eaLnBrk="1" fontAlgn="auto" hangingPunct="1">
              <a:spcBef>
                <a:spcPts val="236"/>
              </a:spcBef>
              <a:spcAft>
                <a:spcPts val="0"/>
              </a:spcAft>
              <a:buClr>
                <a:srgbClr val="0000FF"/>
              </a:buClr>
              <a:buFont typeface="Arial" panose="020B0604020202020204" pitchFamily="34" charset="0"/>
              <a:buChar char="•"/>
              <a:tabLst>
                <a:tab pos="218599" algn="l"/>
              </a:tabLst>
              <a:defRPr/>
            </a:pPr>
            <a:endParaRPr lang="en-US" sz="1500" spc="-4" dirty="0">
              <a:latin typeface="Segoe UI (Body)"/>
              <a:cs typeface="Arial"/>
            </a:endParaRPr>
          </a:p>
          <a:p>
            <a:pPr marL="408623" indent="-285750" eaLnBrk="1" fontAlgn="auto" hangingPunct="1">
              <a:spcBef>
                <a:spcPts val="236"/>
              </a:spcBef>
              <a:spcAft>
                <a:spcPts val="0"/>
              </a:spcAft>
              <a:buClr>
                <a:srgbClr val="0000FF"/>
              </a:buClr>
              <a:buFont typeface="Arial" panose="020B0604020202020204" pitchFamily="34" charset="0"/>
              <a:buChar char="•"/>
              <a:tabLst>
                <a:tab pos="218599" algn="l"/>
              </a:tabLst>
              <a:defRPr/>
            </a:pPr>
            <a:r>
              <a:rPr lang="en-US" sz="1500" spc="-4" dirty="0">
                <a:latin typeface="Segoe UI (Body)"/>
                <a:cs typeface="Arial"/>
              </a:rPr>
              <a:t>Key characteristics of cloud computing include on-demand self-service, broad network access, resource pooling, rapid elasticity, and measured service.</a:t>
            </a:r>
          </a:p>
          <a:p>
            <a:pPr marL="408623" indent="-285750" eaLnBrk="1" fontAlgn="auto" hangingPunct="1">
              <a:spcBef>
                <a:spcPts val="236"/>
              </a:spcBef>
              <a:spcAft>
                <a:spcPts val="0"/>
              </a:spcAft>
              <a:buClr>
                <a:srgbClr val="0000FF"/>
              </a:buClr>
              <a:buFont typeface="Arial" panose="020B0604020202020204" pitchFamily="34" charset="0"/>
              <a:buChar char="•"/>
              <a:tabLst>
                <a:tab pos="218599" algn="l"/>
              </a:tabLst>
              <a:defRPr/>
            </a:pPr>
            <a:endParaRPr lang="en-US" sz="1500" spc="-4" dirty="0">
              <a:latin typeface="Segoe UI (Body)"/>
              <a:cs typeface="Arial"/>
            </a:endParaRPr>
          </a:p>
          <a:p>
            <a:pPr marL="408623" indent="-285750" eaLnBrk="1" fontAlgn="auto" hangingPunct="1">
              <a:spcBef>
                <a:spcPts val="236"/>
              </a:spcBef>
              <a:spcAft>
                <a:spcPts val="0"/>
              </a:spcAft>
              <a:buClr>
                <a:srgbClr val="0000FF"/>
              </a:buClr>
              <a:buFont typeface="Arial" panose="020B0604020202020204" pitchFamily="34" charset="0"/>
              <a:buChar char="•"/>
              <a:tabLst>
                <a:tab pos="218599" algn="l"/>
              </a:tabLst>
              <a:defRPr/>
            </a:pPr>
            <a:r>
              <a:rPr lang="en-US" sz="1500" spc="-4" dirty="0">
                <a:latin typeface="Segoe UI (Body)"/>
                <a:cs typeface="Arial"/>
              </a:rPr>
              <a:t>Deployment models include public, private, and hybrid clouds, offering flexibility and data sharing options.</a:t>
            </a:r>
          </a:p>
          <a:p>
            <a:pPr marL="408623" indent="-285750" eaLnBrk="1" fontAlgn="auto" hangingPunct="1">
              <a:spcBef>
                <a:spcPts val="236"/>
              </a:spcBef>
              <a:spcAft>
                <a:spcPts val="0"/>
              </a:spcAft>
              <a:buClr>
                <a:srgbClr val="0000FF"/>
              </a:buClr>
              <a:buFont typeface="Arial" panose="020B0604020202020204" pitchFamily="34" charset="0"/>
              <a:buChar char="•"/>
              <a:tabLst>
                <a:tab pos="218599" algn="l"/>
              </a:tabLst>
              <a:defRPr/>
            </a:pPr>
            <a:endParaRPr lang="en-US" sz="1500" spc="-4" dirty="0">
              <a:latin typeface="Segoe UI (Body)"/>
              <a:cs typeface="Arial"/>
            </a:endParaRPr>
          </a:p>
          <a:p>
            <a:pPr marL="408623" indent="-285750" eaLnBrk="1" fontAlgn="auto" hangingPunct="1">
              <a:spcBef>
                <a:spcPts val="236"/>
              </a:spcBef>
              <a:spcAft>
                <a:spcPts val="0"/>
              </a:spcAft>
              <a:buClr>
                <a:srgbClr val="0000FF"/>
              </a:buClr>
              <a:buFont typeface="Arial" panose="020B0604020202020204" pitchFamily="34" charset="0"/>
              <a:buChar char="•"/>
              <a:tabLst>
                <a:tab pos="218599" algn="l"/>
              </a:tabLst>
              <a:defRPr/>
            </a:pPr>
            <a:r>
              <a:rPr lang="en-US" sz="1500" spc="-4" dirty="0">
                <a:latin typeface="Segoe UI (Body)"/>
                <a:cs typeface="Arial"/>
              </a:rPr>
              <a:t>Service models such as IaaS, PaaS, and SaaS provide virtualized computing resources, platform for application development, and software delivery respectively.</a:t>
            </a:r>
          </a:p>
          <a:p>
            <a:pPr marL="408623" indent="-285750" eaLnBrk="1" fontAlgn="auto" hangingPunct="1">
              <a:spcBef>
                <a:spcPts val="236"/>
              </a:spcBef>
              <a:spcAft>
                <a:spcPts val="0"/>
              </a:spcAft>
              <a:buClr>
                <a:srgbClr val="0000FF"/>
              </a:buClr>
              <a:buFont typeface="Arial" panose="020B0604020202020204" pitchFamily="34" charset="0"/>
              <a:buChar char="•"/>
              <a:tabLst>
                <a:tab pos="218599" algn="l"/>
              </a:tabLst>
              <a:defRPr/>
            </a:pPr>
            <a:endParaRPr lang="en-US" sz="1500" spc="-4" dirty="0">
              <a:latin typeface="Segoe UI (Body)"/>
              <a:cs typeface="Arial"/>
            </a:endParaRPr>
          </a:p>
          <a:p>
            <a:pPr marL="408623" indent="-285750" eaLnBrk="1" fontAlgn="auto" hangingPunct="1">
              <a:spcBef>
                <a:spcPts val="236"/>
              </a:spcBef>
              <a:spcAft>
                <a:spcPts val="0"/>
              </a:spcAft>
              <a:buClr>
                <a:srgbClr val="0000FF"/>
              </a:buClr>
              <a:buFont typeface="Arial" panose="020B0604020202020204" pitchFamily="34" charset="0"/>
              <a:buChar char="•"/>
              <a:tabLst>
                <a:tab pos="218599" algn="l"/>
              </a:tabLst>
              <a:defRPr/>
            </a:pPr>
            <a:r>
              <a:rPr lang="en-US" sz="1500" spc="-4" dirty="0">
                <a:latin typeface="Segoe UI (Body)"/>
                <a:cs typeface="Arial"/>
              </a:rPr>
              <a:t>Cloud computing offers benefits like cost savings, scalability, flexibility, reliability, and enhanced collaboration.</a:t>
            </a:r>
          </a:p>
          <a:p>
            <a:pPr marL="122873" eaLnBrk="1" fontAlgn="auto" hangingPunct="1">
              <a:spcBef>
                <a:spcPts val="236"/>
              </a:spcBef>
              <a:spcAft>
                <a:spcPts val="0"/>
              </a:spcAft>
              <a:buClr>
                <a:srgbClr val="0000FF"/>
              </a:buClr>
              <a:tabLst>
                <a:tab pos="218599" algn="l"/>
              </a:tabLst>
              <a:defRPr/>
            </a:pPr>
            <a:endParaRPr lang="en-US" sz="1500" spc="-4" dirty="0">
              <a:latin typeface="Segoe UI (Body)"/>
              <a:cs typeface="Arial"/>
            </a:endParaRPr>
          </a:p>
          <a:p>
            <a:pPr marL="408623" indent="-285750" eaLnBrk="1" fontAlgn="auto" hangingPunct="1">
              <a:spcBef>
                <a:spcPts val="236"/>
              </a:spcBef>
              <a:spcAft>
                <a:spcPts val="0"/>
              </a:spcAft>
              <a:buClr>
                <a:srgbClr val="0000FF"/>
              </a:buClr>
              <a:buFont typeface="Arial" panose="020B0604020202020204" pitchFamily="34" charset="0"/>
              <a:buChar char="•"/>
              <a:tabLst>
                <a:tab pos="218599" algn="l"/>
              </a:tabLst>
              <a:defRPr/>
            </a:pPr>
            <a:r>
              <a:rPr lang="en-US" sz="1500" spc="-4" dirty="0">
                <a:latin typeface="Segoe UI (Body)"/>
                <a:cs typeface="Arial"/>
              </a:rPr>
              <a:t>Cloud computing presents a transformative approach to computing, offering cost-effective solutions, scalability, and flexibility for organizations across various industries. By leveraging the benefits of cloud computing and aligning with the appropriate deployment and service models, organizations can drive innovation, improve efficiency, and adapt to evolving business needs.</a:t>
            </a:r>
          </a:p>
        </p:txBody>
      </p:sp>
      <p:grpSp>
        <p:nvGrpSpPr>
          <p:cNvPr id="18" name="Group 17">
            <a:extLst>
              <a:ext uri="{FF2B5EF4-FFF2-40B4-BE49-F238E27FC236}">
                <a16:creationId xmlns:a16="http://schemas.microsoft.com/office/drawing/2014/main" id="{D430F145-7F70-A640-3E3B-0913EB12F62A}"/>
              </a:ext>
            </a:extLst>
          </p:cNvPr>
          <p:cNvGrpSpPr/>
          <p:nvPr/>
        </p:nvGrpSpPr>
        <p:grpSpPr>
          <a:xfrm>
            <a:off x="8715375" y="2316480"/>
            <a:ext cx="277000" cy="3755790"/>
            <a:chOff x="8715375" y="2297975"/>
            <a:chExt cx="277000" cy="3755790"/>
          </a:xfrm>
          <a:solidFill>
            <a:srgbClr val="B7472A"/>
          </a:solidFill>
        </p:grpSpPr>
        <p:sp>
          <p:nvSpPr>
            <p:cNvPr id="19" name="TextBox 18">
              <a:extLst>
                <a:ext uri="{FF2B5EF4-FFF2-40B4-BE49-F238E27FC236}">
                  <a16:creationId xmlns:a16="http://schemas.microsoft.com/office/drawing/2014/main" id="{D07BD098-3826-B9BB-342D-F662FD5B587E}"/>
                </a:ext>
              </a:extLst>
            </p:cNvPr>
            <p:cNvSpPr txBox="1"/>
            <p:nvPr/>
          </p:nvSpPr>
          <p:spPr>
            <a:xfrm rot="16200000">
              <a:off x="7338524" y="4399914"/>
              <a:ext cx="3030702" cy="276999"/>
            </a:xfrm>
            <a:prstGeom prst="rect">
              <a:avLst/>
            </a:prstGeom>
            <a:noFill/>
          </p:spPr>
          <p:txBody>
            <a:bodyPr>
              <a:spAutoFit/>
            </a:bodyPr>
            <a:lstStyle/>
            <a:p>
              <a:pPr eaLnBrk="1" fontAlgn="auto" hangingPunct="1">
                <a:spcBef>
                  <a:spcPts val="0"/>
                </a:spcBef>
                <a:spcAft>
                  <a:spcPts val="0"/>
                </a:spcAft>
                <a:defRPr/>
              </a:pPr>
              <a:r>
                <a:rPr lang="en-IN" sz="1200" b="1" dirty="0">
                  <a:latin typeface="+mn-lt"/>
                </a:rPr>
                <a:t>              Introduction</a:t>
              </a:r>
              <a:endParaRPr lang="en-IN" sz="1200" dirty="0">
                <a:latin typeface="+mn-lt"/>
              </a:endParaRPr>
            </a:p>
          </p:txBody>
        </p:sp>
        <p:sp>
          <p:nvSpPr>
            <p:cNvPr id="20" name="TextBox 19">
              <a:extLst>
                <a:ext uri="{FF2B5EF4-FFF2-40B4-BE49-F238E27FC236}">
                  <a16:creationId xmlns:a16="http://schemas.microsoft.com/office/drawing/2014/main" id="{BBCB4EAA-052D-44B8-3BE3-4ECB8AA6476B}"/>
                </a:ext>
              </a:extLst>
            </p:cNvPr>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a:spAutoFit/>
            </a:bodyPr>
            <a:lstStyle/>
            <a:p>
              <a:pPr algn="ctr" eaLnBrk="1" fontAlgn="auto" hangingPunct="1">
                <a:spcBef>
                  <a:spcPts val="0"/>
                </a:spcBef>
                <a:spcAft>
                  <a:spcPts val="0"/>
                </a:spcAft>
                <a:defRPr/>
              </a:pPr>
              <a:r>
                <a:rPr lang="en-IN" sz="1100" dirty="0"/>
                <a:t>Cloud Computing</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48103-41CB-42B9-4280-78F1C50EDEBA}"/>
              </a:ext>
            </a:extLst>
          </p:cNvPr>
          <p:cNvSpPr>
            <a:spLocks noGrp="1"/>
          </p:cNvSpPr>
          <p:nvPr>
            <p:ph type="title"/>
          </p:nvPr>
        </p:nvSpPr>
        <p:spPr/>
        <p:txBody>
          <a:bodyPr rtlCol="0">
            <a:normAutofit/>
          </a:bodyPr>
          <a:lstStyle/>
          <a:p>
            <a:pPr fontAlgn="auto">
              <a:spcAft>
                <a:spcPts val="0"/>
              </a:spcAft>
              <a:defRPr/>
            </a:pPr>
            <a:r>
              <a:rPr lang="en-US" sz="2400" spc="-10" dirty="0"/>
              <a:t>Remember</a:t>
            </a:r>
          </a:p>
        </p:txBody>
      </p:sp>
      <p:sp>
        <p:nvSpPr>
          <p:cNvPr id="8" name="TextBox 7">
            <a:extLst>
              <a:ext uri="{FF2B5EF4-FFF2-40B4-BE49-F238E27FC236}">
                <a16:creationId xmlns:a16="http://schemas.microsoft.com/office/drawing/2014/main" id="{4D88FCCA-7F23-09A6-5D8E-235747496278}"/>
              </a:ext>
            </a:extLst>
          </p:cNvPr>
          <p:cNvSpPr txBox="1"/>
          <p:nvPr/>
        </p:nvSpPr>
        <p:spPr>
          <a:xfrm>
            <a:off x="677863" y="1498600"/>
            <a:ext cx="7612062" cy="3041650"/>
          </a:xfrm>
          <a:prstGeom prst="rect">
            <a:avLst/>
          </a:prstGeom>
          <a:solidFill>
            <a:schemeClr val="bg1">
              <a:lumMod val="95000"/>
            </a:schemeClr>
          </a:solidFill>
        </p:spPr>
        <p:txBody>
          <a:bodyPr>
            <a:spAutoFit/>
          </a:bodyPr>
          <a:lstStyle/>
          <a:p>
            <a:pPr marL="408623" indent="-285750" eaLnBrk="1" fontAlgn="auto" hangingPunct="1">
              <a:spcBef>
                <a:spcPts val="236"/>
              </a:spcBef>
              <a:spcAft>
                <a:spcPts val="0"/>
              </a:spcAft>
              <a:buClr>
                <a:srgbClr val="0000FF"/>
              </a:buClr>
              <a:buFont typeface="Arial" panose="020B0604020202020204" pitchFamily="34" charset="0"/>
              <a:buChar char="•"/>
              <a:tabLst>
                <a:tab pos="218599" algn="l"/>
              </a:tabLst>
              <a:defRPr/>
            </a:pPr>
            <a:r>
              <a:rPr lang="en-US" sz="1500" spc="-4" dirty="0">
                <a:latin typeface="Segoe UI (Body)"/>
                <a:cs typeface="Arial"/>
              </a:rPr>
              <a:t>Understand your specific needs and requirements when selecting a cloud deployment and service model.</a:t>
            </a:r>
          </a:p>
          <a:p>
            <a:pPr marL="408623" indent="-285750" eaLnBrk="1" fontAlgn="auto" hangingPunct="1">
              <a:spcBef>
                <a:spcPts val="236"/>
              </a:spcBef>
              <a:spcAft>
                <a:spcPts val="0"/>
              </a:spcAft>
              <a:buClr>
                <a:srgbClr val="0000FF"/>
              </a:buClr>
              <a:buFont typeface="Arial" panose="020B0604020202020204" pitchFamily="34" charset="0"/>
              <a:buChar char="•"/>
              <a:tabLst>
                <a:tab pos="218599" algn="l"/>
              </a:tabLst>
              <a:defRPr/>
            </a:pPr>
            <a:endParaRPr lang="en-US" sz="1500" spc="-4" dirty="0">
              <a:latin typeface="Segoe UI (Body)"/>
              <a:cs typeface="Arial"/>
            </a:endParaRPr>
          </a:p>
          <a:p>
            <a:pPr marL="408623" indent="-285750" eaLnBrk="1" fontAlgn="auto" hangingPunct="1">
              <a:spcBef>
                <a:spcPts val="236"/>
              </a:spcBef>
              <a:spcAft>
                <a:spcPts val="0"/>
              </a:spcAft>
              <a:buClr>
                <a:srgbClr val="0000FF"/>
              </a:buClr>
              <a:buFont typeface="Arial" panose="020B0604020202020204" pitchFamily="34" charset="0"/>
              <a:buChar char="•"/>
              <a:tabLst>
                <a:tab pos="218599" algn="l"/>
              </a:tabLst>
              <a:defRPr/>
            </a:pPr>
            <a:r>
              <a:rPr lang="en-US" sz="1500" spc="-4" dirty="0">
                <a:latin typeface="Segoe UI (Body)"/>
                <a:cs typeface="Arial"/>
              </a:rPr>
              <a:t>Prioritize security measures such as data encryption and access controls to protect against unauthorized access.</a:t>
            </a:r>
          </a:p>
          <a:p>
            <a:pPr marL="122873" eaLnBrk="1" fontAlgn="auto" hangingPunct="1">
              <a:spcBef>
                <a:spcPts val="236"/>
              </a:spcBef>
              <a:spcAft>
                <a:spcPts val="0"/>
              </a:spcAft>
              <a:buClr>
                <a:srgbClr val="0000FF"/>
              </a:buClr>
              <a:tabLst>
                <a:tab pos="218599" algn="l"/>
              </a:tabLst>
              <a:defRPr/>
            </a:pPr>
            <a:endParaRPr lang="en-US" sz="1500" spc="-4" dirty="0">
              <a:latin typeface="Segoe UI (Body)"/>
              <a:cs typeface="Arial"/>
            </a:endParaRPr>
          </a:p>
          <a:p>
            <a:pPr marL="408623" indent="-285750" eaLnBrk="1" fontAlgn="auto" hangingPunct="1">
              <a:spcBef>
                <a:spcPts val="236"/>
              </a:spcBef>
              <a:spcAft>
                <a:spcPts val="0"/>
              </a:spcAft>
              <a:buClr>
                <a:srgbClr val="0000FF"/>
              </a:buClr>
              <a:buFont typeface="Arial" panose="020B0604020202020204" pitchFamily="34" charset="0"/>
              <a:buChar char="•"/>
              <a:tabLst>
                <a:tab pos="218599" algn="l"/>
              </a:tabLst>
              <a:defRPr/>
            </a:pPr>
            <a:r>
              <a:rPr lang="en-US" sz="1500" spc="-4" dirty="0">
                <a:latin typeface="Segoe UI (Body)"/>
                <a:cs typeface="Arial"/>
              </a:rPr>
              <a:t>Plan for disaster recovery and high availability to ensure business continuity.</a:t>
            </a:r>
          </a:p>
          <a:p>
            <a:pPr marL="408623" indent="-285750" eaLnBrk="1" fontAlgn="auto" hangingPunct="1">
              <a:spcBef>
                <a:spcPts val="236"/>
              </a:spcBef>
              <a:spcAft>
                <a:spcPts val="0"/>
              </a:spcAft>
              <a:buClr>
                <a:srgbClr val="0000FF"/>
              </a:buClr>
              <a:buFont typeface="Arial" panose="020B0604020202020204" pitchFamily="34" charset="0"/>
              <a:buChar char="•"/>
              <a:tabLst>
                <a:tab pos="218599" algn="l"/>
              </a:tabLst>
              <a:defRPr/>
            </a:pPr>
            <a:r>
              <a:rPr lang="en-US" sz="1500" spc="-4" dirty="0">
                <a:latin typeface="Segoe UI (Body)"/>
                <a:cs typeface="Arial"/>
              </a:rPr>
              <a:t>Continuously monitor and optimize resource utilization for optimal performance and cost savings.</a:t>
            </a:r>
          </a:p>
          <a:p>
            <a:pPr marL="122873" eaLnBrk="1" fontAlgn="auto" hangingPunct="1">
              <a:spcBef>
                <a:spcPts val="236"/>
              </a:spcBef>
              <a:spcAft>
                <a:spcPts val="0"/>
              </a:spcAft>
              <a:buClr>
                <a:srgbClr val="0000FF"/>
              </a:buClr>
              <a:tabLst>
                <a:tab pos="218599" algn="l"/>
              </a:tabLst>
              <a:defRPr/>
            </a:pPr>
            <a:endParaRPr lang="en-US" sz="1500" spc="-4" dirty="0">
              <a:latin typeface="Segoe UI (Body)"/>
              <a:cs typeface="Arial"/>
            </a:endParaRPr>
          </a:p>
          <a:p>
            <a:pPr marL="408623" indent="-285750" eaLnBrk="1" fontAlgn="auto" hangingPunct="1">
              <a:spcBef>
                <a:spcPts val="236"/>
              </a:spcBef>
              <a:spcAft>
                <a:spcPts val="0"/>
              </a:spcAft>
              <a:buClr>
                <a:srgbClr val="0000FF"/>
              </a:buClr>
              <a:buFont typeface="Arial" panose="020B0604020202020204" pitchFamily="34" charset="0"/>
              <a:buChar char="•"/>
              <a:tabLst>
                <a:tab pos="218599" algn="l"/>
              </a:tabLst>
              <a:defRPr/>
            </a:pPr>
            <a:r>
              <a:rPr lang="en-US" sz="1500" spc="-4" dirty="0">
                <a:latin typeface="Segoe UI (Body)"/>
                <a:cs typeface="Arial"/>
              </a:rPr>
              <a:t>Regularly assess and adapt your cloud architecture to evolving business needs and emerging technologies.</a:t>
            </a:r>
          </a:p>
        </p:txBody>
      </p:sp>
      <p:grpSp>
        <p:nvGrpSpPr>
          <p:cNvPr id="18" name="Group 17">
            <a:extLst>
              <a:ext uri="{FF2B5EF4-FFF2-40B4-BE49-F238E27FC236}">
                <a16:creationId xmlns:a16="http://schemas.microsoft.com/office/drawing/2014/main" id="{9BB0140A-0906-E833-11DC-FC9AE5A53184}"/>
              </a:ext>
            </a:extLst>
          </p:cNvPr>
          <p:cNvGrpSpPr/>
          <p:nvPr/>
        </p:nvGrpSpPr>
        <p:grpSpPr>
          <a:xfrm>
            <a:off x="8715375" y="2316480"/>
            <a:ext cx="277000" cy="3755790"/>
            <a:chOff x="8715375" y="2297975"/>
            <a:chExt cx="277000" cy="3755790"/>
          </a:xfrm>
          <a:solidFill>
            <a:srgbClr val="B7472A"/>
          </a:solidFill>
        </p:grpSpPr>
        <p:sp>
          <p:nvSpPr>
            <p:cNvPr id="19" name="TextBox 18">
              <a:extLst>
                <a:ext uri="{FF2B5EF4-FFF2-40B4-BE49-F238E27FC236}">
                  <a16:creationId xmlns:a16="http://schemas.microsoft.com/office/drawing/2014/main" id="{AE1D820A-7FC9-8519-8792-F98B991C7AFE}"/>
                </a:ext>
              </a:extLst>
            </p:cNvPr>
            <p:cNvSpPr txBox="1"/>
            <p:nvPr/>
          </p:nvSpPr>
          <p:spPr>
            <a:xfrm rot="16200000">
              <a:off x="7338524" y="4399914"/>
              <a:ext cx="3030702" cy="276999"/>
            </a:xfrm>
            <a:prstGeom prst="rect">
              <a:avLst/>
            </a:prstGeom>
            <a:noFill/>
          </p:spPr>
          <p:txBody>
            <a:bodyPr>
              <a:spAutoFit/>
            </a:bodyPr>
            <a:lstStyle/>
            <a:p>
              <a:pPr eaLnBrk="1" fontAlgn="auto" hangingPunct="1">
                <a:spcBef>
                  <a:spcPts val="0"/>
                </a:spcBef>
                <a:spcAft>
                  <a:spcPts val="0"/>
                </a:spcAft>
                <a:defRPr/>
              </a:pPr>
              <a:r>
                <a:rPr lang="en-IN" sz="1200" b="1" dirty="0">
                  <a:latin typeface="+mn-lt"/>
                </a:rPr>
                <a:t>              Introduction</a:t>
              </a:r>
              <a:endParaRPr lang="en-IN" sz="1200" dirty="0">
                <a:latin typeface="+mn-lt"/>
              </a:endParaRPr>
            </a:p>
          </p:txBody>
        </p:sp>
        <p:sp>
          <p:nvSpPr>
            <p:cNvPr id="20" name="TextBox 19">
              <a:extLst>
                <a:ext uri="{FF2B5EF4-FFF2-40B4-BE49-F238E27FC236}">
                  <a16:creationId xmlns:a16="http://schemas.microsoft.com/office/drawing/2014/main" id="{AE946586-EC4B-96A0-4428-573305AB038B}"/>
                </a:ext>
              </a:extLst>
            </p:cNvPr>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a:spAutoFit/>
            </a:bodyPr>
            <a:lstStyle/>
            <a:p>
              <a:pPr algn="ctr" eaLnBrk="1" fontAlgn="auto" hangingPunct="1">
                <a:spcBef>
                  <a:spcPts val="0"/>
                </a:spcBef>
                <a:spcAft>
                  <a:spcPts val="0"/>
                </a:spcAft>
                <a:defRPr/>
              </a:pPr>
              <a:r>
                <a:rPr lang="en-IN" sz="1100" dirty="0"/>
                <a:t>Cloud Computing</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218" name="Picture 9">
            <a:extLst>
              <a:ext uri="{FF2B5EF4-FFF2-40B4-BE49-F238E27FC236}">
                <a16:creationId xmlns:a16="http://schemas.microsoft.com/office/drawing/2014/main" id="{E92AD8E6-EABF-C096-CCEF-F65CB24759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5213" y="2493963"/>
            <a:ext cx="5778500"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55B6F874-5EA5-6271-6B49-ABA647EBA8AD}"/>
              </a:ext>
            </a:extLst>
          </p:cNvPr>
          <p:cNvSpPr>
            <a:spLocks noGrp="1"/>
          </p:cNvSpPr>
          <p:nvPr>
            <p:ph type="title"/>
          </p:nvPr>
        </p:nvSpPr>
        <p:spPr/>
        <p:txBody>
          <a:bodyPr rtlCol="0">
            <a:normAutofit/>
          </a:bodyPr>
          <a:lstStyle/>
          <a:p>
            <a:pPr fontAlgn="auto">
              <a:spcAft>
                <a:spcPts val="0"/>
              </a:spcAft>
              <a:defRPr/>
            </a:pPr>
            <a:r>
              <a:rPr lang="en-IN" sz="2400" spc="-10" dirty="0"/>
              <a:t>Introduction</a:t>
            </a:r>
            <a:endParaRPr lang="en-US" dirty="0"/>
          </a:p>
        </p:txBody>
      </p:sp>
      <p:sp>
        <p:nvSpPr>
          <p:cNvPr id="28" name="Content Placeholder 17">
            <a:extLst>
              <a:ext uri="{FF2B5EF4-FFF2-40B4-BE49-F238E27FC236}">
                <a16:creationId xmlns:a16="http://schemas.microsoft.com/office/drawing/2014/main" id="{882FAC32-7DC3-195B-26E9-4DE02D2D2B83}"/>
              </a:ext>
            </a:extLst>
          </p:cNvPr>
          <p:cNvSpPr txBox="1">
            <a:spLocks/>
          </p:cNvSpPr>
          <p:nvPr/>
        </p:nvSpPr>
        <p:spPr>
          <a:xfrm>
            <a:off x="1101725" y="1452563"/>
            <a:ext cx="3711575" cy="365125"/>
          </a:xfrm>
          <a:prstGeom prst="rect">
            <a:avLst/>
          </a:prstGeom>
          <a:noFill/>
          <a:ln>
            <a:noFill/>
          </a:ln>
        </p:spPr>
        <p:txBody>
          <a:bodyPr lIns="68580" tIns="34290" rIns="68580" bIns="34290">
            <a:normAutofit/>
          </a:bodyPr>
          <a:lstStyle>
            <a:lvl1pPr>
              <a:spcBef>
                <a:spcPts val="750"/>
              </a:spcBef>
              <a:spcAft>
                <a:spcPts val="900"/>
              </a:spcAft>
              <a:defRPr sz="1000">
                <a:solidFill>
                  <a:schemeClr val="tx1"/>
                </a:solidFill>
                <a:latin typeface="Segoe UI" panose="020B0502040204020203" pitchFamily="34" charset="0"/>
              </a:defRPr>
            </a:lvl1pPr>
            <a:lvl2pPr marL="685800" indent="-228600">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2pPr>
            <a:lvl3pPr marL="1143000" indent="-228600">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3pPr>
            <a:lvl4pPr marL="1600200" indent="-228600">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4pPr>
            <a:lvl5pPr marL="2057400" indent="-228600">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5pPr>
            <a:lvl6pPr marL="2514600" indent="-228600" fontAlgn="base">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6pPr>
            <a:lvl7pPr marL="2971800" indent="-228600" fontAlgn="base">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7pPr>
            <a:lvl8pPr marL="3429000" indent="-228600" fontAlgn="base">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8pPr>
            <a:lvl9pPr marL="3886200" indent="-228600" fontAlgn="base">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9pPr>
          </a:lstStyle>
          <a:p>
            <a:pPr eaLnBrk="1" hangingPunct="1">
              <a:lnSpc>
                <a:spcPts val="1800"/>
              </a:lnSpc>
              <a:spcBef>
                <a:spcPts val="1000"/>
              </a:spcBef>
              <a:spcAft>
                <a:spcPts val="1500"/>
              </a:spcAft>
            </a:pPr>
            <a:r>
              <a:rPr lang="en-US" altLang="en-US" sz="2200" b="1">
                <a:cs typeface="Segoe UI Semibold" panose="020B0702040204020203" pitchFamily="34" charset="0"/>
              </a:rPr>
              <a:t>What is cloud computing?</a:t>
            </a:r>
          </a:p>
        </p:txBody>
      </p:sp>
      <p:sp>
        <p:nvSpPr>
          <p:cNvPr id="8" name="TextBox 7">
            <a:extLst>
              <a:ext uri="{FF2B5EF4-FFF2-40B4-BE49-F238E27FC236}">
                <a16:creationId xmlns:a16="http://schemas.microsoft.com/office/drawing/2014/main" id="{06A575CA-13BE-101D-7BEC-C6F74DC7B9BE}"/>
              </a:ext>
            </a:extLst>
          </p:cNvPr>
          <p:cNvSpPr txBox="1"/>
          <p:nvPr/>
        </p:nvSpPr>
        <p:spPr>
          <a:xfrm>
            <a:off x="1460500" y="1820863"/>
            <a:ext cx="6364288" cy="922337"/>
          </a:xfrm>
          <a:prstGeom prst="rect">
            <a:avLst/>
          </a:prstGeom>
          <a:noFill/>
        </p:spPr>
        <p:txBody>
          <a:bodyPr>
            <a:spAutoFit/>
          </a:bodyPr>
          <a:lstStyle/>
          <a:p>
            <a:pPr marL="122873" eaLnBrk="1" fontAlgn="auto" hangingPunct="1">
              <a:spcBef>
                <a:spcPts val="236"/>
              </a:spcBef>
              <a:spcAft>
                <a:spcPts val="0"/>
              </a:spcAft>
              <a:buClr>
                <a:srgbClr val="0000FF"/>
              </a:buClr>
              <a:tabLst>
                <a:tab pos="218599" algn="l"/>
              </a:tabLst>
              <a:defRPr/>
            </a:pPr>
            <a:r>
              <a:rPr lang="en-US" i="1" spc="-4" dirty="0">
                <a:latin typeface="Segoe UI (Body)"/>
                <a:cs typeface="Arial"/>
              </a:rPr>
              <a:t>Cloud computing refers to the delivery of computing services over the internet, including storage, processing power, and software applications. </a:t>
            </a:r>
          </a:p>
        </p:txBody>
      </p:sp>
      <p:grpSp>
        <p:nvGrpSpPr>
          <p:cNvPr id="6" name="Group 5">
            <a:extLst>
              <a:ext uri="{FF2B5EF4-FFF2-40B4-BE49-F238E27FC236}">
                <a16:creationId xmlns:a16="http://schemas.microsoft.com/office/drawing/2014/main" id="{90D689D3-11C3-0571-A2B4-A36648471584}"/>
              </a:ext>
            </a:extLst>
          </p:cNvPr>
          <p:cNvGrpSpPr/>
          <p:nvPr/>
        </p:nvGrpSpPr>
        <p:grpSpPr>
          <a:xfrm>
            <a:off x="8715375" y="2294812"/>
            <a:ext cx="277000" cy="3866479"/>
            <a:chOff x="8715375" y="2297975"/>
            <a:chExt cx="277000" cy="3755790"/>
          </a:xfrm>
          <a:solidFill>
            <a:srgbClr val="B7472A"/>
          </a:solidFill>
        </p:grpSpPr>
        <p:sp>
          <p:nvSpPr>
            <p:cNvPr id="7" name="TextBox 6">
              <a:extLst>
                <a:ext uri="{FF2B5EF4-FFF2-40B4-BE49-F238E27FC236}">
                  <a16:creationId xmlns:a16="http://schemas.microsoft.com/office/drawing/2014/main" id="{397F2ED2-E091-F0A2-1F79-ADBDCBCC9038}"/>
                </a:ext>
              </a:extLst>
            </p:cNvPr>
            <p:cNvSpPr txBox="1"/>
            <p:nvPr/>
          </p:nvSpPr>
          <p:spPr>
            <a:xfrm rot="16200000">
              <a:off x="7338524" y="4399914"/>
              <a:ext cx="3030702" cy="276999"/>
            </a:xfrm>
            <a:prstGeom prst="rect">
              <a:avLst/>
            </a:prstGeom>
            <a:noFill/>
          </p:spPr>
          <p:txBody>
            <a:bodyPr>
              <a:spAutoFit/>
            </a:bodyPr>
            <a:lstStyle/>
            <a:p>
              <a:pPr eaLnBrk="1" fontAlgn="auto" hangingPunct="1">
                <a:spcBef>
                  <a:spcPts val="0"/>
                </a:spcBef>
                <a:spcAft>
                  <a:spcPts val="0"/>
                </a:spcAft>
                <a:defRPr/>
              </a:pPr>
              <a:r>
                <a:rPr lang="en-IN" sz="1200" b="1" dirty="0">
                  <a:latin typeface="+mn-lt"/>
                </a:rPr>
                <a:t>              Introduction</a:t>
              </a:r>
              <a:endParaRPr lang="en-IN" sz="1200" dirty="0">
                <a:latin typeface="+mn-lt"/>
              </a:endParaRPr>
            </a:p>
          </p:txBody>
        </p:sp>
        <p:sp>
          <p:nvSpPr>
            <p:cNvPr id="9" name="TextBox 8">
              <a:extLst>
                <a:ext uri="{FF2B5EF4-FFF2-40B4-BE49-F238E27FC236}">
                  <a16:creationId xmlns:a16="http://schemas.microsoft.com/office/drawing/2014/main" id="{1F4332A5-1D54-6C05-6ECA-055375F02B2D}"/>
                </a:ext>
              </a:extLst>
            </p:cNvPr>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a:spAutoFit/>
            </a:bodyPr>
            <a:lstStyle/>
            <a:p>
              <a:pPr algn="ctr" eaLnBrk="1" fontAlgn="auto" hangingPunct="1">
                <a:spcBef>
                  <a:spcPts val="0"/>
                </a:spcBef>
                <a:spcAft>
                  <a:spcPts val="0"/>
                </a:spcAft>
                <a:defRPr/>
              </a:pPr>
              <a:r>
                <a:rPr lang="en-IN" sz="1100" dirty="0"/>
                <a:t>Cloud Computing</a:t>
              </a:r>
            </a:p>
          </p:txBody>
        </p:sp>
      </p:grpSp>
      <p:sp>
        <p:nvSpPr>
          <p:cNvPr id="12" name="TextBox 11">
            <a:extLst>
              <a:ext uri="{FF2B5EF4-FFF2-40B4-BE49-F238E27FC236}">
                <a16:creationId xmlns:a16="http://schemas.microsoft.com/office/drawing/2014/main" id="{ABB6E8BA-6878-5E8A-6229-C627325B5075}"/>
              </a:ext>
            </a:extLst>
          </p:cNvPr>
          <p:cNvSpPr txBox="1"/>
          <p:nvPr/>
        </p:nvSpPr>
        <p:spPr>
          <a:xfrm>
            <a:off x="1101725" y="3622675"/>
            <a:ext cx="5094288" cy="923925"/>
          </a:xfrm>
          <a:prstGeom prst="rect">
            <a:avLst/>
          </a:prstGeom>
          <a:noFill/>
        </p:spPr>
        <p:txBody>
          <a:bodyPr>
            <a:spAutoFit/>
          </a:bodyPr>
          <a:lstStyle/>
          <a:p>
            <a:pPr algn="just" eaLnBrk="1" fontAlgn="auto" hangingPunct="1">
              <a:spcBef>
                <a:spcPts val="0"/>
              </a:spcBef>
              <a:spcAft>
                <a:spcPts val="0"/>
              </a:spcAft>
              <a:defRPr/>
            </a:pPr>
            <a:r>
              <a:rPr lang="en-US" spc="-4" dirty="0">
                <a:latin typeface="Segoe UI (Body)"/>
                <a:cs typeface="Arial"/>
              </a:rPr>
              <a:t>It allows users to access resources and services on-demand, without the need for physical infrastructure or local servers.</a:t>
            </a:r>
            <a:endParaRPr lang="en-IN" dirty="0">
              <a:latin typeface="+mn-lt"/>
            </a:endParaRPr>
          </a:p>
        </p:txBody>
      </p:sp>
      <p:pic>
        <p:nvPicPr>
          <p:cNvPr id="2054" name="Picture 6" descr="Cloud network connection icon, flat style 14587671 Vector Art at Vecteezy">
            <a:extLst>
              <a:ext uri="{FF2B5EF4-FFF2-40B4-BE49-F238E27FC236}">
                <a16:creationId xmlns:a16="http://schemas.microsoft.com/office/drawing/2014/main" id="{B2C7373B-2BA0-8C1A-AFF0-3873E0AE44BE}"/>
              </a:ext>
            </a:extLst>
          </p:cNvPr>
          <p:cNvPicPr>
            <a:picLocks noChangeAspect="1" noChangeArrowheads="1"/>
          </p:cNvPicPr>
          <p:nvPr/>
        </p:nvPicPr>
        <p:blipFill rotWithShape="1">
          <a:blip r:embed="rId4">
            <a:duotone>
              <a:schemeClr val="accent2">
                <a:shade val="45000"/>
                <a:satMod val="135000"/>
              </a:schemeClr>
              <a:prstClr val="white"/>
            </a:duotone>
          </a:blip>
          <a:srcRect l="7779" t="17777" r="7963" b="18350"/>
          <a:stretch/>
        </p:blipFill>
        <p:spPr bwMode="auto">
          <a:xfrm>
            <a:off x="6174377" y="2721918"/>
            <a:ext cx="1940447" cy="1470982"/>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rgbClr val="D89A8E"/>
        </a:solidFill>
        <a:effectLst/>
      </p:bgPr>
    </p:bg>
    <p:spTree>
      <p:nvGrpSpPr>
        <p:cNvPr id="1" name=""/>
        <p:cNvGrpSpPr/>
        <p:nvPr/>
      </p:nvGrpSpPr>
      <p:grpSpPr>
        <a:xfrm>
          <a:off x="0" y="0"/>
          <a:ext cx="0" cy="0"/>
          <a:chOff x="0" y="0"/>
          <a:chExt cx="0" cy="0"/>
        </a:xfrm>
      </p:grpSpPr>
      <p:pic>
        <p:nvPicPr>
          <p:cNvPr id="16394" name="Picture 10" descr="What is Cloud Computing? A Full Overview - Cloud Academy Blog">
            <a:extLst>
              <a:ext uri="{FF2B5EF4-FFF2-40B4-BE49-F238E27FC236}">
                <a16:creationId xmlns:a16="http://schemas.microsoft.com/office/drawing/2014/main" id="{40297246-A656-5976-CDA7-069E0471E708}"/>
              </a:ext>
            </a:extLst>
          </p:cNvPr>
          <p:cNvPicPr>
            <a:picLocks noChangeAspect="1" noChangeArrowheads="1"/>
          </p:cNvPicPr>
          <p:nvPr/>
        </p:nvPicPr>
        <p:blipFill>
          <a:blip r:embed="rId3">
            <a:duotone>
              <a:schemeClr val="accent2">
                <a:shade val="45000"/>
                <a:satMod val="135000"/>
              </a:schemeClr>
              <a:prstClr val="white"/>
            </a:duotone>
          </a:blip>
          <a:srcRect/>
          <a:stretch>
            <a:fillRect/>
          </a:stretch>
        </p:blipFill>
        <p:spPr bwMode="auto">
          <a:xfrm>
            <a:off x="102326" y="1209044"/>
            <a:ext cx="8939348" cy="4724400"/>
          </a:xfrm>
          <a:prstGeom prst="rect">
            <a:avLst/>
          </a:prstGeom>
          <a:ln>
            <a:noFill/>
          </a:ln>
          <a:effectLst>
            <a:outerShdw blurRad="190500" algn="tl" rotWithShape="0">
              <a:srgbClr val="000000">
                <a:alpha val="70000"/>
              </a:srgbClr>
            </a:outerShdw>
          </a:effectLst>
        </p:spPr>
      </p:pic>
      <p:sp>
        <p:nvSpPr>
          <p:cNvPr id="46083" name="TextBox 8">
            <a:extLst>
              <a:ext uri="{FF2B5EF4-FFF2-40B4-BE49-F238E27FC236}">
                <a16:creationId xmlns:a16="http://schemas.microsoft.com/office/drawing/2014/main" id="{9490B616-C1B5-5A2C-63AF-905196ADB162}"/>
              </a:ext>
            </a:extLst>
          </p:cNvPr>
          <p:cNvSpPr txBox="1">
            <a:spLocks noChangeArrowheads="1"/>
          </p:cNvSpPr>
          <p:nvPr/>
        </p:nvSpPr>
        <p:spPr bwMode="auto">
          <a:xfrm>
            <a:off x="3822700" y="2297113"/>
            <a:ext cx="1733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Segoe UI" panose="020B0502040204020203" pitchFamily="34" charset="0"/>
              </a:defRPr>
            </a:lvl1pPr>
            <a:lvl2pPr marL="742950" indent="-28575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fontAlgn="base">
              <a:spcBef>
                <a:spcPct val="0"/>
              </a:spcBef>
              <a:spcAft>
                <a:spcPct val="0"/>
              </a:spcAft>
              <a:defRPr>
                <a:solidFill>
                  <a:schemeClr val="tx1"/>
                </a:solidFill>
                <a:latin typeface="Segoe UI" panose="020B0502040204020203" pitchFamily="34" charset="0"/>
              </a:defRPr>
            </a:lvl6pPr>
            <a:lvl7pPr marL="2971800" indent="-228600" fontAlgn="base">
              <a:spcBef>
                <a:spcPct val="0"/>
              </a:spcBef>
              <a:spcAft>
                <a:spcPct val="0"/>
              </a:spcAft>
              <a:defRPr>
                <a:solidFill>
                  <a:schemeClr val="tx1"/>
                </a:solidFill>
                <a:latin typeface="Segoe UI" panose="020B0502040204020203" pitchFamily="34" charset="0"/>
              </a:defRPr>
            </a:lvl7pPr>
            <a:lvl8pPr marL="3429000" indent="-228600" fontAlgn="base">
              <a:spcBef>
                <a:spcPct val="0"/>
              </a:spcBef>
              <a:spcAft>
                <a:spcPct val="0"/>
              </a:spcAft>
              <a:defRPr>
                <a:solidFill>
                  <a:schemeClr val="tx1"/>
                </a:solidFill>
                <a:latin typeface="Segoe UI" panose="020B0502040204020203" pitchFamily="34" charset="0"/>
              </a:defRPr>
            </a:lvl8pPr>
            <a:lvl9pPr marL="3886200" indent="-228600" fontAlgn="base">
              <a:spcBef>
                <a:spcPct val="0"/>
              </a:spcBef>
              <a:spcAft>
                <a:spcPct val="0"/>
              </a:spcAft>
              <a:defRPr>
                <a:solidFill>
                  <a:schemeClr val="tx1"/>
                </a:solidFill>
                <a:latin typeface="Segoe UI" panose="020B0502040204020203" pitchFamily="34" charset="0"/>
              </a:defRPr>
            </a:lvl9pPr>
          </a:lstStyle>
          <a:p>
            <a:pPr eaLnBrk="1" hangingPunct="1"/>
            <a:r>
              <a:rPr lang="en-IN" altLang="en-US" b="1"/>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D4523-3D47-5C86-0AB4-C94272D7575B}"/>
              </a:ext>
            </a:extLst>
          </p:cNvPr>
          <p:cNvSpPr>
            <a:spLocks noGrp="1"/>
          </p:cNvSpPr>
          <p:nvPr>
            <p:ph type="title"/>
          </p:nvPr>
        </p:nvSpPr>
        <p:spPr/>
        <p:txBody>
          <a:bodyPr rtlCol="0">
            <a:normAutofit/>
          </a:bodyPr>
          <a:lstStyle/>
          <a:p>
            <a:pPr fontAlgn="auto">
              <a:spcAft>
                <a:spcPts val="0"/>
              </a:spcAft>
              <a:defRPr/>
            </a:pPr>
            <a:r>
              <a:rPr lang="en-IN" sz="2400" spc="-10" dirty="0"/>
              <a:t>Characteristics of Cloud Computing</a:t>
            </a:r>
            <a:endParaRPr lang="en-US" dirty="0"/>
          </a:p>
        </p:txBody>
      </p:sp>
      <p:sp>
        <p:nvSpPr>
          <p:cNvPr id="28" name="Content Placeholder 17">
            <a:extLst>
              <a:ext uri="{FF2B5EF4-FFF2-40B4-BE49-F238E27FC236}">
                <a16:creationId xmlns:a16="http://schemas.microsoft.com/office/drawing/2014/main" id="{1C6673DB-FBA9-0E0E-32D6-13BA34D10429}"/>
              </a:ext>
            </a:extLst>
          </p:cNvPr>
          <p:cNvSpPr txBox="1">
            <a:spLocks/>
          </p:cNvSpPr>
          <p:nvPr/>
        </p:nvSpPr>
        <p:spPr>
          <a:xfrm>
            <a:off x="1101725" y="1452563"/>
            <a:ext cx="3711575" cy="365125"/>
          </a:xfrm>
          <a:prstGeom prst="rect">
            <a:avLst/>
          </a:prstGeom>
          <a:noFill/>
          <a:ln>
            <a:noFill/>
          </a:ln>
        </p:spPr>
        <p:txBody>
          <a:bodyPr lIns="68580" tIns="34290" rIns="68580" bIns="34290">
            <a:normAutofit/>
          </a:bodyPr>
          <a:lstStyle>
            <a:lvl1pPr>
              <a:spcBef>
                <a:spcPts val="750"/>
              </a:spcBef>
              <a:spcAft>
                <a:spcPts val="900"/>
              </a:spcAft>
              <a:defRPr sz="1000">
                <a:solidFill>
                  <a:schemeClr val="tx1"/>
                </a:solidFill>
                <a:latin typeface="Segoe UI" panose="020B0502040204020203" pitchFamily="34" charset="0"/>
              </a:defRPr>
            </a:lvl1pPr>
            <a:lvl2pPr marL="685800" indent="-228600">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2pPr>
            <a:lvl3pPr marL="1143000" indent="-228600">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3pPr>
            <a:lvl4pPr marL="1600200" indent="-228600">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4pPr>
            <a:lvl5pPr marL="2057400" indent="-228600">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5pPr>
            <a:lvl6pPr marL="2514600" indent="-228600" fontAlgn="base">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6pPr>
            <a:lvl7pPr marL="2971800" indent="-228600" fontAlgn="base">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7pPr>
            <a:lvl8pPr marL="3429000" indent="-228600" fontAlgn="base">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8pPr>
            <a:lvl9pPr marL="3886200" indent="-228600" fontAlgn="base">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9pPr>
          </a:lstStyle>
          <a:p>
            <a:pPr eaLnBrk="1" hangingPunct="1">
              <a:lnSpc>
                <a:spcPts val="1800"/>
              </a:lnSpc>
              <a:spcBef>
                <a:spcPts val="1000"/>
              </a:spcBef>
              <a:spcAft>
                <a:spcPts val="1500"/>
              </a:spcAft>
            </a:pPr>
            <a:r>
              <a:rPr lang="en-US" altLang="en-US" sz="1500" b="1">
                <a:cs typeface="Segoe UI Semibold" panose="020B0702040204020203" pitchFamily="34" charset="0"/>
              </a:rPr>
              <a:t>Key Characteristics of Cloud Computing</a:t>
            </a:r>
          </a:p>
        </p:txBody>
      </p:sp>
      <p:sp>
        <p:nvSpPr>
          <p:cNvPr id="8" name="TextBox 7">
            <a:extLst>
              <a:ext uri="{FF2B5EF4-FFF2-40B4-BE49-F238E27FC236}">
                <a16:creationId xmlns:a16="http://schemas.microsoft.com/office/drawing/2014/main" id="{6EF5D8D9-3319-2187-01F6-972375CF5EF9}"/>
              </a:ext>
            </a:extLst>
          </p:cNvPr>
          <p:cNvSpPr txBox="1"/>
          <p:nvPr/>
        </p:nvSpPr>
        <p:spPr>
          <a:xfrm>
            <a:off x="1303142" y="1820027"/>
            <a:ext cx="6994525" cy="3519488"/>
          </a:xfrm>
          <a:prstGeom prst="rect">
            <a:avLst/>
          </a:prstGeom>
          <a:solidFill>
            <a:schemeClr val="bg1">
              <a:lumMod val="95000"/>
            </a:schemeClr>
          </a:solidFill>
        </p:spPr>
        <p:txBody>
          <a:bodyPr>
            <a:spAutoFit/>
          </a:bodyPr>
          <a:lstStyle/>
          <a:p>
            <a:pPr marL="408623" indent="-285750" eaLnBrk="1" fontAlgn="auto" hangingPunct="1">
              <a:spcBef>
                <a:spcPts val="236"/>
              </a:spcBef>
              <a:spcAft>
                <a:spcPts val="0"/>
              </a:spcAft>
              <a:buClr>
                <a:srgbClr val="0000FF"/>
              </a:buClr>
              <a:buFont typeface="Arial" panose="020B0604020202020204" pitchFamily="34" charset="0"/>
              <a:buChar char="•"/>
              <a:tabLst>
                <a:tab pos="218599" algn="l"/>
              </a:tabLst>
              <a:defRPr/>
            </a:pPr>
            <a:r>
              <a:rPr lang="en-US" spc="-4" dirty="0">
                <a:latin typeface="Segoe UI (Body)"/>
                <a:cs typeface="Arial"/>
              </a:rPr>
              <a:t>On-Demand Self-Service: Users can provision resources and services as needed, without requiring human interaction with service providers.</a:t>
            </a:r>
          </a:p>
          <a:p>
            <a:pPr marL="408623" indent="-285750" eaLnBrk="1" fontAlgn="auto" hangingPunct="1">
              <a:spcBef>
                <a:spcPts val="236"/>
              </a:spcBef>
              <a:spcAft>
                <a:spcPts val="0"/>
              </a:spcAft>
              <a:buClr>
                <a:srgbClr val="0000FF"/>
              </a:buClr>
              <a:buFont typeface="Arial" panose="020B0604020202020204" pitchFamily="34" charset="0"/>
              <a:buChar char="•"/>
              <a:tabLst>
                <a:tab pos="218599" algn="l"/>
              </a:tabLst>
              <a:defRPr/>
            </a:pPr>
            <a:r>
              <a:rPr lang="en-US" spc="-4" dirty="0">
                <a:latin typeface="Segoe UI (Body)"/>
                <a:cs typeface="Arial"/>
              </a:rPr>
              <a:t>Broad Network Access: Services are accessible over the internet via standard protocols and devices.</a:t>
            </a:r>
          </a:p>
          <a:p>
            <a:pPr marL="408623" indent="-285750" eaLnBrk="1" fontAlgn="auto" hangingPunct="1">
              <a:spcBef>
                <a:spcPts val="236"/>
              </a:spcBef>
              <a:spcAft>
                <a:spcPts val="0"/>
              </a:spcAft>
              <a:buClr>
                <a:srgbClr val="0000FF"/>
              </a:buClr>
              <a:buFont typeface="Arial" panose="020B0604020202020204" pitchFamily="34" charset="0"/>
              <a:buChar char="•"/>
              <a:tabLst>
                <a:tab pos="218599" algn="l"/>
              </a:tabLst>
              <a:defRPr/>
            </a:pPr>
            <a:r>
              <a:rPr lang="en-US" spc="-4" dirty="0">
                <a:latin typeface="Segoe UI (Body)"/>
                <a:cs typeface="Arial"/>
              </a:rPr>
              <a:t>Resource Pooling: Computing resources are pooled together to serve multiple users, allowing for efficient utilization and scalability.</a:t>
            </a:r>
          </a:p>
          <a:p>
            <a:pPr marL="408623" indent="-285750" eaLnBrk="1" fontAlgn="auto" hangingPunct="1">
              <a:spcBef>
                <a:spcPts val="236"/>
              </a:spcBef>
              <a:spcAft>
                <a:spcPts val="0"/>
              </a:spcAft>
              <a:buClr>
                <a:srgbClr val="0000FF"/>
              </a:buClr>
              <a:buFont typeface="Arial" panose="020B0604020202020204" pitchFamily="34" charset="0"/>
              <a:buChar char="•"/>
              <a:tabLst>
                <a:tab pos="218599" algn="l"/>
              </a:tabLst>
              <a:defRPr/>
            </a:pPr>
            <a:r>
              <a:rPr lang="en-US" spc="-4" dirty="0">
                <a:latin typeface="Segoe UI (Body)"/>
                <a:cs typeface="Arial"/>
              </a:rPr>
              <a:t>Rapid Elasticity: Resources can be scaled up or down quickly to meet changing demands.</a:t>
            </a:r>
          </a:p>
          <a:p>
            <a:pPr marL="408623" indent="-285750" eaLnBrk="1" fontAlgn="auto" hangingPunct="1">
              <a:spcBef>
                <a:spcPts val="236"/>
              </a:spcBef>
              <a:spcAft>
                <a:spcPts val="0"/>
              </a:spcAft>
              <a:buClr>
                <a:srgbClr val="0000FF"/>
              </a:buClr>
              <a:buFont typeface="Arial" panose="020B0604020202020204" pitchFamily="34" charset="0"/>
              <a:buChar char="•"/>
              <a:tabLst>
                <a:tab pos="218599" algn="l"/>
              </a:tabLst>
              <a:defRPr/>
            </a:pPr>
            <a:r>
              <a:rPr lang="en-US" spc="-4" dirty="0">
                <a:latin typeface="Segoe UI (Body)"/>
                <a:cs typeface="Arial"/>
              </a:rPr>
              <a:t>Measured Service: Cloud service usage is measured, monitored, and billed based on actual consumption.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5C73D-4EE5-B23C-FFB0-CF80581E6CB4}"/>
              </a:ext>
            </a:extLst>
          </p:cNvPr>
          <p:cNvSpPr>
            <a:spLocks noGrp="1"/>
          </p:cNvSpPr>
          <p:nvPr>
            <p:ph type="title"/>
          </p:nvPr>
        </p:nvSpPr>
        <p:spPr/>
        <p:txBody>
          <a:bodyPr rtlCol="0">
            <a:normAutofit/>
          </a:bodyPr>
          <a:lstStyle/>
          <a:p>
            <a:pPr fontAlgn="auto">
              <a:spcAft>
                <a:spcPts val="0"/>
              </a:spcAft>
              <a:defRPr/>
            </a:pPr>
            <a:r>
              <a:rPr lang="en-IN" sz="2400" spc="-10" dirty="0"/>
              <a:t>Cloud Deployment Models</a:t>
            </a:r>
            <a:endParaRPr lang="en-US" dirty="0"/>
          </a:p>
        </p:txBody>
      </p:sp>
      <p:grpSp>
        <p:nvGrpSpPr>
          <p:cNvPr id="18" name="Group 17">
            <a:extLst>
              <a:ext uri="{FF2B5EF4-FFF2-40B4-BE49-F238E27FC236}">
                <a16:creationId xmlns:a16="http://schemas.microsoft.com/office/drawing/2014/main" id="{D7059936-0E3D-5D28-5A51-91965B587203}"/>
              </a:ext>
            </a:extLst>
          </p:cNvPr>
          <p:cNvGrpSpPr/>
          <p:nvPr/>
        </p:nvGrpSpPr>
        <p:grpSpPr>
          <a:xfrm>
            <a:off x="8715375" y="2316480"/>
            <a:ext cx="277000" cy="3755790"/>
            <a:chOff x="8715375" y="2297975"/>
            <a:chExt cx="277000" cy="3755790"/>
          </a:xfrm>
          <a:solidFill>
            <a:srgbClr val="B7472A"/>
          </a:solidFill>
        </p:grpSpPr>
        <p:sp>
          <p:nvSpPr>
            <p:cNvPr id="19" name="TextBox 18">
              <a:extLst>
                <a:ext uri="{FF2B5EF4-FFF2-40B4-BE49-F238E27FC236}">
                  <a16:creationId xmlns:a16="http://schemas.microsoft.com/office/drawing/2014/main" id="{233B450E-B181-3D40-EB91-FA086F85DDAC}"/>
                </a:ext>
              </a:extLst>
            </p:cNvPr>
            <p:cNvSpPr txBox="1"/>
            <p:nvPr/>
          </p:nvSpPr>
          <p:spPr>
            <a:xfrm rot="16200000">
              <a:off x="7338524" y="4399914"/>
              <a:ext cx="3030702" cy="276999"/>
            </a:xfrm>
            <a:prstGeom prst="rect">
              <a:avLst/>
            </a:prstGeom>
            <a:noFill/>
          </p:spPr>
          <p:txBody>
            <a:bodyPr>
              <a:spAutoFit/>
            </a:bodyPr>
            <a:lstStyle/>
            <a:p>
              <a:pPr eaLnBrk="1" fontAlgn="auto" hangingPunct="1">
                <a:spcBef>
                  <a:spcPts val="0"/>
                </a:spcBef>
                <a:spcAft>
                  <a:spcPts val="0"/>
                </a:spcAft>
                <a:defRPr/>
              </a:pPr>
              <a:r>
                <a:rPr lang="en-IN" sz="1200" b="1" dirty="0">
                  <a:latin typeface="+mn-lt"/>
                </a:rPr>
                <a:t>              Introduction</a:t>
              </a:r>
              <a:endParaRPr lang="en-IN" sz="1200" dirty="0">
                <a:latin typeface="+mn-lt"/>
              </a:endParaRPr>
            </a:p>
          </p:txBody>
        </p:sp>
        <p:sp>
          <p:nvSpPr>
            <p:cNvPr id="20" name="TextBox 19">
              <a:extLst>
                <a:ext uri="{FF2B5EF4-FFF2-40B4-BE49-F238E27FC236}">
                  <a16:creationId xmlns:a16="http://schemas.microsoft.com/office/drawing/2014/main" id="{C66AC0E0-94A5-5ECD-B50F-C0C754C82349}"/>
                </a:ext>
              </a:extLst>
            </p:cNvPr>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a:spAutoFit/>
            </a:bodyPr>
            <a:lstStyle/>
            <a:p>
              <a:pPr algn="ctr" eaLnBrk="1" fontAlgn="auto" hangingPunct="1">
                <a:spcBef>
                  <a:spcPts val="0"/>
                </a:spcBef>
                <a:spcAft>
                  <a:spcPts val="0"/>
                </a:spcAft>
                <a:defRPr/>
              </a:pPr>
              <a:r>
                <a:rPr lang="en-IN" sz="1100" dirty="0"/>
                <a:t>Cloud Computing</a:t>
              </a:r>
            </a:p>
          </p:txBody>
        </p:sp>
      </p:grpSp>
      <p:pic>
        <p:nvPicPr>
          <p:cNvPr id="8198" name="Picture 6" descr="Cloud Deployment Models PPT | Presentation design template, Powerpoint  presentation, Presentation slides templates">
            <a:extLst>
              <a:ext uri="{FF2B5EF4-FFF2-40B4-BE49-F238E27FC236}">
                <a16:creationId xmlns:a16="http://schemas.microsoft.com/office/drawing/2014/main" id="{EBCA7978-C63B-A17D-69E4-F99527E7969E}"/>
              </a:ext>
            </a:extLst>
          </p:cNvPr>
          <p:cNvPicPr>
            <a:picLocks noChangeAspect="1" noChangeArrowheads="1"/>
          </p:cNvPicPr>
          <p:nvPr/>
        </p:nvPicPr>
        <p:blipFill rotWithShape="1">
          <a:blip r:embed="rId3">
            <a:duotone>
              <a:schemeClr val="accent2">
                <a:shade val="45000"/>
                <a:satMod val="135000"/>
              </a:schemeClr>
              <a:prstClr val="white"/>
            </a:duotone>
          </a:blip>
          <a:srcRect t="15842" b="12878"/>
          <a:stretch/>
        </p:blipFill>
        <p:spPr bwMode="auto">
          <a:xfrm>
            <a:off x="1143000" y="1733005"/>
            <a:ext cx="6858000" cy="3666308"/>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F20EC-9D7A-1D33-AC11-6175DEF099DF}"/>
              </a:ext>
            </a:extLst>
          </p:cNvPr>
          <p:cNvSpPr>
            <a:spLocks noGrp="1"/>
          </p:cNvSpPr>
          <p:nvPr>
            <p:ph type="title"/>
          </p:nvPr>
        </p:nvSpPr>
        <p:spPr/>
        <p:txBody>
          <a:bodyPr rtlCol="0">
            <a:normAutofit/>
          </a:bodyPr>
          <a:lstStyle/>
          <a:p>
            <a:pPr fontAlgn="auto">
              <a:spcAft>
                <a:spcPts val="0"/>
              </a:spcAft>
              <a:defRPr/>
            </a:pPr>
            <a:r>
              <a:rPr lang="en-IN" sz="2400" spc="-10" dirty="0"/>
              <a:t>Cloud Deployment Models</a:t>
            </a:r>
            <a:endParaRPr lang="en-US" dirty="0"/>
          </a:p>
        </p:txBody>
      </p:sp>
      <p:sp>
        <p:nvSpPr>
          <p:cNvPr id="15363" name="Content Placeholder 17">
            <a:extLst>
              <a:ext uri="{FF2B5EF4-FFF2-40B4-BE49-F238E27FC236}">
                <a16:creationId xmlns:a16="http://schemas.microsoft.com/office/drawing/2014/main" id="{010823CC-8814-9AD8-FE65-585E0693D498}"/>
              </a:ext>
            </a:extLst>
          </p:cNvPr>
          <p:cNvSpPr txBox="1">
            <a:spLocks noChangeArrowheads="1"/>
          </p:cNvSpPr>
          <p:nvPr/>
        </p:nvSpPr>
        <p:spPr bwMode="auto">
          <a:xfrm>
            <a:off x="774700" y="1687513"/>
            <a:ext cx="37099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a:spcBef>
                <a:spcPts val="750"/>
              </a:spcBef>
              <a:spcAft>
                <a:spcPts val="900"/>
              </a:spcAft>
              <a:defRPr sz="1000">
                <a:solidFill>
                  <a:schemeClr val="tx1"/>
                </a:solidFill>
                <a:latin typeface="Segoe UI" panose="020B0502040204020203" pitchFamily="34" charset="0"/>
              </a:defRPr>
            </a:lvl1pPr>
            <a:lvl2pPr marL="685800" indent="-228600">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2pPr>
            <a:lvl3pPr marL="1143000" indent="-228600">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3pPr>
            <a:lvl4pPr marL="1600200" indent="-228600">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4pPr>
            <a:lvl5pPr marL="2057400" indent="-228600">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5pPr>
            <a:lvl6pPr marL="2514600" indent="-228600" fontAlgn="base">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6pPr>
            <a:lvl7pPr marL="2971800" indent="-228600" fontAlgn="base">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7pPr>
            <a:lvl8pPr marL="3429000" indent="-228600" fontAlgn="base">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8pPr>
            <a:lvl9pPr marL="3886200" indent="-228600" fontAlgn="base">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9pPr>
          </a:lstStyle>
          <a:p>
            <a:pPr eaLnBrk="1" hangingPunct="1">
              <a:lnSpc>
                <a:spcPts val="1800"/>
              </a:lnSpc>
              <a:spcBef>
                <a:spcPts val="1000"/>
              </a:spcBef>
              <a:spcAft>
                <a:spcPts val="1500"/>
              </a:spcAft>
            </a:pPr>
            <a:r>
              <a:rPr lang="en-US" altLang="en-US" sz="1500" b="1">
                <a:cs typeface="Segoe UI Semibold" panose="020B0702040204020203" pitchFamily="34" charset="0"/>
              </a:rPr>
              <a:t>Public Cloud</a:t>
            </a:r>
          </a:p>
        </p:txBody>
      </p:sp>
      <p:sp>
        <p:nvSpPr>
          <p:cNvPr id="8" name="TextBox 7">
            <a:extLst>
              <a:ext uri="{FF2B5EF4-FFF2-40B4-BE49-F238E27FC236}">
                <a16:creationId xmlns:a16="http://schemas.microsoft.com/office/drawing/2014/main" id="{B0E4F41C-3446-0B93-1F6E-34FBE3AC0F85}"/>
              </a:ext>
            </a:extLst>
          </p:cNvPr>
          <p:cNvSpPr txBox="1"/>
          <p:nvPr/>
        </p:nvSpPr>
        <p:spPr>
          <a:xfrm>
            <a:off x="774700" y="2437512"/>
            <a:ext cx="4121150" cy="2913063"/>
          </a:xfrm>
          <a:prstGeom prst="rect">
            <a:avLst/>
          </a:prstGeom>
          <a:solidFill>
            <a:schemeClr val="bg1">
              <a:lumMod val="95000"/>
            </a:schemeClr>
          </a:solidFill>
        </p:spPr>
        <p:txBody>
          <a:bodyPr>
            <a:spAutoFit/>
          </a:bodyPr>
          <a:lstStyle/>
          <a:p>
            <a:pPr marL="408623" indent="-285750" eaLnBrk="1" fontAlgn="auto" hangingPunct="1">
              <a:spcBef>
                <a:spcPts val="236"/>
              </a:spcBef>
              <a:spcAft>
                <a:spcPts val="0"/>
              </a:spcAft>
              <a:buClr>
                <a:srgbClr val="0000FF"/>
              </a:buClr>
              <a:buFont typeface="Arial" panose="020B0604020202020204" pitchFamily="34" charset="0"/>
              <a:buChar char="•"/>
              <a:tabLst>
                <a:tab pos="218599" algn="l"/>
              </a:tabLst>
              <a:defRPr/>
            </a:pPr>
            <a:r>
              <a:rPr lang="en-US" spc="-4" dirty="0">
                <a:latin typeface="Segoe UI (Body)"/>
                <a:cs typeface="Arial"/>
              </a:rPr>
              <a:t>Services are provided over a public network and available to anyone who wants to use them.</a:t>
            </a:r>
          </a:p>
          <a:p>
            <a:pPr marL="408623" indent="-285750" eaLnBrk="1" fontAlgn="auto" hangingPunct="1">
              <a:spcBef>
                <a:spcPts val="236"/>
              </a:spcBef>
              <a:spcAft>
                <a:spcPts val="0"/>
              </a:spcAft>
              <a:buClr>
                <a:srgbClr val="0000FF"/>
              </a:buClr>
              <a:buFont typeface="Arial" panose="020B0604020202020204" pitchFamily="34" charset="0"/>
              <a:buChar char="•"/>
              <a:tabLst>
                <a:tab pos="218599" algn="l"/>
              </a:tabLst>
              <a:defRPr/>
            </a:pPr>
            <a:r>
              <a:rPr lang="en-US" spc="-4" dirty="0">
                <a:latin typeface="Segoe UI (Body)"/>
                <a:cs typeface="Arial"/>
              </a:rPr>
              <a:t>It is a cost-effective option for businesses and individuals looking for scalability and flexibility.</a:t>
            </a:r>
          </a:p>
          <a:p>
            <a:pPr marL="408623" indent="-285750" eaLnBrk="1" fontAlgn="auto" hangingPunct="1">
              <a:spcBef>
                <a:spcPts val="236"/>
              </a:spcBef>
              <a:spcAft>
                <a:spcPts val="0"/>
              </a:spcAft>
              <a:buClr>
                <a:srgbClr val="0000FF"/>
              </a:buClr>
              <a:buFont typeface="Arial" panose="020B0604020202020204" pitchFamily="34" charset="0"/>
              <a:buChar char="•"/>
              <a:tabLst>
                <a:tab pos="218599" algn="l"/>
              </a:tabLst>
              <a:defRPr/>
            </a:pPr>
            <a:r>
              <a:rPr lang="en-US" spc="-4" dirty="0">
                <a:latin typeface="Segoe UI (Body)"/>
                <a:cs typeface="Arial"/>
              </a:rPr>
              <a:t>Public cloud providers, such as AWS, Azure, and GCP, offer a wide range of services accessible to the general public.</a:t>
            </a:r>
          </a:p>
        </p:txBody>
      </p:sp>
      <p:grpSp>
        <p:nvGrpSpPr>
          <p:cNvPr id="18" name="Group 17">
            <a:extLst>
              <a:ext uri="{FF2B5EF4-FFF2-40B4-BE49-F238E27FC236}">
                <a16:creationId xmlns:a16="http://schemas.microsoft.com/office/drawing/2014/main" id="{66776DBA-862F-88D5-EFE6-E21207A7008F}"/>
              </a:ext>
            </a:extLst>
          </p:cNvPr>
          <p:cNvGrpSpPr/>
          <p:nvPr/>
        </p:nvGrpSpPr>
        <p:grpSpPr>
          <a:xfrm>
            <a:off x="8715375" y="2316480"/>
            <a:ext cx="277000" cy="3755790"/>
            <a:chOff x="8715375" y="2297975"/>
            <a:chExt cx="277000" cy="3755790"/>
          </a:xfrm>
          <a:solidFill>
            <a:srgbClr val="B7472A"/>
          </a:solidFill>
        </p:grpSpPr>
        <p:sp>
          <p:nvSpPr>
            <p:cNvPr id="19" name="TextBox 18">
              <a:extLst>
                <a:ext uri="{FF2B5EF4-FFF2-40B4-BE49-F238E27FC236}">
                  <a16:creationId xmlns:a16="http://schemas.microsoft.com/office/drawing/2014/main" id="{962D6D08-ACE2-60E0-C946-8FBDD74AEEB8}"/>
                </a:ext>
              </a:extLst>
            </p:cNvPr>
            <p:cNvSpPr txBox="1"/>
            <p:nvPr/>
          </p:nvSpPr>
          <p:spPr>
            <a:xfrm rot="16200000">
              <a:off x="7338524" y="4399914"/>
              <a:ext cx="3030702" cy="276999"/>
            </a:xfrm>
            <a:prstGeom prst="rect">
              <a:avLst/>
            </a:prstGeom>
            <a:noFill/>
          </p:spPr>
          <p:txBody>
            <a:bodyPr>
              <a:spAutoFit/>
            </a:bodyPr>
            <a:lstStyle/>
            <a:p>
              <a:pPr eaLnBrk="1" fontAlgn="auto" hangingPunct="1">
                <a:spcBef>
                  <a:spcPts val="0"/>
                </a:spcBef>
                <a:spcAft>
                  <a:spcPts val="0"/>
                </a:spcAft>
                <a:defRPr/>
              </a:pPr>
              <a:r>
                <a:rPr lang="en-IN" sz="1200" b="1" dirty="0">
                  <a:latin typeface="+mn-lt"/>
                </a:rPr>
                <a:t>              Introduction</a:t>
              </a:r>
              <a:endParaRPr lang="en-IN" sz="1200" dirty="0">
                <a:latin typeface="+mn-lt"/>
              </a:endParaRPr>
            </a:p>
          </p:txBody>
        </p:sp>
        <p:sp>
          <p:nvSpPr>
            <p:cNvPr id="20" name="TextBox 19">
              <a:extLst>
                <a:ext uri="{FF2B5EF4-FFF2-40B4-BE49-F238E27FC236}">
                  <a16:creationId xmlns:a16="http://schemas.microsoft.com/office/drawing/2014/main" id="{3052C244-C5AF-8B16-6C62-9216C2AF7D9A}"/>
                </a:ext>
              </a:extLst>
            </p:cNvPr>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a:spAutoFit/>
            </a:bodyPr>
            <a:lstStyle/>
            <a:p>
              <a:pPr algn="ctr" eaLnBrk="1" fontAlgn="auto" hangingPunct="1">
                <a:spcBef>
                  <a:spcPts val="0"/>
                </a:spcBef>
                <a:spcAft>
                  <a:spcPts val="0"/>
                </a:spcAft>
                <a:defRPr/>
              </a:pPr>
              <a:r>
                <a:rPr lang="en-IN" sz="1100" dirty="0"/>
                <a:t>Cloud Computing</a:t>
              </a:r>
            </a:p>
          </p:txBody>
        </p:sp>
      </p:grpSp>
      <p:pic>
        <p:nvPicPr>
          <p:cNvPr id="4098" name="Picture 2" descr="Types of Cloud - TAE">
            <a:extLst>
              <a:ext uri="{FF2B5EF4-FFF2-40B4-BE49-F238E27FC236}">
                <a16:creationId xmlns:a16="http://schemas.microsoft.com/office/drawing/2014/main" id="{42D8293C-6000-D984-4317-B0857DF438A7}"/>
              </a:ext>
            </a:extLst>
          </p:cNvPr>
          <p:cNvPicPr>
            <a:picLocks noChangeAspect="1" noChangeArrowheads="1"/>
          </p:cNvPicPr>
          <p:nvPr/>
        </p:nvPicPr>
        <p:blipFill>
          <a:blip r:embed="rId3">
            <a:duotone>
              <a:schemeClr val="accent2">
                <a:shade val="45000"/>
                <a:satMod val="135000"/>
              </a:schemeClr>
              <a:prstClr val="white"/>
            </a:duotone>
          </a:blip>
          <a:srcRect/>
          <a:stretch>
            <a:fillRect/>
          </a:stretch>
        </p:blipFill>
        <p:spPr bwMode="auto">
          <a:xfrm>
            <a:off x="5048483" y="2437679"/>
            <a:ext cx="3797927" cy="2913618"/>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4F34A-D827-3927-EF09-AE835FD674C5}"/>
              </a:ext>
            </a:extLst>
          </p:cNvPr>
          <p:cNvSpPr>
            <a:spLocks noGrp="1"/>
          </p:cNvSpPr>
          <p:nvPr>
            <p:ph type="title"/>
          </p:nvPr>
        </p:nvSpPr>
        <p:spPr/>
        <p:txBody>
          <a:bodyPr rtlCol="0">
            <a:normAutofit/>
          </a:bodyPr>
          <a:lstStyle/>
          <a:p>
            <a:pPr fontAlgn="auto">
              <a:spcAft>
                <a:spcPts val="0"/>
              </a:spcAft>
              <a:defRPr/>
            </a:pPr>
            <a:r>
              <a:rPr lang="en-IN" sz="2400" spc="-10" dirty="0"/>
              <a:t>Cloud Deployment Models</a:t>
            </a:r>
            <a:endParaRPr lang="en-US" dirty="0"/>
          </a:p>
        </p:txBody>
      </p:sp>
      <p:sp>
        <p:nvSpPr>
          <p:cNvPr id="17411" name="Content Placeholder 17">
            <a:extLst>
              <a:ext uri="{FF2B5EF4-FFF2-40B4-BE49-F238E27FC236}">
                <a16:creationId xmlns:a16="http://schemas.microsoft.com/office/drawing/2014/main" id="{E46CBF2B-7763-7F2A-326D-F2434F6B93FB}"/>
              </a:ext>
            </a:extLst>
          </p:cNvPr>
          <p:cNvSpPr txBox="1">
            <a:spLocks noChangeArrowheads="1"/>
          </p:cNvSpPr>
          <p:nvPr/>
        </p:nvSpPr>
        <p:spPr bwMode="auto">
          <a:xfrm>
            <a:off x="774700" y="1687513"/>
            <a:ext cx="37099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a:spcBef>
                <a:spcPts val="750"/>
              </a:spcBef>
              <a:spcAft>
                <a:spcPts val="900"/>
              </a:spcAft>
              <a:defRPr sz="1000">
                <a:solidFill>
                  <a:schemeClr val="tx1"/>
                </a:solidFill>
                <a:latin typeface="Segoe UI" panose="020B0502040204020203" pitchFamily="34" charset="0"/>
              </a:defRPr>
            </a:lvl1pPr>
            <a:lvl2pPr marL="685800" indent="-228600">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2pPr>
            <a:lvl3pPr marL="1143000" indent="-228600">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3pPr>
            <a:lvl4pPr marL="1600200" indent="-228600">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4pPr>
            <a:lvl5pPr marL="2057400" indent="-228600">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5pPr>
            <a:lvl6pPr marL="2514600" indent="-228600" fontAlgn="base">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6pPr>
            <a:lvl7pPr marL="2971800" indent="-228600" fontAlgn="base">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7pPr>
            <a:lvl8pPr marL="3429000" indent="-228600" fontAlgn="base">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8pPr>
            <a:lvl9pPr marL="3886200" indent="-228600" fontAlgn="base">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9pPr>
          </a:lstStyle>
          <a:p>
            <a:pPr eaLnBrk="1" hangingPunct="1">
              <a:lnSpc>
                <a:spcPts val="1800"/>
              </a:lnSpc>
              <a:spcBef>
                <a:spcPts val="1000"/>
              </a:spcBef>
              <a:spcAft>
                <a:spcPts val="1500"/>
              </a:spcAft>
            </a:pPr>
            <a:r>
              <a:rPr lang="en-US" altLang="en-US" sz="1500" b="1">
                <a:cs typeface="Segoe UI Semibold" panose="020B0702040204020203" pitchFamily="34" charset="0"/>
              </a:rPr>
              <a:t>Private Cloud</a:t>
            </a:r>
          </a:p>
        </p:txBody>
      </p:sp>
      <p:sp>
        <p:nvSpPr>
          <p:cNvPr id="8" name="TextBox 7">
            <a:extLst>
              <a:ext uri="{FF2B5EF4-FFF2-40B4-BE49-F238E27FC236}">
                <a16:creationId xmlns:a16="http://schemas.microsoft.com/office/drawing/2014/main" id="{0BE0B9A7-0820-54A4-77D7-DD24D74F5346}"/>
              </a:ext>
            </a:extLst>
          </p:cNvPr>
          <p:cNvSpPr txBox="1"/>
          <p:nvPr/>
        </p:nvSpPr>
        <p:spPr>
          <a:xfrm>
            <a:off x="570326" y="2316584"/>
            <a:ext cx="4122738" cy="3467100"/>
          </a:xfrm>
          <a:prstGeom prst="rect">
            <a:avLst/>
          </a:prstGeom>
          <a:solidFill>
            <a:schemeClr val="bg1">
              <a:lumMod val="95000"/>
            </a:schemeClr>
          </a:solidFill>
        </p:spPr>
        <p:txBody>
          <a:bodyPr>
            <a:spAutoFit/>
          </a:bodyPr>
          <a:lstStyle/>
          <a:p>
            <a:pPr marL="408623" indent="-285750" eaLnBrk="1" fontAlgn="auto" hangingPunct="1">
              <a:spcBef>
                <a:spcPts val="236"/>
              </a:spcBef>
              <a:spcAft>
                <a:spcPts val="0"/>
              </a:spcAft>
              <a:buClr>
                <a:srgbClr val="0000FF"/>
              </a:buClr>
              <a:buFont typeface="Arial" panose="020B0604020202020204" pitchFamily="34" charset="0"/>
              <a:buChar char="•"/>
              <a:tabLst>
                <a:tab pos="218599" algn="l"/>
              </a:tabLst>
              <a:defRPr/>
            </a:pPr>
            <a:r>
              <a:rPr lang="en-US" spc="-4" dirty="0">
                <a:latin typeface="Segoe UI (Body)"/>
                <a:cs typeface="Arial"/>
              </a:rPr>
              <a:t>Infrastructure is dedicated to a single organization and may be located on-premises or off-premises.</a:t>
            </a:r>
          </a:p>
          <a:p>
            <a:pPr marL="408623" indent="-285750" eaLnBrk="1" fontAlgn="auto" hangingPunct="1">
              <a:spcBef>
                <a:spcPts val="236"/>
              </a:spcBef>
              <a:spcAft>
                <a:spcPts val="0"/>
              </a:spcAft>
              <a:buClr>
                <a:srgbClr val="0000FF"/>
              </a:buClr>
              <a:buFont typeface="Arial" panose="020B0604020202020204" pitchFamily="34" charset="0"/>
              <a:buChar char="•"/>
              <a:tabLst>
                <a:tab pos="218599" algn="l"/>
              </a:tabLst>
              <a:defRPr/>
            </a:pPr>
            <a:r>
              <a:rPr lang="en-US" spc="-4" dirty="0">
                <a:latin typeface="Segoe UI (Body)"/>
                <a:cs typeface="Arial"/>
              </a:rPr>
              <a:t>Private cloud environments are designed to meet specific security, compliance, or performance requirements.</a:t>
            </a:r>
          </a:p>
          <a:p>
            <a:pPr marL="408623" indent="-285750" eaLnBrk="1" fontAlgn="auto" hangingPunct="1">
              <a:spcBef>
                <a:spcPts val="236"/>
              </a:spcBef>
              <a:spcAft>
                <a:spcPts val="0"/>
              </a:spcAft>
              <a:buClr>
                <a:srgbClr val="0000FF"/>
              </a:buClr>
              <a:buFont typeface="Arial" panose="020B0604020202020204" pitchFamily="34" charset="0"/>
              <a:buChar char="•"/>
              <a:tabLst>
                <a:tab pos="218599" algn="l"/>
              </a:tabLst>
              <a:defRPr/>
            </a:pPr>
            <a:r>
              <a:rPr lang="en-US" spc="-4" dirty="0">
                <a:latin typeface="Segoe UI (Body)"/>
                <a:cs typeface="Arial"/>
              </a:rPr>
              <a:t>They offer enhanced control, customization, and privacy but require significant upfront investment.</a:t>
            </a:r>
          </a:p>
        </p:txBody>
      </p:sp>
      <p:grpSp>
        <p:nvGrpSpPr>
          <p:cNvPr id="18" name="Group 17">
            <a:extLst>
              <a:ext uri="{FF2B5EF4-FFF2-40B4-BE49-F238E27FC236}">
                <a16:creationId xmlns:a16="http://schemas.microsoft.com/office/drawing/2014/main" id="{224B930A-2C02-9499-3D68-97CECEFC69DA}"/>
              </a:ext>
            </a:extLst>
          </p:cNvPr>
          <p:cNvGrpSpPr/>
          <p:nvPr/>
        </p:nvGrpSpPr>
        <p:grpSpPr>
          <a:xfrm>
            <a:off x="8715375" y="2316480"/>
            <a:ext cx="277000" cy="3755790"/>
            <a:chOff x="8715375" y="2297975"/>
            <a:chExt cx="277000" cy="3755790"/>
          </a:xfrm>
          <a:solidFill>
            <a:srgbClr val="B7472A"/>
          </a:solidFill>
        </p:grpSpPr>
        <p:sp>
          <p:nvSpPr>
            <p:cNvPr id="19" name="TextBox 18">
              <a:extLst>
                <a:ext uri="{FF2B5EF4-FFF2-40B4-BE49-F238E27FC236}">
                  <a16:creationId xmlns:a16="http://schemas.microsoft.com/office/drawing/2014/main" id="{860767B6-ED79-A1BC-47B5-19AE80669887}"/>
                </a:ext>
              </a:extLst>
            </p:cNvPr>
            <p:cNvSpPr txBox="1"/>
            <p:nvPr/>
          </p:nvSpPr>
          <p:spPr>
            <a:xfrm rot="16200000">
              <a:off x="7338524" y="4399914"/>
              <a:ext cx="3030702" cy="276999"/>
            </a:xfrm>
            <a:prstGeom prst="rect">
              <a:avLst/>
            </a:prstGeom>
            <a:noFill/>
          </p:spPr>
          <p:txBody>
            <a:bodyPr>
              <a:spAutoFit/>
            </a:bodyPr>
            <a:lstStyle/>
            <a:p>
              <a:pPr eaLnBrk="1" fontAlgn="auto" hangingPunct="1">
                <a:spcBef>
                  <a:spcPts val="0"/>
                </a:spcBef>
                <a:spcAft>
                  <a:spcPts val="0"/>
                </a:spcAft>
                <a:defRPr/>
              </a:pPr>
              <a:r>
                <a:rPr lang="en-IN" sz="1200" b="1" dirty="0">
                  <a:latin typeface="+mn-lt"/>
                </a:rPr>
                <a:t>              Introduction</a:t>
              </a:r>
              <a:endParaRPr lang="en-IN" sz="1200" dirty="0">
                <a:latin typeface="+mn-lt"/>
              </a:endParaRPr>
            </a:p>
          </p:txBody>
        </p:sp>
        <p:sp>
          <p:nvSpPr>
            <p:cNvPr id="20" name="TextBox 19">
              <a:extLst>
                <a:ext uri="{FF2B5EF4-FFF2-40B4-BE49-F238E27FC236}">
                  <a16:creationId xmlns:a16="http://schemas.microsoft.com/office/drawing/2014/main" id="{F4D4890C-7524-B142-C0C6-12BD348B4FD6}"/>
                </a:ext>
              </a:extLst>
            </p:cNvPr>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a:spAutoFit/>
            </a:bodyPr>
            <a:lstStyle/>
            <a:p>
              <a:pPr algn="ctr" eaLnBrk="1" fontAlgn="auto" hangingPunct="1">
                <a:spcBef>
                  <a:spcPts val="0"/>
                </a:spcBef>
                <a:spcAft>
                  <a:spcPts val="0"/>
                </a:spcAft>
                <a:defRPr/>
              </a:pPr>
              <a:r>
                <a:rPr lang="en-IN" sz="1100" dirty="0"/>
                <a:t>Cloud Computing</a:t>
              </a:r>
            </a:p>
          </p:txBody>
        </p:sp>
      </p:grpSp>
      <p:pic>
        <p:nvPicPr>
          <p:cNvPr id="5122" name="Picture 2" descr="Private Cloud - javatpoint">
            <a:extLst>
              <a:ext uri="{FF2B5EF4-FFF2-40B4-BE49-F238E27FC236}">
                <a16:creationId xmlns:a16="http://schemas.microsoft.com/office/drawing/2014/main" id="{A431D397-066D-0C34-8AB9-949BAC53B68B}"/>
              </a:ext>
            </a:extLst>
          </p:cNvPr>
          <p:cNvPicPr>
            <a:picLocks noChangeAspect="1" noChangeArrowheads="1"/>
          </p:cNvPicPr>
          <p:nvPr/>
        </p:nvPicPr>
        <p:blipFill>
          <a:blip r:embed="rId3">
            <a:duotone>
              <a:schemeClr val="accent2">
                <a:shade val="45000"/>
                <a:satMod val="135000"/>
              </a:schemeClr>
              <a:prstClr val="white"/>
            </a:duotone>
          </a:blip>
          <a:srcRect/>
          <a:stretch>
            <a:fillRect/>
          </a:stretch>
        </p:blipFill>
        <p:spPr bwMode="auto">
          <a:xfrm>
            <a:off x="4796164" y="2386149"/>
            <a:ext cx="3908515" cy="3126812"/>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3B4B4-7173-5BB7-E56B-A7663A16D3A7}"/>
              </a:ext>
            </a:extLst>
          </p:cNvPr>
          <p:cNvSpPr>
            <a:spLocks noGrp="1"/>
          </p:cNvSpPr>
          <p:nvPr>
            <p:ph type="title"/>
          </p:nvPr>
        </p:nvSpPr>
        <p:spPr/>
        <p:txBody>
          <a:bodyPr rtlCol="0">
            <a:normAutofit/>
          </a:bodyPr>
          <a:lstStyle/>
          <a:p>
            <a:pPr fontAlgn="auto">
              <a:spcAft>
                <a:spcPts val="0"/>
              </a:spcAft>
              <a:defRPr/>
            </a:pPr>
            <a:r>
              <a:rPr lang="en-IN" sz="2400" spc="-10" dirty="0"/>
              <a:t>Cloud Deployment Models</a:t>
            </a:r>
            <a:endParaRPr lang="en-US" dirty="0"/>
          </a:p>
        </p:txBody>
      </p:sp>
      <p:sp>
        <p:nvSpPr>
          <p:cNvPr id="19459" name="Content Placeholder 17">
            <a:extLst>
              <a:ext uri="{FF2B5EF4-FFF2-40B4-BE49-F238E27FC236}">
                <a16:creationId xmlns:a16="http://schemas.microsoft.com/office/drawing/2014/main" id="{C1C03796-4E0C-70F2-1D6B-97A8FD8CD4D6}"/>
              </a:ext>
            </a:extLst>
          </p:cNvPr>
          <p:cNvSpPr txBox="1">
            <a:spLocks noChangeArrowheads="1"/>
          </p:cNvSpPr>
          <p:nvPr/>
        </p:nvSpPr>
        <p:spPr bwMode="auto">
          <a:xfrm>
            <a:off x="774700" y="1687513"/>
            <a:ext cx="37099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a:spcBef>
                <a:spcPts val="750"/>
              </a:spcBef>
              <a:spcAft>
                <a:spcPts val="900"/>
              </a:spcAft>
              <a:defRPr sz="1000">
                <a:solidFill>
                  <a:schemeClr val="tx1"/>
                </a:solidFill>
                <a:latin typeface="Segoe UI" panose="020B0502040204020203" pitchFamily="34" charset="0"/>
              </a:defRPr>
            </a:lvl1pPr>
            <a:lvl2pPr marL="685800" indent="-228600">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2pPr>
            <a:lvl3pPr marL="1143000" indent="-228600">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3pPr>
            <a:lvl4pPr marL="1600200" indent="-228600">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4pPr>
            <a:lvl5pPr marL="2057400" indent="-228600">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5pPr>
            <a:lvl6pPr marL="2514600" indent="-228600" fontAlgn="base">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6pPr>
            <a:lvl7pPr marL="2971800" indent="-228600" fontAlgn="base">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7pPr>
            <a:lvl8pPr marL="3429000" indent="-228600" fontAlgn="base">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8pPr>
            <a:lvl9pPr marL="3886200" indent="-228600" fontAlgn="base">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9pPr>
          </a:lstStyle>
          <a:p>
            <a:pPr eaLnBrk="1" hangingPunct="1">
              <a:lnSpc>
                <a:spcPts val="1800"/>
              </a:lnSpc>
              <a:spcBef>
                <a:spcPts val="1000"/>
              </a:spcBef>
              <a:spcAft>
                <a:spcPts val="1500"/>
              </a:spcAft>
            </a:pPr>
            <a:r>
              <a:rPr lang="en-US" altLang="en-US" sz="1500" b="1">
                <a:cs typeface="Segoe UI Semibold" panose="020B0702040204020203" pitchFamily="34" charset="0"/>
              </a:rPr>
              <a:t>Hybrid Cloud</a:t>
            </a:r>
          </a:p>
        </p:txBody>
      </p:sp>
      <p:sp>
        <p:nvSpPr>
          <p:cNvPr id="8" name="TextBox 7">
            <a:extLst>
              <a:ext uri="{FF2B5EF4-FFF2-40B4-BE49-F238E27FC236}">
                <a16:creationId xmlns:a16="http://schemas.microsoft.com/office/drawing/2014/main" id="{348486BD-53DB-856F-534B-C00683716732}"/>
              </a:ext>
            </a:extLst>
          </p:cNvPr>
          <p:cNvSpPr txBox="1"/>
          <p:nvPr/>
        </p:nvSpPr>
        <p:spPr>
          <a:xfrm>
            <a:off x="570326" y="2456397"/>
            <a:ext cx="4122738" cy="3467100"/>
          </a:xfrm>
          <a:prstGeom prst="rect">
            <a:avLst/>
          </a:prstGeom>
          <a:solidFill>
            <a:schemeClr val="bg1">
              <a:lumMod val="95000"/>
            </a:schemeClr>
          </a:solidFill>
        </p:spPr>
        <p:txBody>
          <a:bodyPr>
            <a:spAutoFit/>
          </a:bodyPr>
          <a:lstStyle/>
          <a:p>
            <a:pPr marL="408623" indent="-285750" eaLnBrk="1" fontAlgn="auto" hangingPunct="1">
              <a:spcBef>
                <a:spcPts val="236"/>
              </a:spcBef>
              <a:spcAft>
                <a:spcPts val="0"/>
              </a:spcAft>
              <a:buClr>
                <a:srgbClr val="0000FF"/>
              </a:buClr>
              <a:buFont typeface="Arial" panose="020B0604020202020204" pitchFamily="34" charset="0"/>
              <a:buChar char="•"/>
              <a:tabLst>
                <a:tab pos="218599" algn="l"/>
              </a:tabLst>
              <a:defRPr/>
            </a:pPr>
            <a:r>
              <a:rPr lang="en-US" spc="-4" dirty="0">
                <a:latin typeface="Segoe UI (Body)"/>
                <a:cs typeface="Arial"/>
              </a:rPr>
              <a:t>Combines public and private cloud environments, allowing for flexibility and data sharing between the two.</a:t>
            </a:r>
          </a:p>
          <a:p>
            <a:pPr marL="408623" indent="-285750" eaLnBrk="1" fontAlgn="auto" hangingPunct="1">
              <a:spcBef>
                <a:spcPts val="236"/>
              </a:spcBef>
              <a:spcAft>
                <a:spcPts val="0"/>
              </a:spcAft>
              <a:buClr>
                <a:srgbClr val="0000FF"/>
              </a:buClr>
              <a:buFont typeface="Arial" panose="020B0604020202020204" pitchFamily="34" charset="0"/>
              <a:buChar char="•"/>
              <a:tabLst>
                <a:tab pos="218599" algn="l"/>
              </a:tabLst>
              <a:defRPr/>
            </a:pPr>
            <a:r>
              <a:rPr lang="en-US" spc="-4" dirty="0">
                <a:latin typeface="Segoe UI (Body)"/>
                <a:cs typeface="Arial"/>
              </a:rPr>
              <a:t>Organizations can leverage the benefits of both public and private clouds, ensuring optimal resource allocation.</a:t>
            </a:r>
          </a:p>
          <a:p>
            <a:pPr marL="408623" indent="-285750" eaLnBrk="1" fontAlgn="auto" hangingPunct="1">
              <a:spcBef>
                <a:spcPts val="236"/>
              </a:spcBef>
              <a:spcAft>
                <a:spcPts val="0"/>
              </a:spcAft>
              <a:buClr>
                <a:srgbClr val="0000FF"/>
              </a:buClr>
              <a:buFont typeface="Arial" panose="020B0604020202020204" pitchFamily="34" charset="0"/>
              <a:buChar char="•"/>
              <a:tabLst>
                <a:tab pos="218599" algn="l"/>
              </a:tabLst>
              <a:defRPr/>
            </a:pPr>
            <a:r>
              <a:rPr lang="en-US" spc="-4" dirty="0">
                <a:latin typeface="Segoe UI (Body)"/>
                <a:cs typeface="Arial"/>
              </a:rPr>
              <a:t>Hybrid cloud deployments enable workload portability and seamless integration between different environments.</a:t>
            </a:r>
          </a:p>
        </p:txBody>
      </p:sp>
      <p:grpSp>
        <p:nvGrpSpPr>
          <p:cNvPr id="18" name="Group 17">
            <a:extLst>
              <a:ext uri="{FF2B5EF4-FFF2-40B4-BE49-F238E27FC236}">
                <a16:creationId xmlns:a16="http://schemas.microsoft.com/office/drawing/2014/main" id="{1DAAACF7-A153-A8B1-80D8-9D71EDFF8628}"/>
              </a:ext>
            </a:extLst>
          </p:cNvPr>
          <p:cNvGrpSpPr/>
          <p:nvPr/>
        </p:nvGrpSpPr>
        <p:grpSpPr>
          <a:xfrm>
            <a:off x="8715375" y="2316480"/>
            <a:ext cx="277000" cy="3755790"/>
            <a:chOff x="8715375" y="2297975"/>
            <a:chExt cx="277000" cy="3755790"/>
          </a:xfrm>
          <a:solidFill>
            <a:srgbClr val="B7472A"/>
          </a:solidFill>
        </p:grpSpPr>
        <p:sp>
          <p:nvSpPr>
            <p:cNvPr id="19" name="TextBox 18">
              <a:extLst>
                <a:ext uri="{FF2B5EF4-FFF2-40B4-BE49-F238E27FC236}">
                  <a16:creationId xmlns:a16="http://schemas.microsoft.com/office/drawing/2014/main" id="{C93C9629-7ECA-586E-8AEF-D48193FD52E6}"/>
                </a:ext>
              </a:extLst>
            </p:cNvPr>
            <p:cNvSpPr txBox="1"/>
            <p:nvPr/>
          </p:nvSpPr>
          <p:spPr>
            <a:xfrm rot="16200000">
              <a:off x="7338524" y="4399914"/>
              <a:ext cx="3030702" cy="276999"/>
            </a:xfrm>
            <a:prstGeom prst="rect">
              <a:avLst/>
            </a:prstGeom>
            <a:noFill/>
          </p:spPr>
          <p:txBody>
            <a:bodyPr>
              <a:spAutoFit/>
            </a:bodyPr>
            <a:lstStyle/>
            <a:p>
              <a:pPr eaLnBrk="1" fontAlgn="auto" hangingPunct="1">
                <a:spcBef>
                  <a:spcPts val="0"/>
                </a:spcBef>
                <a:spcAft>
                  <a:spcPts val="0"/>
                </a:spcAft>
                <a:defRPr/>
              </a:pPr>
              <a:r>
                <a:rPr lang="en-IN" sz="1200" b="1" dirty="0">
                  <a:latin typeface="+mn-lt"/>
                </a:rPr>
                <a:t>              Introduction</a:t>
              </a:r>
              <a:endParaRPr lang="en-IN" sz="1200" dirty="0">
                <a:latin typeface="+mn-lt"/>
              </a:endParaRPr>
            </a:p>
          </p:txBody>
        </p:sp>
        <p:sp>
          <p:nvSpPr>
            <p:cNvPr id="20" name="TextBox 19">
              <a:extLst>
                <a:ext uri="{FF2B5EF4-FFF2-40B4-BE49-F238E27FC236}">
                  <a16:creationId xmlns:a16="http://schemas.microsoft.com/office/drawing/2014/main" id="{A383E14E-B120-555F-99F0-67F93BB0DF6B}"/>
                </a:ext>
              </a:extLst>
            </p:cNvPr>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a:spAutoFit/>
            </a:bodyPr>
            <a:lstStyle/>
            <a:p>
              <a:pPr algn="ctr" eaLnBrk="1" fontAlgn="auto" hangingPunct="1">
                <a:spcBef>
                  <a:spcPts val="0"/>
                </a:spcBef>
                <a:spcAft>
                  <a:spcPts val="0"/>
                </a:spcAft>
                <a:defRPr/>
              </a:pPr>
              <a:r>
                <a:rPr lang="en-IN" sz="1100" dirty="0"/>
                <a:t>Cloud Computing</a:t>
              </a:r>
            </a:p>
          </p:txBody>
        </p:sp>
      </p:grpSp>
      <p:pic>
        <p:nvPicPr>
          <p:cNvPr id="6146" name="Picture 2" descr="Hybrid Cloud - javatpoint">
            <a:extLst>
              <a:ext uri="{FF2B5EF4-FFF2-40B4-BE49-F238E27FC236}">
                <a16:creationId xmlns:a16="http://schemas.microsoft.com/office/drawing/2014/main" id="{E1ECE1AD-588E-F670-1F07-BF078D7E4537}"/>
              </a:ext>
            </a:extLst>
          </p:cNvPr>
          <p:cNvPicPr>
            <a:picLocks noChangeAspect="1" noChangeArrowheads="1"/>
          </p:cNvPicPr>
          <p:nvPr/>
        </p:nvPicPr>
        <p:blipFill>
          <a:blip r:embed="rId3">
            <a:duotone>
              <a:schemeClr val="accent2">
                <a:shade val="45000"/>
                <a:satMod val="135000"/>
              </a:schemeClr>
              <a:prstClr val="white"/>
            </a:duotone>
          </a:blip>
          <a:srcRect/>
          <a:stretch>
            <a:fillRect/>
          </a:stretch>
        </p:blipFill>
        <p:spPr bwMode="auto">
          <a:xfrm>
            <a:off x="4867011" y="2576499"/>
            <a:ext cx="3989399" cy="2923931"/>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D83F5-193E-9E6D-AEA6-3D17DA4BAB63}"/>
              </a:ext>
            </a:extLst>
          </p:cNvPr>
          <p:cNvSpPr>
            <a:spLocks noGrp="1"/>
          </p:cNvSpPr>
          <p:nvPr>
            <p:ph type="title"/>
          </p:nvPr>
        </p:nvSpPr>
        <p:spPr/>
        <p:txBody>
          <a:bodyPr rtlCol="0">
            <a:normAutofit/>
          </a:bodyPr>
          <a:lstStyle/>
          <a:p>
            <a:pPr fontAlgn="auto">
              <a:spcAft>
                <a:spcPts val="0"/>
              </a:spcAft>
              <a:defRPr/>
            </a:pPr>
            <a:r>
              <a:rPr lang="en-IN" sz="2400" spc="-10" dirty="0"/>
              <a:t>Cloud Deployment Models</a:t>
            </a:r>
            <a:endParaRPr lang="en-US" dirty="0"/>
          </a:p>
        </p:txBody>
      </p:sp>
      <p:sp>
        <p:nvSpPr>
          <p:cNvPr id="21507" name="Content Placeholder 17">
            <a:extLst>
              <a:ext uri="{FF2B5EF4-FFF2-40B4-BE49-F238E27FC236}">
                <a16:creationId xmlns:a16="http://schemas.microsoft.com/office/drawing/2014/main" id="{57431EB3-BADF-925C-D9AC-83CF1B2D4C56}"/>
              </a:ext>
            </a:extLst>
          </p:cNvPr>
          <p:cNvSpPr txBox="1">
            <a:spLocks noChangeArrowheads="1"/>
          </p:cNvSpPr>
          <p:nvPr/>
        </p:nvSpPr>
        <p:spPr bwMode="auto">
          <a:xfrm>
            <a:off x="774700" y="1687513"/>
            <a:ext cx="37099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a:spcBef>
                <a:spcPts val="750"/>
              </a:spcBef>
              <a:spcAft>
                <a:spcPts val="900"/>
              </a:spcAft>
              <a:defRPr sz="1000">
                <a:solidFill>
                  <a:schemeClr val="tx1"/>
                </a:solidFill>
                <a:latin typeface="Segoe UI" panose="020B0502040204020203" pitchFamily="34" charset="0"/>
              </a:defRPr>
            </a:lvl1pPr>
            <a:lvl2pPr marL="685800" indent="-228600">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2pPr>
            <a:lvl3pPr marL="1143000" indent="-228600">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3pPr>
            <a:lvl4pPr marL="1600200" indent="-228600">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4pPr>
            <a:lvl5pPr marL="2057400" indent="-228600">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5pPr>
            <a:lvl6pPr marL="2514600" indent="-228600" fontAlgn="base">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6pPr>
            <a:lvl7pPr marL="2971800" indent="-228600" fontAlgn="base">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7pPr>
            <a:lvl8pPr marL="3429000" indent="-228600" fontAlgn="base">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8pPr>
            <a:lvl9pPr marL="3886200" indent="-228600" fontAlgn="base">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9pPr>
          </a:lstStyle>
          <a:p>
            <a:pPr eaLnBrk="1" hangingPunct="1">
              <a:lnSpc>
                <a:spcPts val="1800"/>
              </a:lnSpc>
              <a:spcBef>
                <a:spcPts val="1000"/>
              </a:spcBef>
              <a:spcAft>
                <a:spcPts val="1500"/>
              </a:spcAft>
            </a:pPr>
            <a:r>
              <a:rPr lang="en-US" altLang="en-US" sz="1500" b="1">
                <a:cs typeface="Segoe UI Semibold" panose="020B0702040204020203" pitchFamily="34" charset="0"/>
              </a:rPr>
              <a:t>Community Cloud</a:t>
            </a:r>
          </a:p>
        </p:txBody>
      </p:sp>
      <p:sp>
        <p:nvSpPr>
          <p:cNvPr id="8" name="TextBox 7">
            <a:extLst>
              <a:ext uri="{FF2B5EF4-FFF2-40B4-BE49-F238E27FC236}">
                <a16:creationId xmlns:a16="http://schemas.microsoft.com/office/drawing/2014/main" id="{AD0B55C8-BE96-6A89-3A7E-10B3B1B9303E}"/>
              </a:ext>
            </a:extLst>
          </p:cNvPr>
          <p:cNvSpPr txBox="1"/>
          <p:nvPr/>
        </p:nvSpPr>
        <p:spPr>
          <a:xfrm>
            <a:off x="895350" y="2052638"/>
            <a:ext cx="4451350" cy="3467100"/>
          </a:xfrm>
          <a:prstGeom prst="rect">
            <a:avLst/>
          </a:prstGeom>
          <a:solidFill>
            <a:schemeClr val="bg1">
              <a:lumMod val="95000"/>
            </a:schemeClr>
          </a:solidFill>
        </p:spPr>
        <p:txBody>
          <a:bodyPr>
            <a:spAutoFit/>
          </a:bodyPr>
          <a:lstStyle/>
          <a:p>
            <a:pPr marL="408623" indent="-285750" eaLnBrk="1" fontAlgn="auto" hangingPunct="1">
              <a:spcBef>
                <a:spcPts val="236"/>
              </a:spcBef>
              <a:spcAft>
                <a:spcPts val="0"/>
              </a:spcAft>
              <a:buClr>
                <a:srgbClr val="0000FF"/>
              </a:buClr>
              <a:buFont typeface="Arial" panose="020B0604020202020204" pitchFamily="34" charset="0"/>
              <a:buChar char="•"/>
              <a:tabLst>
                <a:tab pos="218599" algn="l"/>
              </a:tabLst>
              <a:defRPr/>
            </a:pPr>
            <a:r>
              <a:rPr lang="en-US" spc="-4" dirty="0">
                <a:latin typeface="Segoe UI (Body)"/>
                <a:cs typeface="Arial"/>
              </a:rPr>
              <a:t>Community cloud is a deployment model where infrastructure and services are shared among a specific community or group of organizations.</a:t>
            </a:r>
          </a:p>
          <a:p>
            <a:pPr marL="408623" indent="-285750" eaLnBrk="1" fontAlgn="auto" hangingPunct="1">
              <a:spcBef>
                <a:spcPts val="236"/>
              </a:spcBef>
              <a:spcAft>
                <a:spcPts val="0"/>
              </a:spcAft>
              <a:buClr>
                <a:srgbClr val="0000FF"/>
              </a:buClr>
              <a:buFont typeface="Arial" panose="020B0604020202020204" pitchFamily="34" charset="0"/>
              <a:buChar char="•"/>
              <a:tabLst>
                <a:tab pos="218599" algn="l"/>
              </a:tabLst>
              <a:defRPr/>
            </a:pPr>
            <a:r>
              <a:rPr lang="en-US" spc="-4" dirty="0">
                <a:latin typeface="Segoe UI (Body)"/>
                <a:cs typeface="Arial"/>
              </a:rPr>
              <a:t>It caters to the needs of a particular community, such as government agencies, educational institutions, or research organizations.</a:t>
            </a:r>
          </a:p>
          <a:p>
            <a:pPr marL="408623" indent="-285750" eaLnBrk="1" fontAlgn="auto" hangingPunct="1">
              <a:spcBef>
                <a:spcPts val="236"/>
              </a:spcBef>
              <a:spcAft>
                <a:spcPts val="0"/>
              </a:spcAft>
              <a:buClr>
                <a:srgbClr val="0000FF"/>
              </a:buClr>
              <a:buFont typeface="Arial" panose="020B0604020202020204" pitchFamily="34" charset="0"/>
              <a:buChar char="•"/>
              <a:tabLst>
                <a:tab pos="218599" algn="l"/>
              </a:tabLst>
              <a:defRPr/>
            </a:pPr>
            <a:r>
              <a:rPr lang="en-US" spc="-4" dirty="0">
                <a:latin typeface="Segoe UI (Body)"/>
                <a:cs typeface="Arial"/>
              </a:rPr>
              <a:t>Community cloud provides a cost-effective solution while addressing specific requirements and compliance standards of the community.</a:t>
            </a:r>
          </a:p>
        </p:txBody>
      </p:sp>
      <p:grpSp>
        <p:nvGrpSpPr>
          <p:cNvPr id="18" name="Group 17">
            <a:extLst>
              <a:ext uri="{FF2B5EF4-FFF2-40B4-BE49-F238E27FC236}">
                <a16:creationId xmlns:a16="http://schemas.microsoft.com/office/drawing/2014/main" id="{A7313665-9267-9CFB-9C23-48B3589CD7A4}"/>
              </a:ext>
            </a:extLst>
          </p:cNvPr>
          <p:cNvGrpSpPr/>
          <p:nvPr/>
        </p:nvGrpSpPr>
        <p:grpSpPr>
          <a:xfrm>
            <a:off x="8715375" y="2316480"/>
            <a:ext cx="277000" cy="3755790"/>
            <a:chOff x="8715375" y="2297975"/>
            <a:chExt cx="277000" cy="3755790"/>
          </a:xfrm>
          <a:solidFill>
            <a:srgbClr val="B7472A"/>
          </a:solidFill>
        </p:grpSpPr>
        <p:sp>
          <p:nvSpPr>
            <p:cNvPr id="19" name="TextBox 18">
              <a:extLst>
                <a:ext uri="{FF2B5EF4-FFF2-40B4-BE49-F238E27FC236}">
                  <a16:creationId xmlns:a16="http://schemas.microsoft.com/office/drawing/2014/main" id="{54DDB082-A748-431F-11A6-6CC628026C27}"/>
                </a:ext>
              </a:extLst>
            </p:cNvPr>
            <p:cNvSpPr txBox="1"/>
            <p:nvPr/>
          </p:nvSpPr>
          <p:spPr>
            <a:xfrm rot="16200000">
              <a:off x="7338524" y="4399914"/>
              <a:ext cx="3030702" cy="276999"/>
            </a:xfrm>
            <a:prstGeom prst="rect">
              <a:avLst/>
            </a:prstGeom>
            <a:noFill/>
          </p:spPr>
          <p:txBody>
            <a:bodyPr>
              <a:spAutoFit/>
            </a:bodyPr>
            <a:lstStyle/>
            <a:p>
              <a:pPr eaLnBrk="1" fontAlgn="auto" hangingPunct="1">
                <a:spcBef>
                  <a:spcPts val="0"/>
                </a:spcBef>
                <a:spcAft>
                  <a:spcPts val="0"/>
                </a:spcAft>
                <a:defRPr/>
              </a:pPr>
              <a:r>
                <a:rPr lang="en-IN" sz="1200" b="1" dirty="0">
                  <a:latin typeface="+mn-lt"/>
                </a:rPr>
                <a:t>              Introduction</a:t>
              </a:r>
              <a:endParaRPr lang="en-IN" sz="1200" dirty="0">
                <a:latin typeface="+mn-lt"/>
              </a:endParaRPr>
            </a:p>
          </p:txBody>
        </p:sp>
        <p:sp>
          <p:nvSpPr>
            <p:cNvPr id="20" name="TextBox 19">
              <a:extLst>
                <a:ext uri="{FF2B5EF4-FFF2-40B4-BE49-F238E27FC236}">
                  <a16:creationId xmlns:a16="http://schemas.microsoft.com/office/drawing/2014/main" id="{562860B7-2BEB-7897-4227-5B902B75E279}"/>
                </a:ext>
              </a:extLst>
            </p:cNvPr>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a:spAutoFit/>
            </a:bodyPr>
            <a:lstStyle/>
            <a:p>
              <a:pPr algn="ctr" eaLnBrk="1" fontAlgn="auto" hangingPunct="1">
                <a:spcBef>
                  <a:spcPts val="0"/>
                </a:spcBef>
                <a:spcAft>
                  <a:spcPts val="0"/>
                </a:spcAft>
                <a:defRPr/>
              </a:pPr>
              <a:r>
                <a:rPr lang="en-IN" sz="1100" dirty="0"/>
                <a:t>Cloud Computing</a:t>
              </a:r>
            </a:p>
          </p:txBody>
        </p:sp>
      </p:grpSp>
      <p:pic>
        <p:nvPicPr>
          <p:cNvPr id="7170" name="Picture 2" descr="Community Cloud - javatpoint">
            <a:extLst>
              <a:ext uri="{FF2B5EF4-FFF2-40B4-BE49-F238E27FC236}">
                <a16:creationId xmlns:a16="http://schemas.microsoft.com/office/drawing/2014/main" id="{D1118219-BE05-264A-77D6-0537AB368893}"/>
              </a:ext>
            </a:extLst>
          </p:cNvPr>
          <p:cNvPicPr>
            <a:picLocks noChangeAspect="1" noChangeArrowheads="1"/>
          </p:cNvPicPr>
          <p:nvPr/>
        </p:nvPicPr>
        <p:blipFill>
          <a:blip r:embed="rId3">
            <a:duotone>
              <a:schemeClr val="accent2">
                <a:shade val="45000"/>
                <a:satMod val="135000"/>
              </a:schemeClr>
              <a:prstClr val="white"/>
            </a:duotone>
          </a:blip>
          <a:srcRect/>
          <a:stretch>
            <a:fillRect/>
          </a:stretch>
        </p:blipFill>
        <p:spPr bwMode="auto">
          <a:xfrm>
            <a:off x="5347062" y="2695474"/>
            <a:ext cx="3383703" cy="2475313"/>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220" name="Picture 4" descr="Infrastructure as a Service | IAAS - javatpoint">
            <a:extLst>
              <a:ext uri="{FF2B5EF4-FFF2-40B4-BE49-F238E27FC236}">
                <a16:creationId xmlns:a16="http://schemas.microsoft.com/office/drawing/2014/main" id="{C2B88D87-E658-8068-A6E1-9125A1407167}"/>
              </a:ext>
            </a:extLst>
          </p:cNvPr>
          <p:cNvPicPr>
            <a:picLocks noChangeAspect="1" noChangeArrowheads="1"/>
          </p:cNvPicPr>
          <p:nvPr/>
        </p:nvPicPr>
        <p:blipFill>
          <a:blip r:embed="rId3">
            <a:duotone>
              <a:schemeClr val="accent2">
                <a:shade val="45000"/>
                <a:satMod val="135000"/>
              </a:schemeClr>
              <a:prstClr val="white"/>
            </a:duotone>
          </a:blip>
          <a:srcRect/>
          <a:stretch>
            <a:fillRect/>
          </a:stretch>
        </p:blipFill>
        <p:spPr bwMode="auto">
          <a:xfrm>
            <a:off x="5239120" y="2795451"/>
            <a:ext cx="3568807" cy="2194568"/>
          </a:xfrm>
          <a:prstGeom prst="rect">
            <a:avLst/>
          </a:prstGeom>
          <a:noFill/>
        </p:spPr>
      </p:pic>
      <p:sp>
        <p:nvSpPr>
          <p:cNvPr id="2" name="Title 1">
            <a:extLst>
              <a:ext uri="{FF2B5EF4-FFF2-40B4-BE49-F238E27FC236}">
                <a16:creationId xmlns:a16="http://schemas.microsoft.com/office/drawing/2014/main" id="{9477CD8A-FAB3-E75B-53D2-C3A0147D61AC}"/>
              </a:ext>
            </a:extLst>
          </p:cNvPr>
          <p:cNvSpPr>
            <a:spLocks noGrp="1"/>
          </p:cNvSpPr>
          <p:nvPr>
            <p:ph type="title"/>
          </p:nvPr>
        </p:nvSpPr>
        <p:spPr/>
        <p:txBody>
          <a:bodyPr rtlCol="0">
            <a:normAutofit/>
          </a:bodyPr>
          <a:lstStyle/>
          <a:p>
            <a:pPr fontAlgn="auto">
              <a:spcAft>
                <a:spcPts val="0"/>
              </a:spcAft>
              <a:defRPr/>
            </a:pPr>
            <a:r>
              <a:rPr lang="en-IN" sz="2400" spc="-10" dirty="0"/>
              <a:t>Service Models</a:t>
            </a:r>
            <a:endParaRPr lang="en-US" dirty="0"/>
          </a:p>
        </p:txBody>
      </p:sp>
      <p:sp>
        <p:nvSpPr>
          <p:cNvPr id="23556" name="Content Placeholder 17">
            <a:extLst>
              <a:ext uri="{FF2B5EF4-FFF2-40B4-BE49-F238E27FC236}">
                <a16:creationId xmlns:a16="http://schemas.microsoft.com/office/drawing/2014/main" id="{3B176693-8DF1-4D36-8C82-FDC45454E529}"/>
              </a:ext>
            </a:extLst>
          </p:cNvPr>
          <p:cNvSpPr txBox="1">
            <a:spLocks noChangeArrowheads="1"/>
          </p:cNvSpPr>
          <p:nvPr/>
        </p:nvSpPr>
        <p:spPr bwMode="auto">
          <a:xfrm>
            <a:off x="774700" y="1687513"/>
            <a:ext cx="37099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a:spcBef>
                <a:spcPts val="750"/>
              </a:spcBef>
              <a:spcAft>
                <a:spcPts val="900"/>
              </a:spcAft>
              <a:defRPr sz="1000">
                <a:solidFill>
                  <a:schemeClr val="tx1"/>
                </a:solidFill>
                <a:latin typeface="Segoe UI" panose="020B0502040204020203" pitchFamily="34" charset="0"/>
              </a:defRPr>
            </a:lvl1pPr>
            <a:lvl2pPr marL="685800" indent="-228600">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2pPr>
            <a:lvl3pPr marL="1143000" indent="-228600">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3pPr>
            <a:lvl4pPr marL="1600200" indent="-228600">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4pPr>
            <a:lvl5pPr marL="2057400" indent="-228600">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5pPr>
            <a:lvl6pPr marL="2514600" indent="-228600" fontAlgn="base">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6pPr>
            <a:lvl7pPr marL="2971800" indent="-228600" fontAlgn="base">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7pPr>
            <a:lvl8pPr marL="3429000" indent="-228600" fontAlgn="base">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8pPr>
            <a:lvl9pPr marL="3886200" indent="-228600" fontAlgn="base">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9pPr>
          </a:lstStyle>
          <a:p>
            <a:pPr eaLnBrk="1" hangingPunct="1">
              <a:lnSpc>
                <a:spcPts val="1800"/>
              </a:lnSpc>
              <a:spcBef>
                <a:spcPts val="1000"/>
              </a:spcBef>
              <a:spcAft>
                <a:spcPts val="1500"/>
              </a:spcAft>
            </a:pPr>
            <a:r>
              <a:rPr lang="en-US" altLang="en-US" sz="1500" b="1">
                <a:cs typeface="Segoe UI Semibold" panose="020B0702040204020203" pitchFamily="34" charset="0"/>
              </a:rPr>
              <a:t>Infrastructure as a Service (IaaS)</a:t>
            </a:r>
          </a:p>
        </p:txBody>
      </p:sp>
      <p:sp>
        <p:nvSpPr>
          <p:cNvPr id="8" name="TextBox 7">
            <a:extLst>
              <a:ext uri="{FF2B5EF4-FFF2-40B4-BE49-F238E27FC236}">
                <a16:creationId xmlns:a16="http://schemas.microsoft.com/office/drawing/2014/main" id="{1C700E88-1B6D-2D08-BB7C-3804349FAA6B}"/>
              </a:ext>
            </a:extLst>
          </p:cNvPr>
          <p:cNvSpPr txBox="1"/>
          <p:nvPr/>
        </p:nvSpPr>
        <p:spPr>
          <a:xfrm>
            <a:off x="895350" y="2052638"/>
            <a:ext cx="4451350" cy="3189287"/>
          </a:xfrm>
          <a:prstGeom prst="rect">
            <a:avLst/>
          </a:prstGeom>
          <a:solidFill>
            <a:schemeClr val="bg1">
              <a:lumMod val="95000"/>
            </a:schemeClr>
          </a:solidFill>
        </p:spPr>
        <p:txBody>
          <a:bodyPr>
            <a:spAutoFit/>
          </a:bodyPr>
          <a:lstStyle/>
          <a:p>
            <a:pPr marL="122873" eaLnBrk="1" fontAlgn="auto" hangingPunct="1">
              <a:spcBef>
                <a:spcPts val="236"/>
              </a:spcBef>
              <a:spcAft>
                <a:spcPts val="0"/>
              </a:spcAft>
              <a:buClr>
                <a:srgbClr val="0000FF"/>
              </a:buClr>
              <a:tabLst>
                <a:tab pos="218599" algn="l"/>
              </a:tabLst>
              <a:defRPr/>
            </a:pPr>
            <a:r>
              <a:rPr lang="en-US" spc="-4" dirty="0">
                <a:latin typeface="Segoe UI (Body)"/>
                <a:cs typeface="Arial"/>
              </a:rPr>
              <a:t>IaaS provides virtualized computing resources over the internet. Users have control over the operating systems, storage, and networking components. </a:t>
            </a:r>
          </a:p>
          <a:p>
            <a:pPr marL="122873" eaLnBrk="1" fontAlgn="auto" hangingPunct="1">
              <a:spcBef>
                <a:spcPts val="236"/>
              </a:spcBef>
              <a:spcAft>
                <a:spcPts val="0"/>
              </a:spcAft>
              <a:buClr>
                <a:srgbClr val="0000FF"/>
              </a:buClr>
              <a:tabLst>
                <a:tab pos="218599" algn="l"/>
              </a:tabLst>
              <a:defRPr/>
            </a:pPr>
            <a:endParaRPr lang="en-US" spc="-4" dirty="0">
              <a:latin typeface="Segoe UI (Body)"/>
              <a:cs typeface="Arial"/>
            </a:endParaRPr>
          </a:p>
          <a:p>
            <a:pPr marL="122873" eaLnBrk="1" fontAlgn="auto" hangingPunct="1">
              <a:spcBef>
                <a:spcPts val="236"/>
              </a:spcBef>
              <a:spcAft>
                <a:spcPts val="0"/>
              </a:spcAft>
              <a:buClr>
                <a:srgbClr val="0000FF"/>
              </a:buClr>
              <a:tabLst>
                <a:tab pos="218599" algn="l"/>
              </a:tabLst>
              <a:defRPr/>
            </a:pPr>
            <a:r>
              <a:rPr lang="en-US" spc="-4" dirty="0">
                <a:latin typeface="Segoe UI (Body)"/>
                <a:cs typeface="Arial"/>
              </a:rPr>
              <a:t>They can provision and manage virtual machines (VMs), storage, and networks according to their requirements. Examples of IaaS providers include AWS EC2, Azure Virtual Machines, and Google Compute Engine.</a:t>
            </a:r>
          </a:p>
        </p:txBody>
      </p:sp>
      <p:grpSp>
        <p:nvGrpSpPr>
          <p:cNvPr id="18" name="Group 17">
            <a:extLst>
              <a:ext uri="{FF2B5EF4-FFF2-40B4-BE49-F238E27FC236}">
                <a16:creationId xmlns:a16="http://schemas.microsoft.com/office/drawing/2014/main" id="{BA0AC435-4258-1018-34D6-EEAE627AA020}"/>
              </a:ext>
            </a:extLst>
          </p:cNvPr>
          <p:cNvGrpSpPr/>
          <p:nvPr/>
        </p:nvGrpSpPr>
        <p:grpSpPr>
          <a:xfrm>
            <a:off x="8715375" y="2316480"/>
            <a:ext cx="277000" cy="3755790"/>
            <a:chOff x="8715375" y="2297975"/>
            <a:chExt cx="277000" cy="3755790"/>
          </a:xfrm>
          <a:solidFill>
            <a:srgbClr val="B7472A"/>
          </a:solidFill>
        </p:grpSpPr>
        <p:sp>
          <p:nvSpPr>
            <p:cNvPr id="19" name="TextBox 18">
              <a:extLst>
                <a:ext uri="{FF2B5EF4-FFF2-40B4-BE49-F238E27FC236}">
                  <a16:creationId xmlns:a16="http://schemas.microsoft.com/office/drawing/2014/main" id="{FC7EB556-9961-DA3E-8CA3-1566BE6F005C}"/>
                </a:ext>
              </a:extLst>
            </p:cNvPr>
            <p:cNvSpPr txBox="1"/>
            <p:nvPr/>
          </p:nvSpPr>
          <p:spPr>
            <a:xfrm rot="16200000">
              <a:off x="7338524" y="4399914"/>
              <a:ext cx="3030702" cy="276999"/>
            </a:xfrm>
            <a:prstGeom prst="rect">
              <a:avLst/>
            </a:prstGeom>
            <a:noFill/>
          </p:spPr>
          <p:txBody>
            <a:bodyPr>
              <a:spAutoFit/>
            </a:bodyPr>
            <a:lstStyle/>
            <a:p>
              <a:pPr eaLnBrk="1" fontAlgn="auto" hangingPunct="1">
                <a:spcBef>
                  <a:spcPts val="0"/>
                </a:spcBef>
                <a:spcAft>
                  <a:spcPts val="0"/>
                </a:spcAft>
                <a:defRPr/>
              </a:pPr>
              <a:r>
                <a:rPr lang="en-IN" sz="1200" b="1" dirty="0">
                  <a:latin typeface="+mn-lt"/>
                </a:rPr>
                <a:t>              Introduction</a:t>
              </a:r>
              <a:endParaRPr lang="en-IN" sz="1200" dirty="0">
                <a:latin typeface="+mn-lt"/>
              </a:endParaRPr>
            </a:p>
          </p:txBody>
        </p:sp>
        <p:sp>
          <p:nvSpPr>
            <p:cNvPr id="20" name="TextBox 19">
              <a:extLst>
                <a:ext uri="{FF2B5EF4-FFF2-40B4-BE49-F238E27FC236}">
                  <a16:creationId xmlns:a16="http://schemas.microsoft.com/office/drawing/2014/main" id="{311E946D-00A5-194F-81A4-0D014C189F02}"/>
                </a:ext>
              </a:extLst>
            </p:cNvPr>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a:spAutoFit/>
            </a:bodyPr>
            <a:lstStyle/>
            <a:p>
              <a:pPr algn="ctr" eaLnBrk="1" fontAlgn="auto" hangingPunct="1">
                <a:spcBef>
                  <a:spcPts val="0"/>
                </a:spcBef>
                <a:spcAft>
                  <a:spcPts val="0"/>
                </a:spcAft>
                <a:defRPr/>
              </a:pPr>
              <a:r>
                <a:rPr lang="en-IN" sz="1100" dirty="0"/>
                <a:t>Cloud Computing</a:t>
              </a:r>
            </a:p>
          </p:txBody>
        </p:sp>
      </p:grpSp>
    </p:spTree>
  </p:cSld>
  <p:clrMapOvr>
    <a:masterClrMapping/>
  </p:clrMapOvr>
</p:sld>
</file>

<file path=ppt/theme/theme1.xml><?xml version="1.0" encoding="utf-8"?>
<a:theme xmlns:a="http://schemas.openxmlformats.org/drawingml/2006/main" name="WelcomeDoc">
  <a:themeElements>
    <a:clrScheme name="Custom 1">
      <a:dk1>
        <a:srgbClr val="000000"/>
      </a:dk1>
      <a:lt1>
        <a:srgbClr val="FFFFFF"/>
      </a:lt1>
      <a:dk2>
        <a:srgbClr val="44546A"/>
      </a:dk2>
      <a:lt2>
        <a:srgbClr val="E7E6E6"/>
      </a:lt2>
      <a:accent1>
        <a:srgbClr val="4472C4"/>
      </a:accent1>
      <a:accent2>
        <a:srgbClr val="CF3D1C"/>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7260247_win32_PARTIALLY" id="{2A55B3E1-7221-4CB7-8D46-F0B44C7B6A0A}" vid="{2FB531AE-9551-47D1-8C00-F27AA1896E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82A8BBB-9391-4155-A1BE-AA1B761FAA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17A7A50-AAC8-434E-833F-7E27C6AD43E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C8AD12E-C2D9-41B2-8612-466D65B5364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PowerPoint Surface Pen tutorial</Template>
  <TotalTime>833</TotalTime>
  <Words>1730</Words>
  <Application>Microsoft Office PowerPoint</Application>
  <PresentationFormat>On-screen Show (4:3)</PresentationFormat>
  <Paragraphs>191</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WelcomeDoc</vt:lpstr>
      <vt:lpstr>Introduction to Cloud Computing</vt:lpstr>
      <vt:lpstr>Introduction</vt:lpstr>
      <vt:lpstr>Characteristics of Cloud Computing</vt:lpstr>
      <vt:lpstr>Cloud Deployment Models</vt:lpstr>
      <vt:lpstr>Cloud Deployment Models</vt:lpstr>
      <vt:lpstr>Cloud Deployment Models</vt:lpstr>
      <vt:lpstr>Cloud Deployment Models</vt:lpstr>
      <vt:lpstr>Cloud Deployment Models</vt:lpstr>
      <vt:lpstr>Service Models</vt:lpstr>
      <vt:lpstr>Service Models</vt:lpstr>
      <vt:lpstr>Service Models</vt:lpstr>
      <vt:lpstr>Benefits of Cloud</vt:lpstr>
      <vt:lpstr>Common Cloud Computing Use Cases</vt:lpstr>
      <vt:lpstr>Cloud Architecture</vt:lpstr>
      <vt:lpstr>Cloud Architecture</vt:lpstr>
      <vt:lpstr>Cont…</vt:lpstr>
      <vt:lpstr>Cloud Architecture Best Practices</vt:lpstr>
      <vt:lpstr>Conclusion</vt:lpstr>
      <vt:lpstr>Remember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SYSTEMS</dc:title>
  <dc:creator>Jay Sarraf</dc:creator>
  <cp:keywords/>
  <cp:lastModifiedBy>Dr. Jay Sarraf</cp:lastModifiedBy>
  <cp:revision>72</cp:revision>
  <dcterms:created xsi:type="dcterms:W3CDTF">2023-01-10T06:09:18Z</dcterms:created>
  <dcterms:modified xsi:type="dcterms:W3CDTF">2024-04-29T06:45:35Z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_ip_UnifiedCompliancePolicyUIAction">
    <vt:lpwstr/>
  </property>
  <property fmtid="{D5CDD505-2E9C-101B-9397-08002B2CF9AE}" pid="4" name="Image">
    <vt:lpwstr>, </vt:lpwstr>
  </property>
  <property fmtid="{D5CDD505-2E9C-101B-9397-08002B2CF9AE}" pid="5" name="Status">
    <vt:lpwstr>Not started</vt:lpwstr>
  </property>
  <property fmtid="{D5CDD505-2E9C-101B-9397-08002B2CF9AE}" pid="6" name="Background">
    <vt:lpwstr>0</vt:lpwstr>
  </property>
  <property fmtid="{D5CDD505-2E9C-101B-9397-08002B2CF9AE}" pid="7" name="_ip_UnifiedCompliancePolicyProperties">
    <vt:lpwstr/>
  </property>
  <property fmtid="{D5CDD505-2E9C-101B-9397-08002B2CF9AE}" pid="8" name="ImageTagsTaxHTField">
    <vt:lpwstr/>
  </property>
  <property fmtid="{D5CDD505-2E9C-101B-9397-08002B2CF9AE}" pid="9" name="TaxCatchAll">
    <vt:lpwstr/>
  </property>
  <property fmtid="{D5CDD505-2E9C-101B-9397-08002B2CF9AE}" pid="10" name="MediaServiceKeyPoints">
    <vt:lpwstr/>
  </property>
</Properties>
</file>