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6C0A98-FDAA-41AB-944E-D36A81AAEB3B}" type="doc">
      <dgm:prSet loTypeId="urn:microsoft.com/office/officeart/2005/8/layout/chart3" loCatId="cycle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B78908-9680-4D45-9367-4321CE97599D}">
      <dgm:prSet/>
      <dgm:spPr/>
      <dgm:t>
        <a:bodyPr/>
        <a:lstStyle/>
        <a:p>
          <a:r>
            <a:rPr lang="en-US"/>
            <a:t>Aim and Reference</a:t>
          </a:r>
        </a:p>
      </dgm:t>
    </dgm:pt>
    <dgm:pt modelId="{138AE2BC-2C7D-4719-BD20-FB4A0C4CA3B6}" type="parTrans" cxnId="{32EFB83D-CF3A-49E2-B5D8-AF9357AEDFBB}">
      <dgm:prSet/>
      <dgm:spPr/>
      <dgm:t>
        <a:bodyPr/>
        <a:lstStyle/>
        <a:p>
          <a:endParaRPr lang="en-US"/>
        </a:p>
      </dgm:t>
    </dgm:pt>
    <dgm:pt modelId="{1FBD812F-22B4-4A11-9E69-2C5BD5A9ACE9}" type="sibTrans" cxnId="{32EFB83D-CF3A-49E2-B5D8-AF9357AEDFBB}">
      <dgm:prSet/>
      <dgm:spPr/>
      <dgm:t>
        <a:bodyPr/>
        <a:lstStyle/>
        <a:p>
          <a:endParaRPr lang="en-US"/>
        </a:p>
      </dgm:t>
    </dgm:pt>
    <dgm:pt modelId="{665707D2-592F-411F-A41D-31B6C3448503}">
      <dgm:prSet/>
      <dgm:spPr/>
      <dgm:t>
        <a:bodyPr/>
        <a:lstStyle/>
        <a:p>
          <a:r>
            <a:rPr lang="en-US" dirty="0"/>
            <a:t>Rdfs graph</a:t>
          </a:r>
        </a:p>
      </dgm:t>
    </dgm:pt>
    <dgm:pt modelId="{DCDF0F3E-DE40-4B04-A5FC-C8BED61E2EF9}" type="parTrans" cxnId="{BAD300B0-25D8-41CA-9A59-0EC8C01A209E}">
      <dgm:prSet/>
      <dgm:spPr/>
      <dgm:t>
        <a:bodyPr/>
        <a:lstStyle/>
        <a:p>
          <a:endParaRPr lang="en-US"/>
        </a:p>
      </dgm:t>
    </dgm:pt>
    <dgm:pt modelId="{4126BC8B-2D38-4F8C-8B53-B97928B514E2}" type="sibTrans" cxnId="{BAD300B0-25D8-41CA-9A59-0EC8C01A209E}">
      <dgm:prSet/>
      <dgm:spPr/>
      <dgm:t>
        <a:bodyPr/>
        <a:lstStyle/>
        <a:p>
          <a:endParaRPr lang="en-US"/>
        </a:p>
      </dgm:t>
    </dgm:pt>
    <dgm:pt modelId="{DA14A66E-14A9-410E-8946-CBEB71483448}">
      <dgm:prSet/>
      <dgm:spPr/>
      <dgm:t>
        <a:bodyPr/>
        <a:lstStyle/>
        <a:p>
          <a:r>
            <a:rPr lang="en-US"/>
            <a:t>Classes used</a:t>
          </a:r>
        </a:p>
      </dgm:t>
    </dgm:pt>
    <dgm:pt modelId="{1BC271BC-9E1B-4B9C-AA8D-0E811C4291F8}" type="parTrans" cxnId="{921B30BE-73EA-4FAB-9598-A3B4B6F6A933}">
      <dgm:prSet/>
      <dgm:spPr/>
      <dgm:t>
        <a:bodyPr/>
        <a:lstStyle/>
        <a:p>
          <a:endParaRPr lang="en-US"/>
        </a:p>
      </dgm:t>
    </dgm:pt>
    <dgm:pt modelId="{48F09AE3-7FF0-43CF-847A-139B755274C6}" type="sibTrans" cxnId="{921B30BE-73EA-4FAB-9598-A3B4B6F6A933}">
      <dgm:prSet/>
      <dgm:spPr/>
      <dgm:t>
        <a:bodyPr/>
        <a:lstStyle/>
        <a:p>
          <a:endParaRPr lang="en-US"/>
        </a:p>
      </dgm:t>
    </dgm:pt>
    <dgm:pt modelId="{BC5A5FF2-E2D1-42FF-8971-41B72A4724E0}">
      <dgm:prSet/>
      <dgm:spPr/>
      <dgm:t>
        <a:bodyPr/>
        <a:lstStyle/>
        <a:p>
          <a:r>
            <a:rPr lang="en-US"/>
            <a:t>Object properties</a:t>
          </a:r>
        </a:p>
      </dgm:t>
    </dgm:pt>
    <dgm:pt modelId="{573574F4-81DF-46BD-82CD-6805CABC3CF0}" type="parTrans" cxnId="{DE20AC14-9FC2-4227-8EE8-851FBB91B943}">
      <dgm:prSet/>
      <dgm:spPr/>
      <dgm:t>
        <a:bodyPr/>
        <a:lstStyle/>
        <a:p>
          <a:endParaRPr lang="en-US"/>
        </a:p>
      </dgm:t>
    </dgm:pt>
    <dgm:pt modelId="{C8214D09-7A51-4528-84B0-3FB176DB78EF}" type="sibTrans" cxnId="{DE20AC14-9FC2-4227-8EE8-851FBB91B943}">
      <dgm:prSet/>
      <dgm:spPr/>
      <dgm:t>
        <a:bodyPr/>
        <a:lstStyle/>
        <a:p>
          <a:endParaRPr lang="en-US"/>
        </a:p>
      </dgm:t>
    </dgm:pt>
    <dgm:pt modelId="{AF956FAC-BED5-46AE-81E4-E9A6FF357258}">
      <dgm:prSet/>
      <dgm:spPr/>
      <dgm:t>
        <a:bodyPr/>
        <a:lstStyle/>
        <a:p>
          <a:r>
            <a:rPr lang="en-US"/>
            <a:t>Data properties</a:t>
          </a:r>
        </a:p>
      </dgm:t>
    </dgm:pt>
    <dgm:pt modelId="{91E4DE32-3B11-4CE4-B58E-8C9CB6A9D25C}" type="parTrans" cxnId="{01C6E638-D11D-447C-A039-EC1AC9C220C6}">
      <dgm:prSet/>
      <dgm:spPr/>
      <dgm:t>
        <a:bodyPr/>
        <a:lstStyle/>
        <a:p>
          <a:endParaRPr lang="en-US"/>
        </a:p>
      </dgm:t>
    </dgm:pt>
    <dgm:pt modelId="{70AAFC05-4EDB-4BAA-B797-5006C01801E9}" type="sibTrans" cxnId="{01C6E638-D11D-447C-A039-EC1AC9C220C6}">
      <dgm:prSet/>
      <dgm:spPr/>
      <dgm:t>
        <a:bodyPr/>
        <a:lstStyle/>
        <a:p>
          <a:endParaRPr lang="en-US"/>
        </a:p>
      </dgm:t>
    </dgm:pt>
    <dgm:pt modelId="{817946E6-A889-4A9A-AD87-A0ADAA226F3F}">
      <dgm:prSet/>
      <dgm:spPr/>
      <dgm:t>
        <a:bodyPr/>
        <a:lstStyle/>
        <a:p>
          <a:r>
            <a:rPr lang="en-US"/>
            <a:t>Onto Graph</a:t>
          </a:r>
        </a:p>
      </dgm:t>
    </dgm:pt>
    <dgm:pt modelId="{957D7824-2790-41F3-B5E2-E0DF0913BE19}" type="parTrans" cxnId="{A630CFAC-98FB-4D1F-9961-E0ACA8AFD131}">
      <dgm:prSet/>
      <dgm:spPr/>
      <dgm:t>
        <a:bodyPr/>
        <a:lstStyle/>
        <a:p>
          <a:endParaRPr lang="en-US"/>
        </a:p>
      </dgm:t>
    </dgm:pt>
    <dgm:pt modelId="{745D5701-5E33-40F5-9A30-2BD5FB7EECA6}" type="sibTrans" cxnId="{A630CFAC-98FB-4D1F-9961-E0ACA8AFD131}">
      <dgm:prSet/>
      <dgm:spPr/>
      <dgm:t>
        <a:bodyPr/>
        <a:lstStyle/>
        <a:p>
          <a:endParaRPr lang="en-US"/>
        </a:p>
      </dgm:t>
    </dgm:pt>
    <dgm:pt modelId="{8D6A472C-38F5-4467-9F51-E4F92EF76B80}" type="pres">
      <dgm:prSet presAssocID="{516C0A98-FDAA-41AB-944E-D36A81AAEB3B}" presName="compositeShape" presStyleCnt="0">
        <dgm:presLayoutVars>
          <dgm:chMax val="7"/>
          <dgm:dir/>
          <dgm:resizeHandles val="exact"/>
        </dgm:presLayoutVars>
      </dgm:prSet>
      <dgm:spPr/>
    </dgm:pt>
    <dgm:pt modelId="{29FC93AE-3FAB-41D6-A215-2CDFFD2123A9}" type="pres">
      <dgm:prSet presAssocID="{516C0A98-FDAA-41AB-944E-D36A81AAEB3B}" presName="wedge1" presStyleLbl="node1" presStyleIdx="0" presStyleCnt="6"/>
      <dgm:spPr/>
    </dgm:pt>
    <dgm:pt modelId="{4F2541B5-B325-47F7-93CE-537FCD612FC6}" type="pres">
      <dgm:prSet presAssocID="{516C0A98-FDAA-41AB-944E-D36A81AAEB3B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B10BD42-7DD9-4FD6-8947-282E20743A4E}" type="pres">
      <dgm:prSet presAssocID="{516C0A98-FDAA-41AB-944E-D36A81AAEB3B}" presName="wedge2" presStyleLbl="node1" presStyleIdx="1" presStyleCnt="6"/>
      <dgm:spPr/>
    </dgm:pt>
    <dgm:pt modelId="{9136DD7B-2057-4F2F-8B9C-05C8E96D9931}" type="pres">
      <dgm:prSet presAssocID="{516C0A98-FDAA-41AB-944E-D36A81AAEB3B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7A99519-1498-4017-8E9B-FDE1AA807052}" type="pres">
      <dgm:prSet presAssocID="{516C0A98-FDAA-41AB-944E-D36A81AAEB3B}" presName="wedge3" presStyleLbl="node1" presStyleIdx="2" presStyleCnt="6"/>
      <dgm:spPr/>
    </dgm:pt>
    <dgm:pt modelId="{1EFB0789-7FF0-48DD-BC6B-93C9F2D877C0}" type="pres">
      <dgm:prSet presAssocID="{516C0A98-FDAA-41AB-944E-D36A81AAEB3B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F1B7EAB9-E3AC-4ECF-BC4C-887495E49618}" type="pres">
      <dgm:prSet presAssocID="{516C0A98-FDAA-41AB-944E-D36A81AAEB3B}" presName="wedge4" presStyleLbl="node1" presStyleIdx="3" presStyleCnt="6"/>
      <dgm:spPr/>
    </dgm:pt>
    <dgm:pt modelId="{80087446-7AF1-4C71-BFC4-DB3EDC37D585}" type="pres">
      <dgm:prSet presAssocID="{516C0A98-FDAA-41AB-944E-D36A81AAEB3B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57154F4-245F-4D0E-B28E-E8A304E76373}" type="pres">
      <dgm:prSet presAssocID="{516C0A98-FDAA-41AB-944E-D36A81AAEB3B}" presName="wedge5" presStyleLbl="node1" presStyleIdx="4" presStyleCnt="6"/>
      <dgm:spPr/>
    </dgm:pt>
    <dgm:pt modelId="{4E0BA962-F989-4A8C-8D5B-52300CB211F9}" type="pres">
      <dgm:prSet presAssocID="{516C0A98-FDAA-41AB-944E-D36A81AAEB3B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7671A31-8964-48B7-8DCD-4C6D61334A00}" type="pres">
      <dgm:prSet presAssocID="{516C0A98-FDAA-41AB-944E-D36A81AAEB3B}" presName="wedge6" presStyleLbl="node1" presStyleIdx="5" presStyleCnt="6"/>
      <dgm:spPr/>
    </dgm:pt>
    <dgm:pt modelId="{3D8C4C03-048E-42FC-AEB5-4F4E5D87FD41}" type="pres">
      <dgm:prSet presAssocID="{516C0A98-FDAA-41AB-944E-D36A81AAEB3B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E20AC14-9FC2-4227-8EE8-851FBB91B943}" srcId="{516C0A98-FDAA-41AB-944E-D36A81AAEB3B}" destId="{BC5A5FF2-E2D1-42FF-8971-41B72A4724E0}" srcOrd="3" destOrd="0" parTransId="{573574F4-81DF-46BD-82CD-6805CABC3CF0}" sibTransId="{C8214D09-7A51-4528-84B0-3FB176DB78EF}"/>
    <dgm:cxn modelId="{BF60CC14-D0DA-4242-A4D8-FACE0D6271DA}" type="presOf" srcId="{665707D2-592F-411F-A41D-31B6C3448503}" destId="{0B10BD42-7DD9-4FD6-8947-282E20743A4E}" srcOrd="0" destOrd="0" presId="urn:microsoft.com/office/officeart/2005/8/layout/chart3"/>
    <dgm:cxn modelId="{E5E68229-531F-4D1E-BAA2-0A9E531A528A}" type="presOf" srcId="{516C0A98-FDAA-41AB-944E-D36A81AAEB3B}" destId="{8D6A472C-38F5-4467-9F51-E4F92EF76B80}" srcOrd="0" destOrd="0" presId="urn:microsoft.com/office/officeart/2005/8/layout/chart3"/>
    <dgm:cxn modelId="{01C6E638-D11D-447C-A039-EC1AC9C220C6}" srcId="{516C0A98-FDAA-41AB-944E-D36A81AAEB3B}" destId="{AF956FAC-BED5-46AE-81E4-E9A6FF357258}" srcOrd="4" destOrd="0" parTransId="{91E4DE32-3B11-4CE4-B58E-8C9CB6A9D25C}" sibTransId="{70AAFC05-4EDB-4BAA-B797-5006C01801E9}"/>
    <dgm:cxn modelId="{32EFB83D-CF3A-49E2-B5D8-AF9357AEDFBB}" srcId="{516C0A98-FDAA-41AB-944E-D36A81AAEB3B}" destId="{22B78908-9680-4D45-9367-4321CE97599D}" srcOrd="0" destOrd="0" parTransId="{138AE2BC-2C7D-4719-BD20-FB4A0C4CA3B6}" sibTransId="{1FBD812F-22B4-4A11-9E69-2C5BD5A9ACE9}"/>
    <dgm:cxn modelId="{6898D13F-6C8F-470B-8C87-6D22CBFA4E2F}" type="presOf" srcId="{DA14A66E-14A9-410E-8946-CBEB71483448}" destId="{B7A99519-1498-4017-8E9B-FDE1AA807052}" srcOrd="0" destOrd="0" presId="urn:microsoft.com/office/officeart/2005/8/layout/chart3"/>
    <dgm:cxn modelId="{19E24B6D-5695-44BA-A097-978145F74491}" type="presOf" srcId="{22B78908-9680-4D45-9367-4321CE97599D}" destId="{4F2541B5-B325-47F7-93CE-537FCD612FC6}" srcOrd="1" destOrd="0" presId="urn:microsoft.com/office/officeart/2005/8/layout/chart3"/>
    <dgm:cxn modelId="{768E2C88-9716-43A8-A96E-1C02FDDF7590}" type="presOf" srcId="{22B78908-9680-4D45-9367-4321CE97599D}" destId="{29FC93AE-3FAB-41D6-A215-2CDFFD2123A9}" srcOrd="0" destOrd="0" presId="urn:microsoft.com/office/officeart/2005/8/layout/chart3"/>
    <dgm:cxn modelId="{AC784B89-0090-4D97-8821-2447DB575991}" type="presOf" srcId="{DA14A66E-14A9-410E-8946-CBEB71483448}" destId="{1EFB0789-7FF0-48DD-BC6B-93C9F2D877C0}" srcOrd="1" destOrd="0" presId="urn:microsoft.com/office/officeart/2005/8/layout/chart3"/>
    <dgm:cxn modelId="{A6120DAC-0AF9-4A1D-A856-F50F2431FE3A}" type="presOf" srcId="{817946E6-A889-4A9A-AD87-A0ADAA226F3F}" destId="{07671A31-8964-48B7-8DCD-4C6D61334A00}" srcOrd="0" destOrd="0" presId="urn:microsoft.com/office/officeart/2005/8/layout/chart3"/>
    <dgm:cxn modelId="{A630CFAC-98FB-4D1F-9961-E0ACA8AFD131}" srcId="{516C0A98-FDAA-41AB-944E-D36A81AAEB3B}" destId="{817946E6-A889-4A9A-AD87-A0ADAA226F3F}" srcOrd="5" destOrd="0" parTransId="{957D7824-2790-41F3-B5E2-E0DF0913BE19}" sibTransId="{745D5701-5E33-40F5-9A30-2BD5FB7EECA6}"/>
    <dgm:cxn modelId="{BAD300B0-25D8-41CA-9A59-0EC8C01A209E}" srcId="{516C0A98-FDAA-41AB-944E-D36A81AAEB3B}" destId="{665707D2-592F-411F-A41D-31B6C3448503}" srcOrd="1" destOrd="0" parTransId="{DCDF0F3E-DE40-4B04-A5FC-C8BED61E2EF9}" sibTransId="{4126BC8B-2D38-4F8C-8B53-B97928B514E2}"/>
    <dgm:cxn modelId="{921B30BE-73EA-4FAB-9598-A3B4B6F6A933}" srcId="{516C0A98-FDAA-41AB-944E-D36A81AAEB3B}" destId="{DA14A66E-14A9-410E-8946-CBEB71483448}" srcOrd="2" destOrd="0" parTransId="{1BC271BC-9E1B-4B9C-AA8D-0E811C4291F8}" sibTransId="{48F09AE3-7FF0-43CF-847A-139B755274C6}"/>
    <dgm:cxn modelId="{D2B121CF-AC8F-4C0D-8B2C-09BE3ABE6B1B}" type="presOf" srcId="{665707D2-592F-411F-A41D-31B6C3448503}" destId="{9136DD7B-2057-4F2F-8B9C-05C8E96D9931}" srcOrd="1" destOrd="0" presId="urn:microsoft.com/office/officeart/2005/8/layout/chart3"/>
    <dgm:cxn modelId="{A25C97D4-06A4-4E40-BE88-4767BF512342}" type="presOf" srcId="{BC5A5FF2-E2D1-42FF-8971-41B72A4724E0}" destId="{F1B7EAB9-E3AC-4ECF-BC4C-887495E49618}" srcOrd="0" destOrd="0" presId="urn:microsoft.com/office/officeart/2005/8/layout/chart3"/>
    <dgm:cxn modelId="{2FD020E3-49D0-4F7B-95B0-90AE54A53E99}" type="presOf" srcId="{817946E6-A889-4A9A-AD87-A0ADAA226F3F}" destId="{3D8C4C03-048E-42FC-AEB5-4F4E5D87FD41}" srcOrd="1" destOrd="0" presId="urn:microsoft.com/office/officeart/2005/8/layout/chart3"/>
    <dgm:cxn modelId="{53719CEB-C4FE-41BB-9833-5835FFF6E21E}" type="presOf" srcId="{BC5A5FF2-E2D1-42FF-8971-41B72A4724E0}" destId="{80087446-7AF1-4C71-BFC4-DB3EDC37D585}" srcOrd="1" destOrd="0" presId="urn:microsoft.com/office/officeart/2005/8/layout/chart3"/>
    <dgm:cxn modelId="{EDC120F0-4DC8-40EE-90F1-B22ACA2EBE7E}" type="presOf" srcId="{AF956FAC-BED5-46AE-81E4-E9A6FF357258}" destId="{4E0BA962-F989-4A8C-8D5B-52300CB211F9}" srcOrd="1" destOrd="0" presId="urn:microsoft.com/office/officeart/2005/8/layout/chart3"/>
    <dgm:cxn modelId="{B04A70FE-9231-425A-80B1-1A801BB7B129}" type="presOf" srcId="{AF956FAC-BED5-46AE-81E4-E9A6FF357258}" destId="{357154F4-245F-4D0E-B28E-E8A304E76373}" srcOrd="0" destOrd="0" presId="urn:microsoft.com/office/officeart/2005/8/layout/chart3"/>
    <dgm:cxn modelId="{8861A9CE-15EA-4E09-950E-7AE2F471ECF5}" type="presParOf" srcId="{8D6A472C-38F5-4467-9F51-E4F92EF76B80}" destId="{29FC93AE-3FAB-41D6-A215-2CDFFD2123A9}" srcOrd="0" destOrd="0" presId="urn:microsoft.com/office/officeart/2005/8/layout/chart3"/>
    <dgm:cxn modelId="{E78F9E6E-431C-4C44-A518-A12CD03B9EB5}" type="presParOf" srcId="{8D6A472C-38F5-4467-9F51-E4F92EF76B80}" destId="{4F2541B5-B325-47F7-93CE-537FCD612FC6}" srcOrd="1" destOrd="0" presId="urn:microsoft.com/office/officeart/2005/8/layout/chart3"/>
    <dgm:cxn modelId="{A9CF43E3-3993-4ECC-9738-4BD99B9D75D5}" type="presParOf" srcId="{8D6A472C-38F5-4467-9F51-E4F92EF76B80}" destId="{0B10BD42-7DD9-4FD6-8947-282E20743A4E}" srcOrd="2" destOrd="0" presId="urn:microsoft.com/office/officeart/2005/8/layout/chart3"/>
    <dgm:cxn modelId="{4FC9AF86-6159-44AB-9D19-DBBC524A9DD2}" type="presParOf" srcId="{8D6A472C-38F5-4467-9F51-E4F92EF76B80}" destId="{9136DD7B-2057-4F2F-8B9C-05C8E96D9931}" srcOrd="3" destOrd="0" presId="urn:microsoft.com/office/officeart/2005/8/layout/chart3"/>
    <dgm:cxn modelId="{39F9467A-AA04-4A99-91A4-1C6114489735}" type="presParOf" srcId="{8D6A472C-38F5-4467-9F51-E4F92EF76B80}" destId="{B7A99519-1498-4017-8E9B-FDE1AA807052}" srcOrd="4" destOrd="0" presId="urn:microsoft.com/office/officeart/2005/8/layout/chart3"/>
    <dgm:cxn modelId="{2D1ED572-55B6-4F6D-95A1-A24D8F7F5874}" type="presParOf" srcId="{8D6A472C-38F5-4467-9F51-E4F92EF76B80}" destId="{1EFB0789-7FF0-48DD-BC6B-93C9F2D877C0}" srcOrd="5" destOrd="0" presId="urn:microsoft.com/office/officeart/2005/8/layout/chart3"/>
    <dgm:cxn modelId="{5717F700-0CFD-416A-A21F-65B3BAEF1F25}" type="presParOf" srcId="{8D6A472C-38F5-4467-9F51-E4F92EF76B80}" destId="{F1B7EAB9-E3AC-4ECF-BC4C-887495E49618}" srcOrd="6" destOrd="0" presId="urn:microsoft.com/office/officeart/2005/8/layout/chart3"/>
    <dgm:cxn modelId="{25AF9DF2-8486-4229-ABFF-3EE5862632DB}" type="presParOf" srcId="{8D6A472C-38F5-4467-9F51-E4F92EF76B80}" destId="{80087446-7AF1-4C71-BFC4-DB3EDC37D585}" srcOrd="7" destOrd="0" presId="urn:microsoft.com/office/officeart/2005/8/layout/chart3"/>
    <dgm:cxn modelId="{86D116B0-5F78-4632-9F52-5F2332CE262A}" type="presParOf" srcId="{8D6A472C-38F5-4467-9F51-E4F92EF76B80}" destId="{357154F4-245F-4D0E-B28E-E8A304E76373}" srcOrd="8" destOrd="0" presId="urn:microsoft.com/office/officeart/2005/8/layout/chart3"/>
    <dgm:cxn modelId="{E5E22060-6F89-4665-9583-579203AB96A6}" type="presParOf" srcId="{8D6A472C-38F5-4467-9F51-E4F92EF76B80}" destId="{4E0BA962-F989-4A8C-8D5B-52300CB211F9}" srcOrd="9" destOrd="0" presId="urn:microsoft.com/office/officeart/2005/8/layout/chart3"/>
    <dgm:cxn modelId="{C1164189-B47F-4250-8DF5-5FE41B780CB0}" type="presParOf" srcId="{8D6A472C-38F5-4467-9F51-E4F92EF76B80}" destId="{07671A31-8964-48B7-8DCD-4C6D61334A00}" srcOrd="10" destOrd="0" presId="urn:microsoft.com/office/officeart/2005/8/layout/chart3"/>
    <dgm:cxn modelId="{D9EAAF54-3FFA-401B-B8D5-14E9D2AF096A}" type="presParOf" srcId="{8D6A472C-38F5-4467-9F51-E4F92EF76B80}" destId="{3D8C4C03-048E-42FC-AEB5-4F4E5D87FD41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607D59-E96A-4191-8509-C21B1655EA18}" type="doc">
      <dgm:prSet loTypeId="urn:microsoft.com/office/officeart/2005/8/layout/gear1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A1BB3D-DBC9-40B2-8167-7DE45CBC14D0}">
      <dgm:prSet custT="1"/>
      <dgm:spPr/>
      <dgm:t>
        <a:bodyPr/>
        <a:lstStyle/>
        <a:p>
          <a:pPr algn="ctr"/>
          <a:r>
            <a:rPr lang="en-US" sz="1300" b="1" i="0" dirty="0"/>
            <a:t>Ontology : It is a form of representation of a particular domain and it’s set of concepts with all the associated properties and relations between them.</a:t>
          </a:r>
          <a:endParaRPr lang="en-US" sz="1300" b="1" dirty="0"/>
        </a:p>
      </dgm:t>
    </dgm:pt>
    <dgm:pt modelId="{F1DFF5ED-8A00-4EA0-9AE3-1476022E681E}" type="parTrans" cxnId="{530CC6BD-5B60-46C2-A418-4F2BF3CA7792}">
      <dgm:prSet/>
      <dgm:spPr/>
      <dgm:t>
        <a:bodyPr/>
        <a:lstStyle/>
        <a:p>
          <a:endParaRPr lang="en-US"/>
        </a:p>
      </dgm:t>
    </dgm:pt>
    <dgm:pt modelId="{134FB014-A593-4491-9C3B-C51F28A45C63}" type="sibTrans" cxnId="{530CC6BD-5B60-46C2-A418-4F2BF3CA7792}">
      <dgm:prSet/>
      <dgm:spPr/>
      <dgm:t>
        <a:bodyPr/>
        <a:lstStyle/>
        <a:p>
          <a:endParaRPr lang="en-US"/>
        </a:p>
      </dgm:t>
    </dgm:pt>
    <dgm:pt modelId="{0AF42FA9-C611-4327-B92C-6BC8FB415823}">
      <dgm:prSet custT="1"/>
      <dgm:spPr/>
      <dgm:t>
        <a:bodyPr/>
        <a:lstStyle/>
        <a:p>
          <a:r>
            <a:rPr lang="en-US" sz="1200" b="0" i="0" dirty="0"/>
            <a:t>Reference :</a:t>
          </a:r>
        </a:p>
        <a:p>
          <a:r>
            <a:rPr lang="en-US" sz="1200" b="0" i="0" dirty="0"/>
            <a:t>https://udayton.edu/libraries/ </a:t>
          </a:r>
          <a:endParaRPr lang="en-US" sz="1200" dirty="0"/>
        </a:p>
      </dgm:t>
    </dgm:pt>
    <dgm:pt modelId="{FC0EEF40-A68F-452F-8AA6-B5FFE4C4A661}" type="parTrans" cxnId="{F050270C-EB0C-4E38-A2F3-8AFDA843C102}">
      <dgm:prSet/>
      <dgm:spPr/>
      <dgm:t>
        <a:bodyPr/>
        <a:lstStyle/>
        <a:p>
          <a:endParaRPr lang="en-US"/>
        </a:p>
      </dgm:t>
    </dgm:pt>
    <dgm:pt modelId="{D281941C-BDEB-4021-AFB2-9B424B8024BF}" type="sibTrans" cxnId="{F050270C-EB0C-4E38-A2F3-8AFDA843C102}">
      <dgm:prSet/>
      <dgm:spPr/>
      <dgm:t>
        <a:bodyPr/>
        <a:lstStyle/>
        <a:p>
          <a:endParaRPr lang="en-US"/>
        </a:p>
      </dgm:t>
    </dgm:pt>
    <dgm:pt modelId="{8B870556-DECC-4B35-8E64-71294B15304B}">
      <dgm:prSet/>
      <dgm:spPr/>
      <dgm:t>
        <a:bodyPr/>
        <a:lstStyle/>
        <a:p>
          <a:r>
            <a:rPr lang="en-US" b="0" i="0"/>
            <a:t>Roesch Library (University of Dayton)</a:t>
          </a:r>
          <a:endParaRPr lang="en-US"/>
        </a:p>
      </dgm:t>
    </dgm:pt>
    <dgm:pt modelId="{EBC64127-CF5F-4434-9D0C-4BDCB198904D}" type="parTrans" cxnId="{6CC1D88D-FABE-4530-8E72-95A8786AF13E}">
      <dgm:prSet/>
      <dgm:spPr/>
      <dgm:t>
        <a:bodyPr/>
        <a:lstStyle/>
        <a:p>
          <a:endParaRPr lang="en-US"/>
        </a:p>
      </dgm:t>
    </dgm:pt>
    <dgm:pt modelId="{1BEC725A-6A2B-41D8-AC9D-1CFC107D4D6A}" type="sibTrans" cxnId="{6CC1D88D-FABE-4530-8E72-95A8786AF13E}">
      <dgm:prSet/>
      <dgm:spPr/>
      <dgm:t>
        <a:bodyPr/>
        <a:lstStyle/>
        <a:p>
          <a:endParaRPr lang="en-US"/>
        </a:p>
      </dgm:t>
    </dgm:pt>
    <dgm:pt modelId="{1BB74896-35C4-4BD7-BFD0-32D25750FDF8}" type="pres">
      <dgm:prSet presAssocID="{A1607D59-E96A-4191-8509-C21B1655EA1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9A15CE7-D298-4CDC-9366-62796D28727B}" type="pres">
      <dgm:prSet presAssocID="{FFA1BB3D-DBC9-40B2-8167-7DE45CBC14D0}" presName="gear1" presStyleLbl="node1" presStyleIdx="0" presStyleCnt="3">
        <dgm:presLayoutVars>
          <dgm:chMax val="1"/>
          <dgm:bulletEnabled val="1"/>
        </dgm:presLayoutVars>
      </dgm:prSet>
      <dgm:spPr/>
    </dgm:pt>
    <dgm:pt modelId="{FFCB9FC5-2B37-4809-A74D-95313CEA50F0}" type="pres">
      <dgm:prSet presAssocID="{FFA1BB3D-DBC9-40B2-8167-7DE45CBC14D0}" presName="gear1srcNode" presStyleLbl="node1" presStyleIdx="0" presStyleCnt="3"/>
      <dgm:spPr/>
    </dgm:pt>
    <dgm:pt modelId="{8B481492-10F8-4F5B-A780-1428766C0E84}" type="pres">
      <dgm:prSet presAssocID="{FFA1BB3D-DBC9-40B2-8167-7DE45CBC14D0}" presName="gear1dstNode" presStyleLbl="node1" presStyleIdx="0" presStyleCnt="3"/>
      <dgm:spPr/>
    </dgm:pt>
    <dgm:pt modelId="{534AFDC1-997E-4E40-A33A-A38013B15018}" type="pres">
      <dgm:prSet presAssocID="{0AF42FA9-C611-4327-B92C-6BC8FB415823}" presName="gear2" presStyleLbl="node1" presStyleIdx="1" presStyleCnt="3">
        <dgm:presLayoutVars>
          <dgm:chMax val="1"/>
          <dgm:bulletEnabled val="1"/>
        </dgm:presLayoutVars>
      </dgm:prSet>
      <dgm:spPr/>
    </dgm:pt>
    <dgm:pt modelId="{E8E2E125-151E-4EFE-8E26-E401A1456228}" type="pres">
      <dgm:prSet presAssocID="{0AF42FA9-C611-4327-B92C-6BC8FB415823}" presName="gear2srcNode" presStyleLbl="node1" presStyleIdx="1" presStyleCnt="3"/>
      <dgm:spPr/>
    </dgm:pt>
    <dgm:pt modelId="{AF207764-8DF7-4E93-B2F3-F651B13EBE7F}" type="pres">
      <dgm:prSet presAssocID="{0AF42FA9-C611-4327-B92C-6BC8FB415823}" presName="gear2dstNode" presStyleLbl="node1" presStyleIdx="1" presStyleCnt="3"/>
      <dgm:spPr/>
    </dgm:pt>
    <dgm:pt modelId="{74B1A971-E684-47C3-A040-6DF9E22455BD}" type="pres">
      <dgm:prSet presAssocID="{8B870556-DECC-4B35-8E64-71294B15304B}" presName="gear3" presStyleLbl="node1" presStyleIdx="2" presStyleCnt="3"/>
      <dgm:spPr/>
    </dgm:pt>
    <dgm:pt modelId="{43257F0C-111A-4EC1-951A-92DB0B91BDA0}" type="pres">
      <dgm:prSet presAssocID="{8B870556-DECC-4B35-8E64-71294B15304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8F258765-C564-4504-BA9C-7AD0DD60E33D}" type="pres">
      <dgm:prSet presAssocID="{8B870556-DECC-4B35-8E64-71294B15304B}" presName="gear3srcNode" presStyleLbl="node1" presStyleIdx="2" presStyleCnt="3"/>
      <dgm:spPr/>
    </dgm:pt>
    <dgm:pt modelId="{BC0BD8FD-C511-4202-B30C-B60601554718}" type="pres">
      <dgm:prSet presAssocID="{8B870556-DECC-4B35-8E64-71294B15304B}" presName="gear3dstNode" presStyleLbl="node1" presStyleIdx="2" presStyleCnt="3"/>
      <dgm:spPr/>
    </dgm:pt>
    <dgm:pt modelId="{73AD35B2-1A8F-42B0-B385-BCCF2C445D85}" type="pres">
      <dgm:prSet presAssocID="{134FB014-A593-4491-9C3B-C51F28A45C63}" presName="connector1" presStyleLbl="sibTrans2D1" presStyleIdx="0" presStyleCnt="3"/>
      <dgm:spPr/>
    </dgm:pt>
    <dgm:pt modelId="{513ACAF6-2D3E-459C-BB06-1C43E5B3648F}" type="pres">
      <dgm:prSet presAssocID="{D281941C-BDEB-4021-AFB2-9B424B8024BF}" presName="connector2" presStyleLbl="sibTrans2D1" presStyleIdx="1" presStyleCnt="3"/>
      <dgm:spPr/>
    </dgm:pt>
    <dgm:pt modelId="{AC32B91F-91DB-414F-BEFB-79F6BEF732E4}" type="pres">
      <dgm:prSet presAssocID="{1BEC725A-6A2B-41D8-AC9D-1CFC107D4D6A}" presName="connector3" presStyleLbl="sibTrans2D1" presStyleIdx="2" presStyleCnt="3"/>
      <dgm:spPr/>
    </dgm:pt>
  </dgm:ptLst>
  <dgm:cxnLst>
    <dgm:cxn modelId="{38B24900-006B-455F-876E-E8C49C5394BD}" type="presOf" srcId="{FFA1BB3D-DBC9-40B2-8167-7DE45CBC14D0}" destId="{8B481492-10F8-4F5B-A780-1428766C0E84}" srcOrd="2" destOrd="0" presId="urn:microsoft.com/office/officeart/2005/8/layout/gear1"/>
    <dgm:cxn modelId="{F050270C-EB0C-4E38-A2F3-8AFDA843C102}" srcId="{A1607D59-E96A-4191-8509-C21B1655EA18}" destId="{0AF42FA9-C611-4327-B92C-6BC8FB415823}" srcOrd="1" destOrd="0" parTransId="{FC0EEF40-A68F-452F-8AA6-B5FFE4C4A661}" sibTransId="{D281941C-BDEB-4021-AFB2-9B424B8024BF}"/>
    <dgm:cxn modelId="{7301FE2A-5FF9-4A85-BDA3-548D2D489CBD}" type="presOf" srcId="{D281941C-BDEB-4021-AFB2-9B424B8024BF}" destId="{513ACAF6-2D3E-459C-BB06-1C43E5B3648F}" srcOrd="0" destOrd="0" presId="urn:microsoft.com/office/officeart/2005/8/layout/gear1"/>
    <dgm:cxn modelId="{6FD37B67-F2CD-47E8-A456-8D6BC0F821C1}" type="presOf" srcId="{8B870556-DECC-4B35-8E64-71294B15304B}" destId="{74B1A971-E684-47C3-A040-6DF9E22455BD}" srcOrd="0" destOrd="0" presId="urn:microsoft.com/office/officeart/2005/8/layout/gear1"/>
    <dgm:cxn modelId="{6CC1D88D-FABE-4530-8E72-95A8786AF13E}" srcId="{A1607D59-E96A-4191-8509-C21B1655EA18}" destId="{8B870556-DECC-4B35-8E64-71294B15304B}" srcOrd="2" destOrd="0" parTransId="{EBC64127-CF5F-4434-9D0C-4BDCB198904D}" sibTransId="{1BEC725A-6A2B-41D8-AC9D-1CFC107D4D6A}"/>
    <dgm:cxn modelId="{5BF82590-3099-4D5F-BDA8-2940800E9378}" type="presOf" srcId="{8B870556-DECC-4B35-8E64-71294B15304B}" destId="{BC0BD8FD-C511-4202-B30C-B60601554718}" srcOrd="3" destOrd="0" presId="urn:microsoft.com/office/officeart/2005/8/layout/gear1"/>
    <dgm:cxn modelId="{657D85BA-9DF2-4FFB-B51D-A7D9C27CD0D0}" type="presOf" srcId="{8B870556-DECC-4B35-8E64-71294B15304B}" destId="{43257F0C-111A-4EC1-951A-92DB0B91BDA0}" srcOrd="1" destOrd="0" presId="urn:microsoft.com/office/officeart/2005/8/layout/gear1"/>
    <dgm:cxn modelId="{530CC6BD-5B60-46C2-A418-4F2BF3CA7792}" srcId="{A1607D59-E96A-4191-8509-C21B1655EA18}" destId="{FFA1BB3D-DBC9-40B2-8167-7DE45CBC14D0}" srcOrd="0" destOrd="0" parTransId="{F1DFF5ED-8A00-4EA0-9AE3-1476022E681E}" sibTransId="{134FB014-A593-4491-9C3B-C51F28A45C63}"/>
    <dgm:cxn modelId="{53BB39BE-ABA2-48EA-9A35-519DB4B9E943}" type="presOf" srcId="{1BEC725A-6A2B-41D8-AC9D-1CFC107D4D6A}" destId="{AC32B91F-91DB-414F-BEFB-79F6BEF732E4}" srcOrd="0" destOrd="0" presId="urn:microsoft.com/office/officeart/2005/8/layout/gear1"/>
    <dgm:cxn modelId="{90ED36C1-5E34-4027-8963-C50EFD3FFB89}" type="presOf" srcId="{8B870556-DECC-4B35-8E64-71294B15304B}" destId="{8F258765-C564-4504-BA9C-7AD0DD60E33D}" srcOrd="2" destOrd="0" presId="urn:microsoft.com/office/officeart/2005/8/layout/gear1"/>
    <dgm:cxn modelId="{9B08D5C3-BAA7-4E69-859A-BCF34E5085F7}" type="presOf" srcId="{FFA1BB3D-DBC9-40B2-8167-7DE45CBC14D0}" destId="{C9A15CE7-D298-4CDC-9366-62796D28727B}" srcOrd="0" destOrd="0" presId="urn:microsoft.com/office/officeart/2005/8/layout/gear1"/>
    <dgm:cxn modelId="{90F8BDC5-CC93-468D-9AAB-DA0046CBF36F}" type="presOf" srcId="{A1607D59-E96A-4191-8509-C21B1655EA18}" destId="{1BB74896-35C4-4BD7-BFD0-32D25750FDF8}" srcOrd="0" destOrd="0" presId="urn:microsoft.com/office/officeart/2005/8/layout/gear1"/>
    <dgm:cxn modelId="{B7E55EC6-E623-49BD-882E-FD46D5846087}" type="presOf" srcId="{0AF42FA9-C611-4327-B92C-6BC8FB415823}" destId="{AF207764-8DF7-4E93-B2F3-F651B13EBE7F}" srcOrd="2" destOrd="0" presId="urn:microsoft.com/office/officeart/2005/8/layout/gear1"/>
    <dgm:cxn modelId="{58D9B3CB-CD11-4503-B666-43E77CA2BBB7}" type="presOf" srcId="{134FB014-A593-4491-9C3B-C51F28A45C63}" destId="{73AD35B2-1A8F-42B0-B385-BCCF2C445D85}" srcOrd="0" destOrd="0" presId="urn:microsoft.com/office/officeart/2005/8/layout/gear1"/>
    <dgm:cxn modelId="{657457F3-BDA6-4A77-B6CE-6A702A6B1583}" type="presOf" srcId="{0AF42FA9-C611-4327-B92C-6BC8FB415823}" destId="{E8E2E125-151E-4EFE-8E26-E401A1456228}" srcOrd="1" destOrd="0" presId="urn:microsoft.com/office/officeart/2005/8/layout/gear1"/>
    <dgm:cxn modelId="{BD12F5FB-2934-48EF-9320-CB3A06567470}" type="presOf" srcId="{0AF42FA9-C611-4327-B92C-6BC8FB415823}" destId="{534AFDC1-997E-4E40-A33A-A38013B15018}" srcOrd="0" destOrd="0" presId="urn:microsoft.com/office/officeart/2005/8/layout/gear1"/>
    <dgm:cxn modelId="{47F04DFE-B896-472F-B547-955A87785FFB}" type="presOf" srcId="{FFA1BB3D-DBC9-40B2-8167-7DE45CBC14D0}" destId="{FFCB9FC5-2B37-4809-A74D-95313CEA50F0}" srcOrd="1" destOrd="0" presId="urn:microsoft.com/office/officeart/2005/8/layout/gear1"/>
    <dgm:cxn modelId="{88A011D3-8599-4DBD-9952-C408B3FCA8F7}" type="presParOf" srcId="{1BB74896-35C4-4BD7-BFD0-32D25750FDF8}" destId="{C9A15CE7-D298-4CDC-9366-62796D28727B}" srcOrd="0" destOrd="0" presId="urn:microsoft.com/office/officeart/2005/8/layout/gear1"/>
    <dgm:cxn modelId="{A22E2EDE-87FE-432B-86D1-E6BA51286A3E}" type="presParOf" srcId="{1BB74896-35C4-4BD7-BFD0-32D25750FDF8}" destId="{FFCB9FC5-2B37-4809-A74D-95313CEA50F0}" srcOrd="1" destOrd="0" presId="urn:microsoft.com/office/officeart/2005/8/layout/gear1"/>
    <dgm:cxn modelId="{4714AAF3-EA67-46AB-90C8-34A3ECE638EE}" type="presParOf" srcId="{1BB74896-35C4-4BD7-BFD0-32D25750FDF8}" destId="{8B481492-10F8-4F5B-A780-1428766C0E84}" srcOrd="2" destOrd="0" presId="urn:microsoft.com/office/officeart/2005/8/layout/gear1"/>
    <dgm:cxn modelId="{BB318824-F1AA-4486-B2A0-467C9E8481C1}" type="presParOf" srcId="{1BB74896-35C4-4BD7-BFD0-32D25750FDF8}" destId="{534AFDC1-997E-4E40-A33A-A38013B15018}" srcOrd="3" destOrd="0" presId="urn:microsoft.com/office/officeart/2005/8/layout/gear1"/>
    <dgm:cxn modelId="{0CBB4A68-C1B9-4A4C-BB3F-66662E730DAA}" type="presParOf" srcId="{1BB74896-35C4-4BD7-BFD0-32D25750FDF8}" destId="{E8E2E125-151E-4EFE-8E26-E401A1456228}" srcOrd="4" destOrd="0" presId="urn:microsoft.com/office/officeart/2005/8/layout/gear1"/>
    <dgm:cxn modelId="{46C94E19-3F66-4C0D-BF4A-EA253088B497}" type="presParOf" srcId="{1BB74896-35C4-4BD7-BFD0-32D25750FDF8}" destId="{AF207764-8DF7-4E93-B2F3-F651B13EBE7F}" srcOrd="5" destOrd="0" presId="urn:microsoft.com/office/officeart/2005/8/layout/gear1"/>
    <dgm:cxn modelId="{FC05A85C-59C8-4BC2-A60E-877FF3C95DD0}" type="presParOf" srcId="{1BB74896-35C4-4BD7-BFD0-32D25750FDF8}" destId="{74B1A971-E684-47C3-A040-6DF9E22455BD}" srcOrd="6" destOrd="0" presId="urn:microsoft.com/office/officeart/2005/8/layout/gear1"/>
    <dgm:cxn modelId="{9A9FCC4F-A1F3-4584-A0DA-938140200DBC}" type="presParOf" srcId="{1BB74896-35C4-4BD7-BFD0-32D25750FDF8}" destId="{43257F0C-111A-4EC1-951A-92DB0B91BDA0}" srcOrd="7" destOrd="0" presId="urn:microsoft.com/office/officeart/2005/8/layout/gear1"/>
    <dgm:cxn modelId="{19EDD776-36A5-4FD9-9C8B-15866A44268A}" type="presParOf" srcId="{1BB74896-35C4-4BD7-BFD0-32D25750FDF8}" destId="{8F258765-C564-4504-BA9C-7AD0DD60E33D}" srcOrd="8" destOrd="0" presId="urn:microsoft.com/office/officeart/2005/8/layout/gear1"/>
    <dgm:cxn modelId="{4F2D173C-53D9-42CF-AEEF-D9829EEB562F}" type="presParOf" srcId="{1BB74896-35C4-4BD7-BFD0-32D25750FDF8}" destId="{BC0BD8FD-C511-4202-B30C-B60601554718}" srcOrd="9" destOrd="0" presId="urn:microsoft.com/office/officeart/2005/8/layout/gear1"/>
    <dgm:cxn modelId="{5D358692-29CE-4BAD-92FB-A35638E8E701}" type="presParOf" srcId="{1BB74896-35C4-4BD7-BFD0-32D25750FDF8}" destId="{73AD35B2-1A8F-42B0-B385-BCCF2C445D85}" srcOrd="10" destOrd="0" presId="urn:microsoft.com/office/officeart/2005/8/layout/gear1"/>
    <dgm:cxn modelId="{06D832D7-9CAB-4D2E-8272-B7D3659828E7}" type="presParOf" srcId="{1BB74896-35C4-4BD7-BFD0-32D25750FDF8}" destId="{513ACAF6-2D3E-459C-BB06-1C43E5B3648F}" srcOrd="11" destOrd="0" presId="urn:microsoft.com/office/officeart/2005/8/layout/gear1"/>
    <dgm:cxn modelId="{92DD86E5-448A-4844-BDBD-AE1631CC13C7}" type="presParOf" srcId="{1BB74896-35C4-4BD7-BFD0-32D25750FDF8}" destId="{AC32B91F-91DB-414F-BEFB-79F6BEF732E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C93AE-3FAB-41D6-A215-2CDFFD2123A9}">
      <dsp:nvSpPr>
        <dsp:cNvPr id="0" name=""/>
        <dsp:cNvSpPr/>
      </dsp:nvSpPr>
      <dsp:spPr>
        <a:xfrm>
          <a:off x="1384934" y="266776"/>
          <a:ext cx="3840480" cy="3840480"/>
        </a:xfrm>
        <a:prstGeom prst="pie">
          <a:avLst>
            <a:gd name="adj1" fmla="val 16200000"/>
            <a:gd name="adj2" fmla="val 19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Aim and Reference</a:t>
          </a:r>
        </a:p>
      </dsp:txBody>
      <dsp:txXfrm>
        <a:off x="3346322" y="678256"/>
        <a:ext cx="1120140" cy="822960"/>
      </dsp:txXfrm>
    </dsp:sp>
    <dsp:sp modelId="{0B10BD42-7DD9-4FD6-8947-282E20743A4E}">
      <dsp:nvSpPr>
        <dsp:cNvPr id="0" name=""/>
        <dsp:cNvSpPr/>
      </dsp:nvSpPr>
      <dsp:spPr>
        <a:xfrm>
          <a:off x="1270634" y="464743"/>
          <a:ext cx="3840480" cy="3840480"/>
        </a:xfrm>
        <a:prstGeom prst="pie">
          <a:avLst>
            <a:gd name="adj1" fmla="val 198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Rdfs graph</a:t>
          </a:r>
        </a:p>
      </dsp:txBody>
      <dsp:txXfrm>
        <a:off x="3899535" y="1996363"/>
        <a:ext cx="1161288" cy="777240"/>
      </dsp:txXfrm>
    </dsp:sp>
    <dsp:sp modelId="{B7A99519-1498-4017-8E9B-FDE1AA807052}">
      <dsp:nvSpPr>
        <dsp:cNvPr id="0" name=""/>
        <dsp:cNvSpPr/>
      </dsp:nvSpPr>
      <dsp:spPr>
        <a:xfrm>
          <a:off x="1270634" y="464743"/>
          <a:ext cx="3840480" cy="3840480"/>
        </a:xfrm>
        <a:prstGeom prst="pie">
          <a:avLst>
            <a:gd name="adj1" fmla="val 18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Classes used</a:t>
          </a:r>
        </a:p>
      </dsp:txBody>
      <dsp:txXfrm>
        <a:off x="3232022" y="3070783"/>
        <a:ext cx="1120140" cy="822960"/>
      </dsp:txXfrm>
    </dsp:sp>
    <dsp:sp modelId="{F1B7EAB9-E3AC-4ECF-BC4C-887495E49618}">
      <dsp:nvSpPr>
        <dsp:cNvPr id="0" name=""/>
        <dsp:cNvSpPr/>
      </dsp:nvSpPr>
      <dsp:spPr>
        <a:xfrm>
          <a:off x="1270634" y="464743"/>
          <a:ext cx="3840480" cy="3840480"/>
        </a:xfrm>
        <a:prstGeom prst="pie">
          <a:avLst>
            <a:gd name="adj1" fmla="val 54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Object properties</a:t>
          </a:r>
        </a:p>
      </dsp:txBody>
      <dsp:txXfrm>
        <a:off x="2029586" y="3070783"/>
        <a:ext cx="1120140" cy="822960"/>
      </dsp:txXfrm>
    </dsp:sp>
    <dsp:sp modelId="{357154F4-245F-4D0E-B28E-E8A304E76373}">
      <dsp:nvSpPr>
        <dsp:cNvPr id="0" name=""/>
        <dsp:cNvSpPr/>
      </dsp:nvSpPr>
      <dsp:spPr>
        <a:xfrm>
          <a:off x="1270634" y="464743"/>
          <a:ext cx="3840480" cy="3840480"/>
        </a:xfrm>
        <a:prstGeom prst="pie">
          <a:avLst>
            <a:gd name="adj1" fmla="val 90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properties</a:t>
          </a:r>
        </a:p>
      </dsp:txBody>
      <dsp:txXfrm>
        <a:off x="1330070" y="1996363"/>
        <a:ext cx="1161288" cy="777240"/>
      </dsp:txXfrm>
    </dsp:sp>
    <dsp:sp modelId="{07671A31-8964-48B7-8DCD-4C6D61334A00}">
      <dsp:nvSpPr>
        <dsp:cNvPr id="0" name=""/>
        <dsp:cNvSpPr/>
      </dsp:nvSpPr>
      <dsp:spPr>
        <a:xfrm>
          <a:off x="1270634" y="464743"/>
          <a:ext cx="3840480" cy="3840480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Onto Graph</a:t>
          </a:r>
        </a:p>
      </dsp:txBody>
      <dsp:txXfrm>
        <a:off x="2029586" y="876223"/>
        <a:ext cx="1120140" cy="822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15CE7-D298-4CDC-9366-62796D28727B}">
      <dsp:nvSpPr>
        <dsp:cNvPr id="0" name=""/>
        <dsp:cNvSpPr/>
      </dsp:nvSpPr>
      <dsp:spPr>
        <a:xfrm>
          <a:off x="4221832" y="2267359"/>
          <a:ext cx="2771217" cy="2771217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Ontology : It is a form of representation of a particular domain and it’s set of concepts with all the associated properties and relations between them.</a:t>
          </a:r>
          <a:endParaRPr lang="en-US" sz="1300" b="1" kern="1200" dirty="0"/>
        </a:p>
      </dsp:txBody>
      <dsp:txXfrm>
        <a:off x="4778970" y="2916503"/>
        <a:ext cx="1656941" cy="1424463"/>
      </dsp:txXfrm>
    </dsp:sp>
    <dsp:sp modelId="{534AFDC1-997E-4E40-A33A-A38013B15018}">
      <dsp:nvSpPr>
        <dsp:cNvPr id="0" name=""/>
        <dsp:cNvSpPr/>
      </dsp:nvSpPr>
      <dsp:spPr>
        <a:xfrm>
          <a:off x="2609487" y="1612344"/>
          <a:ext cx="2015430" cy="201543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Reference 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https://udayton.edu/libraries/ </a:t>
          </a:r>
          <a:endParaRPr lang="en-US" sz="1200" kern="1200" dirty="0"/>
        </a:p>
      </dsp:txBody>
      <dsp:txXfrm>
        <a:off x="3116878" y="2122801"/>
        <a:ext cx="1000648" cy="994516"/>
      </dsp:txXfrm>
    </dsp:sp>
    <dsp:sp modelId="{74B1A971-E684-47C3-A040-6DF9E22455BD}">
      <dsp:nvSpPr>
        <dsp:cNvPr id="0" name=""/>
        <dsp:cNvSpPr/>
      </dsp:nvSpPr>
      <dsp:spPr>
        <a:xfrm rot="20700000">
          <a:off x="3738334" y="221903"/>
          <a:ext cx="1974710" cy="197471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Roesch Library (University of Dayton)</a:t>
          </a:r>
          <a:endParaRPr lang="en-US" sz="1600" kern="1200"/>
        </a:p>
      </dsp:txBody>
      <dsp:txXfrm rot="-20700000">
        <a:off x="4171446" y="655015"/>
        <a:ext cx="1108486" cy="1108486"/>
      </dsp:txXfrm>
    </dsp:sp>
    <dsp:sp modelId="{73AD35B2-1A8F-42B0-B385-BCCF2C445D85}">
      <dsp:nvSpPr>
        <dsp:cNvPr id="0" name=""/>
        <dsp:cNvSpPr/>
      </dsp:nvSpPr>
      <dsp:spPr>
        <a:xfrm>
          <a:off x="4018123" y="1843832"/>
          <a:ext cx="3547158" cy="3547158"/>
        </a:xfrm>
        <a:prstGeom prst="circularArrow">
          <a:avLst>
            <a:gd name="adj1" fmla="val 4688"/>
            <a:gd name="adj2" fmla="val 299029"/>
            <a:gd name="adj3" fmla="val 2533207"/>
            <a:gd name="adj4" fmla="val 15825042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3ACAF6-2D3E-459C-BB06-1C43E5B3648F}">
      <dsp:nvSpPr>
        <dsp:cNvPr id="0" name=""/>
        <dsp:cNvSpPr/>
      </dsp:nvSpPr>
      <dsp:spPr>
        <a:xfrm>
          <a:off x="2252558" y="1162782"/>
          <a:ext cx="2577232" cy="257723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32B91F-91DB-414F-BEFB-79F6BEF732E4}">
      <dsp:nvSpPr>
        <dsp:cNvPr id="0" name=""/>
        <dsp:cNvSpPr/>
      </dsp:nvSpPr>
      <dsp:spPr>
        <a:xfrm>
          <a:off x="3281563" y="-214256"/>
          <a:ext cx="2778775" cy="277877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0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ACD2D-9507-44C4-88FA-FF6C03D71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urlz MT" panose="04040404050702020202" pitchFamily="82" charset="0"/>
              </a:rPr>
              <a:t>School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5304B-0FEF-41E1-9764-DBB750A79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682" y="1317170"/>
            <a:ext cx="3367856" cy="4352109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nstantia" panose="02030602050306030303" pitchFamily="18" charset="0"/>
              </a:rPr>
              <a:t>Instructor: </a:t>
            </a:r>
          </a:p>
          <a:p>
            <a:r>
              <a:rPr lang="en-US" dirty="0">
                <a:solidFill>
                  <a:schemeClr val="bg2"/>
                </a:solidFill>
                <a:latin typeface="Constantia" panose="02030602050306030303" pitchFamily="18" charset="0"/>
              </a:rPr>
              <a:t>Saeedeh Shekarpour                                                    </a:t>
            </a:r>
          </a:p>
          <a:p>
            <a:endParaRPr lang="en-US" b="1" dirty="0">
              <a:solidFill>
                <a:schemeClr val="bg2"/>
              </a:solidFill>
              <a:latin typeface="Constantia" panose="02030602050306030303" pitchFamily="18" charset="0"/>
            </a:endParaRPr>
          </a:p>
          <a:p>
            <a:endParaRPr lang="en-US" b="1" dirty="0">
              <a:solidFill>
                <a:schemeClr val="bg2"/>
              </a:solidFill>
              <a:latin typeface="Constantia" panose="02030602050306030303" pitchFamily="18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nstantia" panose="02030602050306030303" pitchFamily="18" charset="0"/>
              </a:rPr>
              <a:t>Team Members:</a:t>
            </a:r>
          </a:p>
          <a:p>
            <a:r>
              <a:rPr lang="en-US" dirty="0">
                <a:solidFill>
                  <a:schemeClr val="bg2"/>
                </a:solidFill>
                <a:latin typeface="Constantia" panose="02030602050306030303" pitchFamily="18" charset="0"/>
              </a:rPr>
              <a:t>                                                                           Minaly Yalamanchili                                                                            Jyothi Mavilla</a:t>
            </a:r>
          </a:p>
        </p:txBody>
      </p:sp>
    </p:spTree>
    <p:extLst>
      <p:ext uri="{BB962C8B-B14F-4D97-AF65-F5344CB8AC3E}">
        <p14:creationId xmlns:p14="http://schemas.microsoft.com/office/powerpoint/2010/main" val="400852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3AC7A-10F2-49F9-8527-2126A21C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Contents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E62CE7-7595-4A85-B6AA-F684A4B30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716706"/>
              </p:ext>
            </p:extLst>
          </p:nvPr>
        </p:nvGraphicFramePr>
        <p:xfrm>
          <a:off x="5048250" y="1474304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120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6596-27F0-4F53-9122-F78814DE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Aim &amp; Reference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A65F99-A2A9-4885-97ED-C44233027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893362"/>
              </p:ext>
            </p:extLst>
          </p:nvPr>
        </p:nvGraphicFramePr>
        <p:xfrm>
          <a:off x="1315347" y="1243692"/>
          <a:ext cx="8947522" cy="5038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79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9ED5F7-8269-4F20-B77F-70D4AA7A9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873202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E28E41-4EC3-4A81-97DB-94E9C9AD6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64" b="1"/>
          <a:stretch/>
        </p:blipFill>
        <p:spPr>
          <a:xfrm>
            <a:off x="942185" y="1353966"/>
            <a:ext cx="8111573" cy="414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3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E9311BB-EDAB-4206-B13E-759A58896843}"/>
              </a:ext>
            </a:extLst>
          </p:cNvPr>
          <p:cNvSpPr/>
          <p:nvPr/>
        </p:nvSpPr>
        <p:spPr>
          <a:xfrm>
            <a:off x="3074504" y="357810"/>
            <a:ext cx="1908313" cy="662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RDFS:Class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8C92619-7BCC-4380-BC6D-F92AD795E338}"/>
              </a:ext>
            </a:extLst>
          </p:cNvPr>
          <p:cNvSpPr/>
          <p:nvPr/>
        </p:nvSpPr>
        <p:spPr>
          <a:xfrm>
            <a:off x="6255028" y="397565"/>
            <a:ext cx="2517911" cy="662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RDFS:Property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441E34-E0D2-4981-B16C-15D59A70EABB}"/>
              </a:ext>
            </a:extLst>
          </p:cNvPr>
          <p:cNvSpPr/>
          <p:nvPr/>
        </p:nvSpPr>
        <p:spPr>
          <a:xfrm>
            <a:off x="1292086" y="1941443"/>
            <a:ext cx="1908313" cy="662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44CF60-AB70-4EBF-BCE1-4A3064ADBC09}"/>
              </a:ext>
            </a:extLst>
          </p:cNvPr>
          <p:cNvSpPr/>
          <p:nvPr/>
        </p:nvSpPr>
        <p:spPr>
          <a:xfrm>
            <a:off x="3756991" y="1888435"/>
            <a:ext cx="1908313" cy="662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5DA97F-531A-4886-9B9D-C56FA1FE33C6}"/>
              </a:ext>
            </a:extLst>
          </p:cNvPr>
          <p:cNvSpPr/>
          <p:nvPr/>
        </p:nvSpPr>
        <p:spPr>
          <a:xfrm>
            <a:off x="9746973" y="1888435"/>
            <a:ext cx="1908313" cy="662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E21351-F603-42C3-B31D-B62AD00CA3A3}"/>
              </a:ext>
            </a:extLst>
          </p:cNvPr>
          <p:cNvSpPr/>
          <p:nvPr/>
        </p:nvSpPr>
        <p:spPr>
          <a:xfrm>
            <a:off x="845965" y="3182174"/>
            <a:ext cx="1908313" cy="6626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2C8C4D-DBA2-45CD-BCF5-896733877A57}"/>
              </a:ext>
            </a:extLst>
          </p:cNvPr>
          <p:cNvSpPr/>
          <p:nvPr/>
        </p:nvSpPr>
        <p:spPr>
          <a:xfrm>
            <a:off x="2381450" y="2835965"/>
            <a:ext cx="2020958" cy="6626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Academic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378BED-814B-4C08-BB67-5EC8D5FF7FD5}"/>
              </a:ext>
            </a:extLst>
          </p:cNvPr>
          <p:cNvSpPr/>
          <p:nvPr/>
        </p:nvSpPr>
        <p:spPr>
          <a:xfrm>
            <a:off x="4028660" y="4446103"/>
            <a:ext cx="1908313" cy="6626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Librarian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F4781-8489-4882-A1C4-C5F028758F7F}"/>
              </a:ext>
            </a:extLst>
          </p:cNvPr>
          <p:cNvSpPr/>
          <p:nvPr/>
        </p:nvSpPr>
        <p:spPr>
          <a:xfrm>
            <a:off x="6255028" y="4459356"/>
            <a:ext cx="1908313" cy="6626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F1AC57-0D64-4EB1-93A2-E7D045577401}"/>
              </a:ext>
            </a:extLst>
          </p:cNvPr>
          <p:cNvSpPr/>
          <p:nvPr/>
        </p:nvSpPr>
        <p:spPr>
          <a:xfrm>
            <a:off x="7123044" y="3173895"/>
            <a:ext cx="1908313" cy="6626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Professor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C1866A-3056-4958-A216-1671B6659385}"/>
              </a:ext>
            </a:extLst>
          </p:cNvPr>
          <p:cNvSpPr/>
          <p:nvPr/>
        </p:nvSpPr>
        <p:spPr>
          <a:xfrm>
            <a:off x="4711147" y="3118399"/>
            <a:ext cx="1908313" cy="6626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155F3E-9C80-4311-8956-CB792982ABB5}"/>
              </a:ext>
            </a:extLst>
          </p:cNvPr>
          <p:cNvSpPr/>
          <p:nvPr/>
        </p:nvSpPr>
        <p:spPr>
          <a:xfrm>
            <a:off x="8481396" y="3975654"/>
            <a:ext cx="2219734" cy="6626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SchoolBooks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F1818E-C763-48DC-A310-F8951F5830CE}"/>
              </a:ext>
            </a:extLst>
          </p:cNvPr>
          <p:cNvSpPr/>
          <p:nvPr/>
        </p:nvSpPr>
        <p:spPr>
          <a:xfrm>
            <a:off x="10124662" y="3154017"/>
            <a:ext cx="1908313" cy="6626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Novels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51A804-BD62-479C-9FCA-B7E4F80F6838}"/>
              </a:ext>
            </a:extLst>
          </p:cNvPr>
          <p:cNvCxnSpPr>
            <a:cxnSpLocks/>
          </p:cNvCxnSpPr>
          <p:nvPr/>
        </p:nvCxnSpPr>
        <p:spPr>
          <a:xfrm flipV="1">
            <a:off x="848139" y="1475960"/>
            <a:ext cx="10363200" cy="1159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3AACB6-8955-439A-A649-179409288810}"/>
              </a:ext>
            </a:extLst>
          </p:cNvPr>
          <p:cNvCxnSpPr>
            <a:cxnSpLocks/>
          </p:cNvCxnSpPr>
          <p:nvPr/>
        </p:nvCxnSpPr>
        <p:spPr>
          <a:xfrm flipV="1">
            <a:off x="848139" y="5497166"/>
            <a:ext cx="10363200" cy="1159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3B62E2-01BF-4850-923A-06BE7A2FC26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167504" y="2285996"/>
            <a:ext cx="497800" cy="832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C7A34B-2E1F-4E7C-B778-55E752C10E1F}"/>
              </a:ext>
            </a:extLst>
          </p:cNvPr>
          <p:cNvCxnSpPr>
            <a:cxnSpLocks/>
          </p:cNvCxnSpPr>
          <p:nvPr/>
        </p:nvCxnSpPr>
        <p:spPr>
          <a:xfrm>
            <a:off x="4491853" y="2551043"/>
            <a:ext cx="145780" cy="1895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F65134-2147-43EA-A275-E59E019983B2}"/>
              </a:ext>
            </a:extLst>
          </p:cNvPr>
          <p:cNvCxnSpPr/>
          <p:nvPr/>
        </p:nvCxnSpPr>
        <p:spPr>
          <a:xfrm>
            <a:off x="5599043" y="2346460"/>
            <a:ext cx="2113720" cy="82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9E64E9-2C72-4BFE-938F-0B2A298C3556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5385838" y="2454006"/>
            <a:ext cx="1823347" cy="200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34054F-AFBC-4B52-B637-9D7F749D4D5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71552" y="2507014"/>
            <a:ext cx="39356" cy="66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06FF88-EBA6-4D48-9EFA-E4D048BFAF6C}"/>
              </a:ext>
            </a:extLst>
          </p:cNvPr>
          <p:cNvCxnSpPr>
            <a:cxnSpLocks/>
          </p:cNvCxnSpPr>
          <p:nvPr/>
        </p:nvCxnSpPr>
        <p:spPr>
          <a:xfrm>
            <a:off x="2484780" y="2590799"/>
            <a:ext cx="1219829" cy="27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B7802F-C538-4A0A-988E-C550FE01245E}"/>
              </a:ext>
            </a:extLst>
          </p:cNvPr>
          <p:cNvCxnSpPr>
            <a:stCxn id="7" idx="4"/>
            <a:endCxn id="15" idx="0"/>
          </p:cNvCxnSpPr>
          <p:nvPr/>
        </p:nvCxnSpPr>
        <p:spPr>
          <a:xfrm>
            <a:off x="10701130" y="2551043"/>
            <a:ext cx="377689" cy="60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4DA599-ADC7-41C2-8246-A77C149556F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9591263" y="2493762"/>
            <a:ext cx="639416" cy="148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B1A103-7209-4FE7-99CD-54C805F20320}"/>
              </a:ext>
            </a:extLst>
          </p:cNvPr>
          <p:cNvCxnSpPr>
            <a:endCxn id="2" idx="3"/>
          </p:cNvCxnSpPr>
          <p:nvPr/>
        </p:nvCxnSpPr>
        <p:spPr>
          <a:xfrm flipV="1">
            <a:off x="2484780" y="923381"/>
            <a:ext cx="869190" cy="9650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A94CE1F-5714-4FFA-917D-AA3A04238425}"/>
              </a:ext>
            </a:extLst>
          </p:cNvPr>
          <p:cNvCxnSpPr>
            <a:cxnSpLocks/>
          </p:cNvCxnSpPr>
          <p:nvPr/>
        </p:nvCxnSpPr>
        <p:spPr>
          <a:xfrm>
            <a:off x="4267199" y="1060174"/>
            <a:ext cx="443948" cy="8282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FA071C5-5C39-4755-9A90-4AF54857C56F}"/>
              </a:ext>
            </a:extLst>
          </p:cNvPr>
          <p:cNvCxnSpPr>
            <a:cxnSpLocks/>
          </p:cNvCxnSpPr>
          <p:nvPr/>
        </p:nvCxnSpPr>
        <p:spPr>
          <a:xfrm flipV="1">
            <a:off x="5489715" y="1985472"/>
            <a:ext cx="1541733" cy="89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E1C4DCA-B968-4E47-B4A1-3537C87DDB9B}"/>
              </a:ext>
            </a:extLst>
          </p:cNvPr>
          <p:cNvCxnSpPr/>
          <p:nvPr/>
        </p:nvCxnSpPr>
        <p:spPr>
          <a:xfrm>
            <a:off x="4565375" y="1009367"/>
            <a:ext cx="2466073" cy="753172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1B59872-9579-4764-A507-9FEBB241F2D1}"/>
              </a:ext>
            </a:extLst>
          </p:cNvPr>
          <p:cNvCxnSpPr/>
          <p:nvPr/>
        </p:nvCxnSpPr>
        <p:spPr>
          <a:xfrm>
            <a:off x="7031448" y="1762539"/>
            <a:ext cx="3331752" cy="165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86CB063E-2664-4E01-ABBD-A6BAD6BE3094}"/>
              </a:ext>
            </a:extLst>
          </p:cNvPr>
          <p:cNvSpPr/>
          <p:nvPr/>
        </p:nvSpPr>
        <p:spPr>
          <a:xfrm>
            <a:off x="2050770" y="5636311"/>
            <a:ext cx="2020958" cy="66260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Ex: Roesch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FE4B9AD-B378-45E1-9D77-877CD3B0CC95}"/>
              </a:ext>
            </a:extLst>
          </p:cNvPr>
          <p:cNvSpPr/>
          <p:nvPr/>
        </p:nvSpPr>
        <p:spPr>
          <a:xfrm>
            <a:off x="5599043" y="5688419"/>
            <a:ext cx="1981784" cy="6559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Ex: Kathie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C03B310-53D6-40E0-B626-6A0162AD1848}"/>
              </a:ext>
            </a:extLst>
          </p:cNvPr>
          <p:cNvCxnSpPr>
            <a:cxnSpLocks/>
            <a:stCxn id="9" idx="4"/>
            <a:endCxn id="59" idx="0"/>
          </p:cNvCxnSpPr>
          <p:nvPr/>
        </p:nvCxnSpPr>
        <p:spPr>
          <a:xfrm flipH="1">
            <a:off x="3061249" y="3498573"/>
            <a:ext cx="330680" cy="2137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DC70A9-5443-43B9-A8FB-7155058605A7}"/>
              </a:ext>
            </a:extLst>
          </p:cNvPr>
          <p:cNvCxnSpPr/>
          <p:nvPr/>
        </p:nvCxnSpPr>
        <p:spPr>
          <a:xfrm>
            <a:off x="5385838" y="5108711"/>
            <a:ext cx="609605" cy="62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8687B9E-CA53-467F-9E50-8F66AE29C112}"/>
              </a:ext>
            </a:extLst>
          </p:cNvPr>
          <p:cNvSpPr/>
          <p:nvPr/>
        </p:nvSpPr>
        <p:spPr>
          <a:xfrm>
            <a:off x="7031448" y="1888435"/>
            <a:ext cx="1608969" cy="4461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FirstName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CC4CC5-360C-42F8-8D85-BC5DA470237A}"/>
              </a:ext>
            </a:extLst>
          </p:cNvPr>
          <p:cNvSpPr txBox="1"/>
          <p:nvPr/>
        </p:nvSpPr>
        <p:spPr>
          <a:xfrm flipH="1">
            <a:off x="5990063" y="1888435"/>
            <a:ext cx="84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E805D97-5BAA-4421-A98B-9391D5A9AB6B}"/>
              </a:ext>
            </a:extLst>
          </p:cNvPr>
          <p:cNvCxnSpPr/>
          <p:nvPr/>
        </p:nvCxnSpPr>
        <p:spPr>
          <a:xfrm flipV="1">
            <a:off x="6255028" y="1060174"/>
            <a:ext cx="497540" cy="9252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467F35D-EBEA-4E6E-8463-3BBD200421C4}"/>
              </a:ext>
            </a:extLst>
          </p:cNvPr>
          <p:cNvSpPr txBox="1"/>
          <p:nvPr/>
        </p:nvSpPr>
        <p:spPr>
          <a:xfrm>
            <a:off x="1828800" y="1521515"/>
            <a:ext cx="149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Rdf: type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86A3F0-7ACE-497C-A700-FB26D2946A35}"/>
              </a:ext>
            </a:extLst>
          </p:cNvPr>
          <p:cNvSpPr txBox="1"/>
          <p:nvPr/>
        </p:nvSpPr>
        <p:spPr>
          <a:xfrm>
            <a:off x="3849758" y="1474379"/>
            <a:ext cx="149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Rdf : type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05B161-F8D7-407F-98ED-4676680790F3}"/>
              </a:ext>
            </a:extLst>
          </p:cNvPr>
          <p:cNvSpPr txBox="1"/>
          <p:nvPr/>
        </p:nvSpPr>
        <p:spPr>
          <a:xfrm>
            <a:off x="6911595" y="1474379"/>
            <a:ext cx="149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Rdf:type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828FB-6F31-467A-AD41-C509D9080CAB}"/>
              </a:ext>
            </a:extLst>
          </p:cNvPr>
          <p:cNvSpPr txBox="1"/>
          <p:nvPr/>
        </p:nvSpPr>
        <p:spPr>
          <a:xfrm>
            <a:off x="6086060" y="1131160"/>
            <a:ext cx="173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Rdf:type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95A3E77-0C12-4EA2-9450-83BAF3249BD7}"/>
              </a:ext>
            </a:extLst>
          </p:cNvPr>
          <p:cNvSpPr txBox="1"/>
          <p:nvPr/>
        </p:nvSpPr>
        <p:spPr>
          <a:xfrm>
            <a:off x="1333866" y="2584606"/>
            <a:ext cx="192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Rdf: subclassOf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4E31862-80A9-49B7-9101-B74FFA4CA944}"/>
              </a:ext>
            </a:extLst>
          </p:cNvPr>
          <p:cNvSpPr txBox="1"/>
          <p:nvPr/>
        </p:nvSpPr>
        <p:spPr>
          <a:xfrm>
            <a:off x="4471694" y="2765293"/>
            <a:ext cx="238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Rdf: subclassOf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08842D-2C49-4C73-8344-EFC0C651E04B}"/>
              </a:ext>
            </a:extLst>
          </p:cNvPr>
          <p:cNvSpPr txBox="1"/>
          <p:nvPr/>
        </p:nvSpPr>
        <p:spPr>
          <a:xfrm>
            <a:off x="9554815" y="2736361"/>
            <a:ext cx="192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Rdf: subclassOf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FBDA415-9A0D-4E5C-9C27-E9D1DEC55047}"/>
              </a:ext>
            </a:extLst>
          </p:cNvPr>
          <p:cNvSpPr txBox="1"/>
          <p:nvPr/>
        </p:nvSpPr>
        <p:spPr>
          <a:xfrm>
            <a:off x="2077274" y="4994448"/>
            <a:ext cx="192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Rdf: type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C106C6-4C68-4D95-87F1-AD1E78E0C338}"/>
              </a:ext>
            </a:extLst>
          </p:cNvPr>
          <p:cNvSpPr txBox="1"/>
          <p:nvPr/>
        </p:nvSpPr>
        <p:spPr>
          <a:xfrm>
            <a:off x="4984071" y="5139430"/>
            <a:ext cx="192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Rdf: type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71B2FAB-6DDD-452D-9742-7985FFD229C6}"/>
              </a:ext>
            </a:extLst>
          </p:cNvPr>
          <p:cNvCxnSpPr>
            <a:cxnSpLocks/>
            <a:stCxn id="60" idx="2"/>
            <a:endCxn id="59" idx="6"/>
          </p:cNvCxnSpPr>
          <p:nvPr/>
        </p:nvCxnSpPr>
        <p:spPr>
          <a:xfrm flipH="1" flipV="1">
            <a:off x="4071728" y="5967615"/>
            <a:ext cx="1527315" cy="4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8CE5261-54ED-44F8-A3E8-777629C0CF03}"/>
              </a:ext>
            </a:extLst>
          </p:cNvPr>
          <p:cNvSpPr txBox="1"/>
          <p:nvPr/>
        </p:nvSpPr>
        <p:spPr>
          <a:xfrm flipH="1">
            <a:off x="4318550" y="5670343"/>
            <a:ext cx="129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worksIn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1BC61F6-B3BE-49D9-86C1-0BF6C8275F7E}"/>
              </a:ext>
            </a:extLst>
          </p:cNvPr>
          <p:cNvSpPr txBox="1"/>
          <p:nvPr/>
        </p:nvSpPr>
        <p:spPr>
          <a:xfrm>
            <a:off x="159904" y="619357"/>
            <a:ext cx="257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Vocabulary Layer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67B76E-33F4-4B6A-B0F1-3A62D427FE8D}"/>
              </a:ext>
            </a:extLst>
          </p:cNvPr>
          <p:cNvSpPr txBox="1"/>
          <p:nvPr/>
        </p:nvSpPr>
        <p:spPr>
          <a:xfrm>
            <a:off x="263190" y="2136338"/>
            <a:ext cx="5768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R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D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F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S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L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A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Y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E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R</a:t>
            </a:r>
          </a:p>
          <a:p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B5FCE6D-4749-4BBE-880C-02FC284CC108}"/>
              </a:ext>
            </a:extLst>
          </p:cNvPr>
          <p:cNvSpPr txBox="1"/>
          <p:nvPr/>
        </p:nvSpPr>
        <p:spPr>
          <a:xfrm>
            <a:off x="44430" y="5793650"/>
            <a:ext cx="257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RDF  Layer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C015EB0-DE62-41C2-B871-5C49D7E5C3B7}"/>
              </a:ext>
            </a:extLst>
          </p:cNvPr>
          <p:cNvCxnSpPr/>
          <p:nvPr/>
        </p:nvCxnSpPr>
        <p:spPr>
          <a:xfrm>
            <a:off x="4515675" y="3443080"/>
            <a:ext cx="3316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862B4CB-15CA-4A36-B0D8-3EF40193722A}"/>
              </a:ext>
            </a:extLst>
          </p:cNvPr>
          <p:cNvCxnSpPr/>
          <p:nvPr/>
        </p:nvCxnSpPr>
        <p:spPr>
          <a:xfrm flipV="1">
            <a:off x="5141843" y="5108711"/>
            <a:ext cx="3339553" cy="68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981BC0B4-76B6-4747-A36F-6C03E7F1794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23606" y="3336527"/>
            <a:ext cx="2557671" cy="9867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CEFEDA4-E5D5-4B1B-B0B4-F519C1199776}"/>
              </a:ext>
            </a:extLst>
          </p:cNvPr>
          <p:cNvCxnSpPr/>
          <p:nvPr/>
        </p:nvCxnSpPr>
        <p:spPr>
          <a:xfrm flipH="1" flipV="1">
            <a:off x="8282609" y="1060174"/>
            <a:ext cx="1113185" cy="1490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817EAF1-E5C7-495F-9404-9D5176A75492}"/>
              </a:ext>
            </a:extLst>
          </p:cNvPr>
          <p:cNvSpPr/>
          <p:nvPr/>
        </p:nvSpPr>
        <p:spPr>
          <a:xfrm>
            <a:off x="3459301" y="3695736"/>
            <a:ext cx="2139742" cy="6626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BookAuthor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2681DFD-4738-449B-9404-82A23800373E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4318550" y="2551043"/>
            <a:ext cx="210622" cy="114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9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AB16E-DA44-47AA-9713-E4B8EC33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Classes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2A7408-49E7-424E-A453-156D1C3D4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68385" y="177278"/>
            <a:ext cx="2835838" cy="5562139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1A6F85-399F-4B0D-B120-BDE92788B3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4844" y="5739419"/>
            <a:ext cx="2230538" cy="5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47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A8D25-95A6-4CF6-B08C-3612F6E0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Object Properties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237A76-1E67-4F23-89CB-24912B85E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160277" y="647698"/>
            <a:ext cx="5237816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34803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5BFE1-6BD1-4CD1-A547-247A23FBF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Properties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E40E30-12DC-4ABC-8C28-070BABC7A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221979" y="647698"/>
            <a:ext cx="5114412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82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3F8F2C-44FF-4618-BB12-90D44B655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1137" y="-26903"/>
            <a:ext cx="10267004" cy="4909356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E4299-A0B3-441F-85BD-436CA38C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OntoGraph</a:t>
            </a:r>
          </a:p>
        </p:txBody>
      </p:sp>
    </p:spTree>
    <p:extLst>
      <p:ext uri="{BB962C8B-B14F-4D97-AF65-F5344CB8AC3E}">
        <p14:creationId xmlns:p14="http://schemas.microsoft.com/office/powerpoint/2010/main" val="505586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149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Constantia</vt:lpstr>
      <vt:lpstr>Curlz MT</vt:lpstr>
      <vt:lpstr>Wingdings 3</vt:lpstr>
      <vt:lpstr>Ion</vt:lpstr>
      <vt:lpstr>School Library</vt:lpstr>
      <vt:lpstr>Contents</vt:lpstr>
      <vt:lpstr>Aim &amp; Reference</vt:lpstr>
      <vt:lpstr>PowerPoint Presentation</vt:lpstr>
      <vt:lpstr>PowerPoint Presentation</vt:lpstr>
      <vt:lpstr>Classes</vt:lpstr>
      <vt:lpstr>Object Properties</vt:lpstr>
      <vt:lpstr>Data Properties</vt:lpstr>
      <vt:lpstr>OntoGraph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Library</dc:title>
  <dc:creator>Minaly Yalamanchili</dc:creator>
  <cp:lastModifiedBy>Minaly Yalamanchili</cp:lastModifiedBy>
  <cp:revision>10</cp:revision>
  <dcterms:created xsi:type="dcterms:W3CDTF">2019-02-21T04:21:00Z</dcterms:created>
  <dcterms:modified xsi:type="dcterms:W3CDTF">2019-02-21T17:39:24Z</dcterms:modified>
</cp:coreProperties>
</file>