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9022" autoAdjust="0"/>
    <p:restoredTop sz="94660"/>
  </p:normalViewPr>
  <p:slideViewPr>
    <p:cSldViewPr snapToGrid="0">
      <p:cViewPr varScale="1">
        <p:scale>
          <a:sx n="73" d="100"/>
          <a:sy n="73" d="100"/>
        </p:scale>
        <p:origin x="248"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IN"/>
          </a:p>
        </p:txBody>
      </p:sp>
      <p:sp>
        <p:nvSpPr>
          <p:cNvPr id="1048583" name="Date Placeholder 3"/>
          <p:cNvSpPr>
            <a:spLocks noGrp="1"/>
          </p:cNvSpPr>
          <p:nvPr>
            <p:ph type="dt" sz="half" idx="10"/>
          </p:nvPr>
        </p:nvSpPr>
        <p:spPr/>
        <p:txBody>
          <a:bodyPr/>
          <a:p>
            <a:fld id="{1DE8BD5B-2395-402B-84A9-FF16465954C2}" type="datetimeFigureOut">
              <a:rPr lang="en-IN" smtClean="0"/>
              <a:t>22-03-2025</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0"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lang="en-IN"/>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7" name="Date Placeholder 3"/>
          <p:cNvSpPr>
            <a:spLocks noGrp="1"/>
          </p:cNvSpPr>
          <p:nvPr>
            <p:ph type="dt" sz="half" idx="10"/>
          </p:nvPr>
        </p:nvSpPr>
        <p:spPr/>
        <p:txBody>
          <a:bodyPr/>
          <a:p>
            <a:fld id="{1DE8BD5B-2395-402B-84A9-FF16465954C2}" type="datetimeFigureOut">
              <a:rPr lang="en-IN" smtClean="0"/>
              <a:t>22-03-2025</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40" name="Vertical Title 1"/>
          <p:cNvSpPr>
            <a:spLocks noGrp="1"/>
          </p:cNvSpPr>
          <p:nvPr>
            <p:ph type="title" orient="vert"/>
          </p:nvPr>
        </p:nvSpPr>
        <p:spPr>
          <a:xfrm>
            <a:off x="8724900" y="365125"/>
            <a:ext cx="2628900" cy="5811838"/>
          </a:xfrm>
        </p:spPr>
        <p:txBody>
          <a:bodyPr vert="eaVert"/>
          <a:p>
            <a:r>
              <a:rPr lang="en-US"/>
              <a:t>Click to edit Master title style</a:t>
            </a:r>
            <a:endParaRPr lang="en-IN"/>
          </a:p>
        </p:txBody>
      </p:sp>
      <p:sp>
        <p:nvSpPr>
          <p:cNvPr id="1048641"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3"/>
          <p:cNvSpPr>
            <a:spLocks noGrp="1"/>
          </p:cNvSpPr>
          <p:nvPr>
            <p:ph type="dt" sz="half" idx="10"/>
          </p:nvPr>
        </p:nvSpPr>
        <p:spPr/>
        <p:txBody>
          <a:bodyPr/>
          <a:p>
            <a:fld id="{1DE8BD5B-2395-402B-84A9-FF16465954C2}" type="datetimeFigureOut">
              <a:rPr lang="en-IN" smtClean="0"/>
              <a:t>22-03-2025</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lang="en-IN"/>
          </a:p>
        </p:txBody>
      </p:sp>
      <p:sp>
        <p:nvSpPr>
          <p:cNvPr id="104862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9" name="Date Placeholder 3"/>
          <p:cNvSpPr>
            <a:spLocks noGrp="1"/>
          </p:cNvSpPr>
          <p:nvPr>
            <p:ph type="dt" sz="half" idx="10"/>
          </p:nvPr>
        </p:nvSpPr>
        <p:spPr/>
        <p:txBody>
          <a:bodyPr/>
          <a:p>
            <a:fld id="{1DE8BD5B-2395-402B-84A9-FF16465954C2}" type="datetimeFigureOut">
              <a:rPr lang="en-IN" smtClean="0"/>
              <a:t>22-03-2025</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1" name=""/>
        <p:cNvGrpSpPr/>
        <p:nvPr/>
      </p:nvGrpSpPr>
      <p:grpSpPr>
        <a:xfrm>
          <a:off x="0" y="0"/>
          <a:ext cx="0" cy="0"/>
          <a:chOff x="0" y="0"/>
          <a:chExt cx="0" cy="0"/>
        </a:xfrm>
      </p:grpSpPr>
      <p:sp>
        <p:nvSpPr>
          <p:cNvPr id="104865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1DE8BD5B-2395-402B-84A9-FF16465954C2}" type="datetimeFigureOut">
              <a:rPr lang="en-IN" smtClean="0"/>
              <a:t>22-03-2025</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2"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lang="en-IN"/>
          </a:p>
        </p:txBody>
      </p:sp>
      <p:sp>
        <p:nvSpPr>
          <p:cNvPr id="1048656"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7"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Date Placeholder 4"/>
          <p:cNvSpPr>
            <a:spLocks noGrp="1"/>
          </p:cNvSpPr>
          <p:nvPr>
            <p:ph type="dt" sz="half" idx="10"/>
          </p:nvPr>
        </p:nvSpPr>
        <p:spPr/>
        <p:txBody>
          <a:bodyPr/>
          <a:p>
            <a:fld id="{1DE8BD5B-2395-402B-84A9-FF16465954C2}" type="datetimeFigureOut">
              <a:rPr lang="en-IN" smtClean="0"/>
              <a:t>22-03-2025</a:t>
            </a:fld>
            <a:endParaRPr lang="en-IN"/>
          </a:p>
        </p:txBody>
      </p:sp>
      <p:sp>
        <p:nvSpPr>
          <p:cNvPr id="1048659" name="Footer Placeholder 5"/>
          <p:cNvSpPr>
            <a:spLocks noGrp="1"/>
          </p:cNvSpPr>
          <p:nvPr>
            <p:ph type="ftr" sz="quarter" idx="11"/>
          </p:nvPr>
        </p:nvSpPr>
        <p:spPr/>
        <p:txBody>
          <a:bodyPr/>
          <a:p>
            <a:endParaRPr lang="en-IN"/>
          </a:p>
        </p:txBody>
      </p:sp>
      <p:sp>
        <p:nvSpPr>
          <p:cNvPr id="1048660" name="Slide Number Placeholder 6"/>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3" name=""/>
        <p:cNvGrpSpPr/>
        <p:nvPr/>
      </p:nvGrpSpPr>
      <p:grpSpPr>
        <a:xfrm>
          <a:off x="0" y="0"/>
          <a:ext cx="0" cy="0"/>
          <a:chOff x="0" y="0"/>
          <a:chExt cx="0" cy="0"/>
        </a:xfrm>
      </p:grpSpPr>
      <p:sp>
        <p:nvSpPr>
          <p:cNvPr id="1048661" name="Title 1"/>
          <p:cNvSpPr>
            <a:spLocks noGrp="1"/>
          </p:cNvSpPr>
          <p:nvPr>
            <p:ph type="title"/>
          </p:nvPr>
        </p:nvSpPr>
        <p:spPr>
          <a:xfrm>
            <a:off x="839788" y="365125"/>
            <a:ext cx="10515600" cy="1325563"/>
          </a:xfrm>
        </p:spPr>
        <p:txBody>
          <a:bodyPr/>
          <a:p>
            <a:r>
              <a:rPr lang="en-US"/>
              <a:t>Click to edit Master title style</a:t>
            </a:r>
            <a:endParaRPr lang="en-IN"/>
          </a:p>
        </p:txBody>
      </p:sp>
      <p:sp>
        <p:nvSpPr>
          <p:cNvPr id="104866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6" name="Date Placeholder 6"/>
          <p:cNvSpPr>
            <a:spLocks noGrp="1"/>
          </p:cNvSpPr>
          <p:nvPr>
            <p:ph type="dt" sz="half" idx="10"/>
          </p:nvPr>
        </p:nvSpPr>
        <p:spPr/>
        <p:txBody>
          <a:bodyPr/>
          <a:p>
            <a:fld id="{1DE8BD5B-2395-402B-84A9-FF16465954C2}" type="datetimeFigureOut">
              <a:rPr lang="en-IN" smtClean="0"/>
              <a:t>22-03-2025</a:t>
            </a:fld>
            <a:endParaRPr lang="en-IN"/>
          </a:p>
        </p:txBody>
      </p:sp>
      <p:sp>
        <p:nvSpPr>
          <p:cNvPr id="1048667" name="Footer Placeholder 7"/>
          <p:cNvSpPr>
            <a:spLocks noGrp="1"/>
          </p:cNvSpPr>
          <p:nvPr>
            <p:ph type="ftr" sz="quarter" idx="11"/>
          </p:nvPr>
        </p:nvSpPr>
        <p:spPr/>
        <p:txBody>
          <a:bodyPr/>
          <a:p>
            <a:endParaRPr lang="en-IN"/>
          </a:p>
        </p:txBody>
      </p:sp>
      <p:sp>
        <p:nvSpPr>
          <p:cNvPr id="1048668" name="Slide Number Placeholder 8"/>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36" name="Title 1"/>
          <p:cNvSpPr>
            <a:spLocks noGrp="1"/>
          </p:cNvSpPr>
          <p:nvPr>
            <p:ph type="title"/>
          </p:nvPr>
        </p:nvSpPr>
        <p:spPr/>
        <p:txBody>
          <a:bodyPr/>
          <a:p>
            <a:r>
              <a:rPr lang="en-US"/>
              <a:t>Click to edit Master title style</a:t>
            </a:r>
            <a:endParaRPr lang="en-IN"/>
          </a:p>
        </p:txBody>
      </p:sp>
      <p:sp>
        <p:nvSpPr>
          <p:cNvPr id="1048637" name="Date Placeholder 2"/>
          <p:cNvSpPr>
            <a:spLocks noGrp="1"/>
          </p:cNvSpPr>
          <p:nvPr>
            <p:ph type="dt" sz="half" idx="10"/>
          </p:nvPr>
        </p:nvSpPr>
        <p:spPr/>
        <p:txBody>
          <a:bodyPr/>
          <a:p>
            <a:fld id="{1DE8BD5B-2395-402B-84A9-FF16465954C2}" type="datetimeFigureOut">
              <a:rPr lang="en-IN" smtClean="0"/>
              <a:t>22-03-2025</a:t>
            </a:fld>
            <a:endParaRPr lang="en-IN"/>
          </a:p>
        </p:txBody>
      </p:sp>
      <p:sp>
        <p:nvSpPr>
          <p:cNvPr id="1048638" name="Footer Placeholder 3"/>
          <p:cNvSpPr>
            <a:spLocks noGrp="1"/>
          </p:cNvSpPr>
          <p:nvPr>
            <p:ph type="ftr" sz="quarter" idx="11"/>
          </p:nvPr>
        </p:nvSpPr>
        <p:spPr/>
        <p:txBody>
          <a:bodyPr/>
          <a:p>
            <a:endParaRPr lang="en-IN"/>
          </a:p>
        </p:txBody>
      </p:sp>
      <p:sp>
        <p:nvSpPr>
          <p:cNvPr id="1048639" name="Slide Number Placeholder 4"/>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4" name=""/>
        <p:cNvGrpSpPr/>
        <p:nvPr/>
      </p:nvGrpSpPr>
      <p:grpSpPr>
        <a:xfrm>
          <a:off x="0" y="0"/>
          <a:ext cx="0" cy="0"/>
          <a:chOff x="0" y="0"/>
          <a:chExt cx="0" cy="0"/>
        </a:xfrm>
      </p:grpSpPr>
      <p:sp>
        <p:nvSpPr>
          <p:cNvPr id="1048669" name="Date Placeholder 1"/>
          <p:cNvSpPr>
            <a:spLocks noGrp="1"/>
          </p:cNvSpPr>
          <p:nvPr>
            <p:ph type="dt" sz="half" idx="10"/>
          </p:nvPr>
        </p:nvSpPr>
        <p:spPr/>
        <p:txBody>
          <a:bodyPr/>
          <a:p>
            <a:fld id="{1DE8BD5B-2395-402B-84A9-FF16465954C2}" type="datetimeFigureOut">
              <a:rPr lang="en-IN" smtClean="0"/>
              <a:t>22-03-2025</a:t>
            </a:fld>
            <a:endParaRPr lang="en-IN"/>
          </a:p>
        </p:txBody>
      </p:sp>
      <p:sp>
        <p:nvSpPr>
          <p:cNvPr id="1048670" name="Footer Placeholder 2"/>
          <p:cNvSpPr>
            <a:spLocks noGrp="1"/>
          </p:cNvSpPr>
          <p:nvPr>
            <p:ph type="ftr" sz="quarter" idx="11"/>
          </p:nvPr>
        </p:nvSpPr>
        <p:spPr/>
        <p:txBody>
          <a:bodyPr/>
          <a:p>
            <a:endParaRPr lang="en-IN"/>
          </a:p>
        </p:txBody>
      </p:sp>
      <p:sp>
        <p:nvSpPr>
          <p:cNvPr id="1048671" name="Slide Number Placeholder 3"/>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5" name=""/>
        <p:cNvGrpSpPr/>
        <p:nvPr/>
      </p:nvGrpSpPr>
      <p:grpSpPr>
        <a:xfrm>
          <a:off x="0" y="0"/>
          <a:ext cx="0" cy="0"/>
          <a:chOff x="0" y="0"/>
          <a:chExt cx="0" cy="0"/>
        </a:xfrm>
      </p:grpSpPr>
      <p:sp>
        <p:nvSpPr>
          <p:cNvPr id="104867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7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5" name="Date Placeholder 4"/>
          <p:cNvSpPr>
            <a:spLocks noGrp="1"/>
          </p:cNvSpPr>
          <p:nvPr>
            <p:ph type="dt" sz="half" idx="10"/>
          </p:nvPr>
        </p:nvSpPr>
        <p:spPr/>
        <p:txBody>
          <a:bodyPr/>
          <a:p>
            <a:fld id="{1DE8BD5B-2395-402B-84A9-FF16465954C2}" type="datetimeFigureOut">
              <a:rPr lang="en-IN" smtClean="0"/>
              <a:t>22-03-2025</a:t>
            </a:fld>
            <a:endParaRPr lang="en-IN"/>
          </a:p>
        </p:txBody>
      </p:sp>
      <p:sp>
        <p:nvSpPr>
          <p:cNvPr id="1048676" name="Footer Placeholder 5"/>
          <p:cNvSpPr>
            <a:spLocks noGrp="1"/>
          </p:cNvSpPr>
          <p:nvPr>
            <p:ph type="ftr" sz="quarter" idx="11"/>
          </p:nvPr>
        </p:nvSpPr>
        <p:spPr/>
        <p:txBody>
          <a:bodyPr/>
          <a:p>
            <a:endParaRPr lang="en-IN"/>
          </a:p>
        </p:txBody>
      </p:sp>
      <p:sp>
        <p:nvSpPr>
          <p:cNvPr id="1048677" name="Slide Number Placeholder 6"/>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7" name=""/>
        <p:cNvGrpSpPr/>
        <p:nvPr/>
      </p:nvGrpSpPr>
      <p:grpSpPr>
        <a:xfrm>
          <a:off x="0" y="0"/>
          <a:ext cx="0" cy="0"/>
          <a:chOff x="0" y="0"/>
          <a:chExt cx="0" cy="0"/>
        </a:xfrm>
      </p:grpSpPr>
      <p:sp>
        <p:nvSpPr>
          <p:cNvPr id="104859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59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59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597" name="Date Placeholder 4"/>
          <p:cNvSpPr>
            <a:spLocks noGrp="1"/>
          </p:cNvSpPr>
          <p:nvPr>
            <p:ph type="dt" sz="half" idx="10"/>
          </p:nvPr>
        </p:nvSpPr>
        <p:spPr/>
        <p:txBody>
          <a:bodyPr/>
          <a:p>
            <a:fld id="{1DE8BD5B-2395-402B-84A9-FF16465954C2}" type="datetimeFigureOut">
              <a:rPr lang="en-IN" smtClean="0"/>
              <a:t>22-03-2025</a:t>
            </a:fld>
            <a:endParaRPr lang="en-IN"/>
          </a:p>
        </p:txBody>
      </p:sp>
      <p:sp>
        <p:nvSpPr>
          <p:cNvPr id="1048598" name="Footer Placeholder 5"/>
          <p:cNvSpPr>
            <a:spLocks noGrp="1"/>
          </p:cNvSpPr>
          <p:nvPr>
            <p:ph type="ftr" sz="quarter" idx="11"/>
          </p:nvPr>
        </p:nvSpPr>
        <p:spPr/>
        <p:txBody>
          <a:bodyPr/>
          <a:p>
            <a:endParaRPr lang="en-IN"/>
          </a:p>
        </p:txBody>
      </p:sp>
      <p:sp>
        <p:nvSpPr>
          <p:cNvPr id="1048599" name="Slide Number Placeholder 6"/>
          <p:cNvSpPr>
            <a:spLocks noGrp="1"/>
          </p:cNvSpPr>
          <p:nvPr>
            <p:ph type="sldNum" sz="quarter" idx="12"/>
          </p:nvPr>
        </p:nvSpPr>
        <p:spPr/>
        <p:txBody>
          <a:bodyPr/>
          <a:p>
            <a:fld id="{F78214BB-A971-4FFA-AB67-CE20299052E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1DE8BD5B-2395-402B-84A9-FF16465954C2}" type="datetimeFigureOut">
              <a:rPr lang="en-IN" smtClean="0"/>
              <a:t>22-03-2025</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F78214BB-A971-4FFA-AB67-CE20299052E9}"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427585" y="1122363"/>
            <a:ext cx="8573666" cy="827565"/>
          </a:xfrm>
        </p:spPr>
        <p:txBody>
          <a:bodyPr>
            <a:normAutofit fontScale="90000"/>
          </a:bodyPr>
          <a:p>
            <a:r>
              <a:rPr dirty="0" sz="3200" lang="en-IN"/>
              <a:t> DEPARMENT OF ELECTRONICS AND COMMUNICATION ENGINEERING </a:t>
            </a:r>
          </a:p>
        </p:txBody>
      </p:sp>
      <p:sp>
        <p:nvSpPr>
          <p:cNvPr id="1048587" name="Subtitle 2"/>
          <p:cNvSpPr>
            <a:spLocks noGrp="1"/>
          </p:cNvSpPr>
          <p:nvPr>
            <p:ph type="subTitle" idx="1"/>
          </p:nvPr>
        </p:nvSpPr>
        <p:spPr>
          <a:xfrm>
            <a:off x="1645920" y="2123919"/>
            <a:ext cx="8247017" cy="896683"/>
          </a:xfrm>
        </p:spPr>
        <p:txBody>
          <a:bodyPr>
            <a:normAutofit/>
          </a:bodyPr>
          <a:p>
            <a:r>
              <a:rPr dirty="0" lang="en-IN">
                <a:latin typeface="Arial Black" panose="020B0A04020102020204" pitchFamily="34" charset="0"/>
              </a:rPr>
              <a:t>SOLAR BASED SMART ROOF FROM UNUSUAL RAINFALL EVENTS USING ARDUINO </a:t>
            </a:r>
          </a:p>
          <a:p>
            <a:pPr algn="l"/>
            <a:endParaRPr dirty="0" lang="en-IN">
              <a:latin typeface="Arial Rounded MT Bold" panose="020F0704030504030204" pitchFamily="34" charset="0"/>
            </a:endParaRPr>
          </a:p>
        </p:txBody>
      </p:sp>
      <p:sp>
        <p:nvSpPr>
          <p:cNvPr id="1048588" name="object 5"/>
          <p:cNvSpPr txBox="1">
            <a:spLocks noGrp="1"/>
          </p:cNvSpPr>
          <p:nvPr/>
        </p:nvSpPr>
        <p:spPr>
          <a:xfrm>
            <a:off x="345530" y="388301"/>
            <a:ext cx="11353800" cy="546102"/>
          </a:xfrm>
          <a:prstGeom prst="rect"/>
        </p:spPr>
        <p:txBody>
          <a:bodyPr anchor="ctr" bIns="0" lIns="0" rIns="0" rtlCol="0" tIns="12700" vert="horz" wrap="square">
            <a:sp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pPr marL="12700">
              <a:lnSpc>
                <a:spcPct val="100000"/>
              </a:lnSpc>
              <a:spcBef>
                <a:spcPts val="100"/>
              </a:spcBef>
            </a:pPr>
            <a:r>
              <a:rPr b="0" dirty="0" sz="3600" spc="-5">
                <a:solidFill>
                  <a:srgbClr val="4E3A2F"/>
                </a:solidFill>
                <a:latin typeface="Times New Roman" panose="02020603050405020304"/>
                <a:cs typeface="Times New Roman" panose="02020603050405020304"/>
              </a:rPr>
              <a:t>TKR</a:t>
            </a:r>
            <a:r>
              <a:rPr b="0" dirty="0" sz="3600" spc="5">
                <a:solidFill>
                  <a:srgbClr val="4E3A2F"/>
                </a:solidFill>
                <a:latin typeface="Times New Roman" panose="02020603050405020304"/>
                <a:cs typeface="Times New Roman" panose="02020603050405020304"/>
              </a:rPr>
              <a:t> </a:t>
            </a:r>
            <a:r>
              <a:rPr b="0" dirty="0" sz="3600">
                <a:solidFill>
                  <a:srgbClr val="4E3A2F"/>
                </a:solidFill>
                <a:latin typeface="Times New Roman" panose="02020603050405020304"/>
                <a:cs typeface="Times New Roman" panose="02020603050405020304"/>
              </a:rPr>
              <a:t>COLLEGE</a:t>
            </a:r>
            <a:r>
              <a:rPr b="0" dirty="0" sz="3600" spc="-35">
                <a:solidFill>
                  <a:srgbClr val="4E3A2F"/>
                </a:solidFill>
                <a:latin typeface="Times New Roman" panose="02020603050405020304"/>
                <a:cs typeface="Times New Roman" panose="02020603050405020304"/>
              </a:rPr>
              <a:t> </a:t>
            </a:r>
            <a:r>
              <a:rPr b="0" dirty="0" sz="3600" spc="-5">
                <a:solidFill>
                  <a:srgbClr val="4E3A2F"/>
                </a:solidFill>
                <a:latin typeface="Times New Roman" panose="02020603050405020304"/>
                <a:cs typeface="Times New Roman" panose="02020603050405020304"/>
              </a:rPr>
              <a:t>OF</a:t>
            </a:r>
            <a:r>
              <a:rPr b="0" dirty="0" sz="3600" spc="15">
                <a:solidFill>
                  <a:srgbClr val="4E3A2F"/>
                </a:solidFill>
                <a:latin typeface="Times New Roman" panose="02020603050405020304"/>
                <a:cs typeface="Times New Roman" panose="02020603050405020304"/>
              </a:rPr>
              <a:t> </a:t>
            </a:r>
            <a:r>
              <a:rPr b="0" dirty="0" sz="3600" spc="-5">
                <a:solidFill>
                  <a:srgbClr val="4E3A2F"/>
                </a:solidFill>
                <a:latin typeface="Times New Roman" panose="02020603050405020304"/>
                <a:cs typeface="Times New Roman" panose="02020603050405020304"/>
              </a:rPr>
              <a:t>ENGINEERING</a:t>
            </a:r>
            <a:r>
              <a:rPr b="0" dirty="0" sz="3600" spc="-220">
                <a:solidFill>
                  <a:srgbClr val="4E3A2F"/>
                </a:solidFill>
                <a:latin typeface="Times New Roman" panose="02020603050405020304"/>
                <a:cs typeface="Times New Roman" panose="02020603050405020304"/>
              </a:rPr>
              <a:t> </a:t>
            </a:r>
            <a:r>
              <a:rPr b="0" dirty="0" sz="3600" spc="-10">
                <a:solidFill>
                  <a:srgbClr val="4E3A2F"/>
                </a:solidFill>
                <a:latin typeface="Times New Roman" panose="02020603050405020304"/>
                <a:cs typeface="Times New Roman" panose="02020603050405020304"/>
              </a:rPr>
              <a:t>AND</a:t>
            </a:r>
            <a:r>
              <a:rPr b="0" dirty="0" sz="3600" spc="-40">
                <a:solidFill>
                  <a:srgbClr val="4E3A2F"/>
                </a:solidFill>
                <a:latin typeface="Times New Roman" panose="02020603050405020304"/>
                <a:cs typeface="Times New Roman" panose="02020603050405020304"/>
              </a:rPr>
              <a:t> </a:t>
            </a:r>
            <a:r>
              <a:rPr b="0" dirty="0" sz="3600" spc="-5">
                <a:solidFill>
                  <a:srgbClr val="4E3A2F"/>
                </a:solidFill>
                <a:latin typeface="Times New Roman" panose="02020603050405020304"/>
                <a:cs typeface="Times New Roman" panose="02020603050405020304"/>
              </a:rPr>
              <a:t>TECHNOLOGY</a:t>
            </a:r>
            <a:endParaRPr dirty="0" sz="3600">
              <a:latin typeface="Times New Roman" panose="02020603050405020304"/>
              <a:cs typeface="Times New Roman" panose="02020603050405020304"/>
            </a:endParaRPr>
          </a:p>
        </p:txBody>
      </p:sp>
      <p:grpSp>
        <p:nvGrpSpPr>
          <p:cNvPr id="25" name="object 9"/>
          <p:cNvGrpSpPr/>
          <p:nvPr/>
        </p:nvGrpSpPr>
        <p:grpSpPr>
          <a:xfrm>
            <a:off x="95187" y="1220659"/>
            <a:ext cx="11686032" cy="1639824"/>
            <a:chOff x="167639" y="1115567"/>
            <a:chExt cx="11686032" cy="1639824"/>
          </a:xfrm>
        </p:grpSpPr>
        <p:pic>
          <p:nvPicPr>
            <p:cNvPr id="2097152" name="object 10"/>
            <p:cNvPicPr>
              <a:picLocks/>
            </p:cNvPicPr>
            <p:nvPr/>
          </p:nvPicPr>
          <p:blipFill>
            <a:blip xmlns:r="http://schemas.openxmlformats.org/officeDocument/2006/relationships" r:embed="rId1" cstate="print"/>
            <a:stretch>
              <a:fillRect/>
            </a:stretch>
          </p:blipFill>
          <p:spPr>
            <a:xfrm>
              <a:off x="167639" y="1115567"/>
              <a:ext cx="1484375" cy="1639824"/>
            </a:xfrm>
            <a:prstGeom prst="rect"/>
          </p:spPr>
        </p:pic>
        <p:pic>
          <p:nvPicPr>
            <p:cNvPr id="2097153" name="object 11"/>
            <p:cNvPicPr>
              <a:picLocks/>
            </p:cNvPicPr>
            <p:nvPr/>
          </p:nvPicPr>
          <p:blipFill>
            <a:blip xmlns:r="http://schemas.openxmlformats.org/officeDocument/2006/relationships" r:embed="rId2" cstate="print"/>
            <a:stretch>
              <a:fillRect/>
            </a:stretch>
          </p:blipFill>
          <p:spPr>
            <a:xfrm>
              <a:off x="10567416" y="1167383"/>
              <a:ext cx="1286255" cy="1414272"/>
            </a:xfrm>
            <a:prstGeom prst="rect"/>
          </p:spPr>
        </p:pic>
      </p:grpSp>
      <p:sp>
        <p:nvSpPr>
          <p:cNvPr id="1048589" name="object 5"/>
          <p:cNvSpPr txBox="1">
            <a:spLocks noGrp="1"/>
          </p:cNvSpPr>
          <p:nvPr/>
        </p:nvSpPr>
        <p:spPr>
          <a:xfrm>
            <a:off x="345530" y="388301"/>
            <a:ext cx="11353800" cy="546102"/>
          </a:xfrm>
          <a:prstGeom prst="rect"/>
        </p:spPr>
        <p:txBody>
          <a:bodyPr anchor="ctr" bIns="0" lIns="0" rIns="0" rtlCol="0" tIns="12700" vert="horz" wrap="square">
            <a:spAutoFit/>
          </a:bodyPr>
          <a:lstStyle>
            <a:lvl1pPr algn="ctr" defTabSz="914400" eaLnBrk="1" hangingPunct="1" latinLnBrk="0" rtl="0">
              <a:spcBef>
                <a:spcPct val="0"/>
              </a:spcBef>
              <a:buNone/>
              <a:defRPr sz="4400" kern="1200">
                <a:solidFill>
                  <a:schemeClr val="tx1"/>
                </a:solidFill>
                <a:latin typeface="+mj-lt"/>
                <a:ea typeface="+mj-ea"/>
                <a:cs typeface="+mj-cs"/>
              </a:defRPr>
            </a:lvl1pPr>
          </a:lstStyle>
          <a:p>
            <a:pPr marL="12700">
              <a:lnSpc>
                <a:spcPct val="100000"/>
              </a:lnSpc>
              <a:spcBef>
                <a:spcPts val="100"/>
              </a:spcBef>
            </a:pPr>
            <a:r>
              <a:rPr b="0" dirty="0" sz="3600" spc="-5">
                <a:solidFill>
                  <a:schemeClr val="accent1"/>
                </a:solidFill>
                <a:latin typeface="Times New Roman" panose="02020603050405020304"/>
                <a:cs typeface="Times New Roman" panose="02020603050405020304"/>
              </a:rPr>
              <a:t>TKR</a:t>
            </a:r>
            <a:r>
              <a:rPr b="0" dirty="0" sz="3600" spc="5">
                <a:solidFill>
                  <a:schemeClr val="accent1"/>
                </a:solidFill>
                <a:latin typeface="Times New Roman" panose="02020603050405020304"/>
                <a:cs typeface="Times New Roman" panose="02020603050405020304"/>
              </a:rPr>
              <a:t> </a:t>
            </a:r>
            <a:r>
              <a:rPr b="0" dirty="0" sz="3600">
                <a:solidFill>
                  <a:schemeClr val="accent1"/>
                </a:solidFill>
                <a:latin typeface="Times New Roman" panose="02020603050405020304"/>
                <a:cs typeface="Times New Roman" panose="02020603050405020304"/>
              </a:rPr>
              <a:t>COLLEGE</a:t>
            </a:r>
            <a:r>
              <a:rPr b="0" dirty="0" sz="3600" spc="-35">
                <a:solidFill>
                  <a:schemeClr val="accent1"/>
                </a:solidFill>
                <a:latin typeface="Times New Roman" panose="02020603050405020304"/>
                <a:cs typeface="Times New Roman" panose="02020603050405020304"/>
              </a:rPr>
              <a:t> </a:t>
            </a:r>
            <a:r>
              <a:rPr b="0" dirty="0" sz="3600" spc="-5">
                <a:solidFill>
                  <a:schemeClr val="accent1"/>
                </a:solidFill>
                <a:latin typeface="Times New Roman" panose="02020603050405020304"/>
                <a:cs typeface="Times New Roman" panose="02020603050405020304"/>
              </a:rPr>
              <a:t>OF</a:t>
            </a:r>
            <a:r>
              <a:rPr b="0" dirty="0" sz="3600" spc="15">
                <a:solidFill>
                  <a:schemeClr val="accent1"/>
                </a:solidFill>
                <a:latin typeface="Times New Roman" panose="02020603050405020304"/>
                <a:cs typeface="Times New Roman" panose="02020603050405020304"/>
              </a:rPr>
              <a:t> </a:t>
            </a:r>
            <a:r>
              <a:rPr b="0" dirty="0" sz="3600" spc="-5">
                <a:solidFill>
                  <a:schemeClr val="accent1"/>
                </a:solidFill>
                <a:latin typeface="Times New Roman" panose="02020603050405020304"/>
                <a:cs typeface="Times New Roman" panose="02020603050405020304"/>
              </a:rPr>
              <a:t>ENGINEERING</a:t>
            </a:r>
            <a:r>
              <a:rPr b="0" dirty="0" sz="3600" spc="-220">
                <a:solidFill>
                  <a:schemeClr val="accent1"/>
                </a:solidFill>
                <a:latin typeface="Times New Roman" panose="02020603050405020304"/>
                <a:cs typeface="Times New Roman" panose="02020603050405020304"/>
              </a:rPr>
              <a:t> </a:t>
            </a:r>
            <a:r>
              <a:rPr b="0" dirty="0" sz="3600" spc="-10">
                <a:solidFill>
                  <a:schemeClr val="accent1"/>
                </a:solidFill>
                <a:latin typeface="Times New Roman" panose="02020603050405020304"/>
                <a:cs typeface="Times New Roman" panose="02020603050405020304"/>
              </a:rPr>
              <a:t>AND</a:t>
            </a:r>
            <a:r>
              <a:rPr b="0" dirty="0" sz="3600" spc="-40">
                <a:solidFill>
                  <a:schemeClr val="accent1"/>
                </a:solidFill>
                <a:latin typeface="Times New Roman" panose="02020603050405020304"/>
                <a:cs typeface="Times New Roman" panose="02020603050405020304"/>
              </a:rPr>
              <a:t> </a:t>
            </a:r>
            <a:r>
              <a:rPr b="0" dirty="0" sz="3600" spc="-5">
                <a:solidFill>
                  <a:schemeClr val="accent1"/>
                </a:solidFill>
                <a:latin typeface="Times New Roman" panose="02020603050405020304"/>
                <a:cs typeface="Times New Roman" panose="02020603050405020304"/>
              </a:rPr>
              <a:t>TECHNOLOGY</a:t>
            </a:r>
            <a:endParaRPr dirty="0" sz="3600">
              <a:solidFill>
                <a:schemeClr val="accent1"/>
              </a:solidFill>
              <a:latin typeface="Times New Roman" panose="02020603050405020304"/>
              <a:cs typeface="Times New Roman" panose="02020603050405020304"/>
            </a:endParaRPr>
          </a:p>
        </p:txBody>
      </p:sp>
      <p:sp>
        <p:nvSpPr>
          <p:cNvPr id="1048590" name="object 7"/>
          <p:cNvSpPr txBox="1"/>
          <p:nvPr/>
        </p:nvSpPr>
        <p:spPr>
          <a:xfrm>
            <a:off x="7114902" y="3813316"/>
            <a:ext cx="4747089" cy="1889760"/>
          </a:xfrm>
          <a:prstGeom prst="rect"/>
        </p:spPr>
        <p:txBody>
          <a:bodyPr bIns="0" lIns="0" rIns="0" rtlCol="0" tIns="11430" vert="horz"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12700">
              <a:lnSpc>
                <a:spcPts val="2390"/>
              </a:lnSpc>
              <a:spcBef>
                <a:spcPts val="90"/>
              </a:spcBef>
            </a:pPr>
            <a:r>
              <a:rPr dirty="0" sz="2000" lang="en-US" spc="-25">
                <a:solidFill>
                  <a:srgbClr val="4E3A2F"/>
                </a:solidFill>
                <a:latin typeface="Times New Roman" panose="02020603050405020304" pitchFamily="18" charset="0"/>
                <a:cs typeface="Times New Roman" panose="02020603050405020304" pitchFamily="18" charset="0"/>
              </a:rPr>
              <a:t>                               </a:t>
            </a:r>
            <a:r>
              <a:rPr dirty="0" lang="en-US" spc="-25">
                <a:solidFill>
                  <a:srgbClr val="4E3A2F"/>
                </a:solidFill>
                <a:latin typeface="Times New Roman" panose="02020603050405020304" pitchFamily="18" charset="0"/>
                <a:cs typeface="Times New Roman" panose="02020603050405020304" pitchFamily="18" charset="0"/>
              </a:rPr>
              <a:t>BY:</a:t>
            </a:r>
          </a:p>
          <a:p>
            <a:pPr marL="12700">
              <a:lnSpc>
                <a:spcPts val="2390"/>
              </a:lnSpc>
              <a:spcBef>
                <a:spcPts val="90"/>
              </a:spcBef>
            </a:pPr>
            <a:r>
              <a:rPr dirty="0" lang="en-US" spc="-25">
                <a:solidFill>
                  <a:srgbClr val="4E3A2F"/>
                </a:solidFill>
                <a:latin typeface="Times New Roman" panose="02020603050405020304" pitchFamily="18" charset="0"/>
                <a:cs typeface="Times New Roman" panose="02020603050405020304" pitchFamily="18" charset="0"/>
              </a:rPr>
              <a:t>                               G. Sriya 22K91A0466</a:t>
            </a:r>
          </a:p>
          <a:p>
            <a:pPr marL="12700">
              <a:lnSpc>
                <a:spcPts val="2390"/>
              </a:lnSpc>
              <a:spcBef>
                <a:spcPts val="90"/>
              </a:spcBef>
            </a:pPr>
            <a:r>
              <a:rPr dirty="0" lang="en-US" spc="-25">
                <a:solidFill>
                  <a:srgbClr val="4E3A2F"/>
                </a:solidFill>
                <a:latin typeface="Times New Roman" panose="02020603050405020304" pitchFamily="18" charset="0"/>
                <a:cs typeface="Times New Roman" panose="02020603050405020304" pitchFamily="18" charset="0"/>
              </a:rPr>
              <a:t>                               J. Gowtham 22K91A0483</a:t>
            </a:r>
          </a:p>
          <a:p>
            <a:pPr marL="12700">
              <a:lnSpc>
                <a:spcPts val="2390"/>
              </a:lnSpc>
              <a:spcBef>
                <a:spcPts val="90"/>
              </a:spcBef>
            </a:pPr>
            <a:r>
              <a:rPr dirty="0" lang="en-US" spc="-25">
                <a:solidFill>
                  <a:srgbClr val="4E3A2F"/>
                </a:solidFill>
                <a:latin typeface="Times New Roman" panose="02020603050405020304" pitchFamily="18" charset="0"/>
                <a:cs typeface="Times New Roman" panose="02020603050405020304" pitchFamily="18" charset="0"/>
              </a:rPr>
              <a:t>                               K. Anish 22K91A04A0  </a:t>
            </a:r>
          </a:p>
          <a:p>
            <a:pPr marL="12700">
              <a:lnSpc>
                <a:spcPts val="2390"/>
              </a:lnSpc>
              <a:spcBef>
                <a:spcPts val="90"/>
              </a:spcBef>
            </a:pPr>
            <a:r>
              <a:rPr dirty="0" lang="en-US" spc="-25">
                <a:solidFill>
                  <a:srgbClr val="4E3A2F"/>
                </a:solidFill>
                <a:latin typeface="Times New Roman" panose="02020603050405020304" pitchFamily="18" charset="0"/>
                <a:cs typeface="Times New Roman" panose="02020603050405020304" pitchFamily="18" charset="0"/>
              </a:rPr>
              <a:t>                               K. Jyothi 22K91A04A8</a:t>
            </a:r>
          </a:p>
          <a:p>
            <a:pPr marL="12700">
              <a:lnSpc>
                <a:spcPts val="2390"/>
              </a:lnSpc>
              <a:spcBef>
                <a:spcPts val="90"/>
              </a:spcBef>
            </a:pPr>
            <a:r>
              <a:rPr dirty="0" lang="en-US" spc="-25">
                <a:solidFill>
                  <a:srgbClr val="4E3A2F"/>
                </a:solidFill>
                <a:latin typeface="Times New Roman" panose="02020603050405020304" pitchFamily="18" charset="0"/>
                <a:cs typeface="Times New Roman" panose="02020603050405020304" pitchFamily="18" charset="0"/>
              </a:rPr>
              <a:t>     </a:t>
            </a:r>
          </a:p>
        </p:txBody>
      </p:sp>
      <p:sp>
        <p:nvSpPr>
          <p:cNvPr id="1048591" name="object 8"/>
          <p:cNvSpPr txBox="1"/>
          <p:nvPr/>
        </p:nvSpPr>
        <p:spPr>
          <a:xfrm>
            <a:off x="2769325" y="3653016"/>
            <a:ext cx="3614057" cy="1211580"/>
          </a:xfrm>
          <a:prstGeom prst="rect"/>
        </p:spPr>
        <p:txBody>
          <a:bodyPr bIns="0" lIns="0" rIns="0" rtlCol="0" tIns="205740" vert="horz"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1369060">
              <a:lnSpc>
                <a:spcPct val="100000"/>
              </a:lnSpc>
              <a:spcBef>
                <a:spcPts val="1620"/>
              </a:spcBef>
            </a:pPr>
            <a:r>
              <a:rPr b="1" dirty="0" lang="en-IN">
                <a:latin typeface="Times New Roman" panose="02020603050405020304" pitchFamily="18" charset="0"/>
                <a:cs typeface="Times New Roman" panose="02020603050405020304" pitchFamily="18" charset="0"/>
              </a:rPr>
              <a:t>Co-Ordinator:</a:t>
            </a:r>
          </a:p>
          <a:p>
            <a:pPr marL="1369060">
              <a:lnSpc>
                <a:spcPct val="100000"/>
              </a:lnSpc>
              <a:spcBef>
                <a:spcPts val="1620"/>
              </a:spcBef>
            </a:pPr>
            <a:r>
              <a:rPr dirty="0" lang="en-IN">
                <a:latin typeface="Times New Roman" panose="02020603050405020304" pitchFamily="18" charset="0"/>
                <a:cs typeface="Times New Roman" panose="02020603050405020304" pitchFamily="18" charset="0"/>
              </a:rPr>
              <a:t>Mrs. K. SUDHA RANI Associate Professor</a:t>
            </a:r>
          </a:p>
        </p:txBody>
      </p:sp>
      <p:grpSp>
        <p:nvGrpSpPr>
          <p:cNvPr id="26" name="object 9"/>
          <p:cNvGrpSpPr/>
          <p:nvPr/>
        </p:nvGrpSpPr>
        <p:grpSpPr>
          <a:xfrm>
            <a:off x="105918" y="1276554"/>
            <a:ext cx="11686032" cy="1639824"/>
            <a:chOff x="167639" y="1115567"/>
            <a:chExt cx="11686032" cy="1639824"/>
          </a:xfrm>
        </p:grpSpPr>
        <p:pic>
          <p:nvPicPr>
            <p:cNvPr id="2097154" name="object 10"/>
            <p:cNvPicPr>
              <a:picLocks/>
            </p:cNvPicPr>
            <p:nvPr/>
          </p:nvPicPr>
          <p:blipFill>
            <a:blip xmlns:r="http://schemas.openxmlformats.org/officeDocument/2006/relationships" r:embed="rId1" cstate="print"/>
            <a:stretch>
              <a:fillRect/>
            </a:stretch>
          </p:blipFill>
          <p:spPr>
            <a:xfrm>
              <a:off x="167639" y="1115567"/>
              <a:ext cx="1484375" cy="1639824"/>
            </a:xfrm>
            <a:prstGeom prst="rect"/>
          </p:spPr>
        </p:pic>
        <p:pic>
          <p:nvPicPr>
            <p:cNvPr id="2097155" name="object 11"/>
            <p:cNvPicPr>
              <a:picLocks/>
            </p:cNvPicPr>
            <p:nvPr/>
          </p:nvPicPr>
          <p:blipFill>
            <a:blip xmlns:r="http://schemas.openxmlformats.org/officeDocument/2006/relationships" r:embed="rId2" cstate="print"/>
            <a:stretch>
              <a:fillRect/>
            </a:stretch>
          </p:blipFill>
          <p:spPr>
            <a:xfrm>
              <a:off x="10567416" y="1167383"/>
              <a:ext cx="1286255" cy="1414272"/>
            </a:xfrm>
            <a:prstGeom prst="rect"/>
          </p:spPr>
        </p:pic>
      </p:grpSp>
      <p:sp>
        <p:nvSpPr>
          <p:cNvPr id="1048592" name="Rectangle 3"/>
          <p:cNvSpPr/>
          <p:nvPr/>
        </p:nvSpPr>
        <p:spPr>
          <a:xfrm>
            <a:off x="345530" y="3813316"/>
            <a:ext cx="2638697" cy="891540"/>
          </a:xfrm>
          <a:prstGeom prst="rect"/>
        </p:spPr>
        <p:txBody>
          <a:bodyPr wrap="square">
            <a:spAutoFit/>
          </a:bodyPr>
          <a:p>
            <a:r>
              <a:rPr b="1" dirty="0" lang="en-IN">
                <a:latin typeface="Times New Roman" panose="02020603050405020304" pitchFamily="18" charset="0"/>
                <a:cs typeface="Times New Roman" panose="02020603050405020304" pitchFamily="18" charset="0"/>
              </a:rPr>
              <a:t>Under the Guidance of :    </a:t>
            </a:r>
          </a:p>
          <a:p>
            <a:r>
              <a:rPr dirty="0" lang="en-IN">
                <a:latin typeface="Times New Roman" panose="02020603050405020304" pitchFamily="18" charset="0"/>
                <a:cs typeface="Times New Roman" panose="02020603050405020304" pitchFamily="18" charset="0"/>
              </a:rPr>
              <a:t>Mr S. Balakrishna         </a:t>
            </a:r>
          </a:p>
          <a:p>
            <a:r>
              <a:rPr dirty="0" lang="en-IN">
                <a:latin typeface="Times New Roman" panose="02020603050405020304" pitchFamily="18" charset="0"/>
                <a:cs typeface="Times New Roman" panose="02020603050405020304" pitchFamily="18" charset="0"/>
              </a:rPr>
              <a:t>Assistant professor</a:t>
            </a:r>
          </a:p>
        </p:txBody>
      </p:sp>
      <p:sp>
        <p:nvSpPr>
          <p:cNvPr id="1048593" name="Rectangle 5"/>
          <p:cNvSpPr/>
          <p:nvPr/>
        </p:nvSpPr>
        <p:spPr>
          <a:xfrm>
            <a:off x="2669175" y="5037117"/>
            <a:ext cx="3814355" cy="646331"/>
          </a:xfrm>
          <a:prstGeom prst="rect"/>
        </p:spPr>
        <p:txBody>
          <a:bodyPr wrap="square">
            <a:spAutoFit/>
          </a:bodyPr>
          <a:p>
            <a:pPr marL="1369060">
              <a:lnSpc>
                <a:spcPct val="100000"/>
              </a:lnSpc>
              <a:spcBef>
                <a:spcPts val="1620"/>
              </a:spcBef>
            </a:pPr>
            <a:r>
              <a:rPr dirty="0" lang="en-IN">
                <a:latin typeface="Times New Roman" panose="02020603050405020304" pitchFamily="18" charset="0"/>
                <a:cs typeface="Times New Roman" panose="02020603050405020304" pitchFamily="18" charset="0"/>
              </a:rPr>
              <a:t>Mrs. K.SUSHMA 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Flowchart: Process 3"/>
          <p:cNvSpPr/>
          <p:nvPr/>
        </p:nvSpPr>
        <p:spPr>
          <a:xfrm>
            <a:off x="933060" y="597158"/>
            <a:ext cx="10394303" cy="5430417"/>
          </a:xfrm>
          <a:prstGeom prst="flowChartProcess"/>
        </p:spPr>
        <p:style>
          <a:lnRef idx="2">
            <a:schemeClr val="accent6"/>
          </a:lnRef>
          <a:fillRef idx="1">
            <a:schemeClr val="lt1"/>
          </a:fillRef>
          <a:effectRef idx="0">
            <a:schemeClr val="accent6"/>
          </a:effectRef>
          <a:fontRef idx="minor">
            <a:schemeClr val="dk1"/>
          </a:fontRef>
        </p:style>
        <p:txBody>
          <a:bodyPr anchor="ctr" rtlCol="0"/>
          <a:p>
            <a:pPr algn="ctr"/>
            <a:endParaRPr lang="en-IN"/>
          </a:p>
        </p:txBody>
      </p:sp>
      <p:sp>
        <p:nvSpPr>
          <p:cNvPr id="1048635" name="Title 1"/>
          <p:cNvSpPr>
            <a:spLocks noGrp="1"/>
          </p:cNvSpPr>
          <p:nvPr>
            <p:ph type="ctrTitle"/>
          </p:nvPr>
        </p:nvSpPr>
        <p:spPr/>
        <p:txBody>
          <a:bodyPr>
            <a:normAutofit/>
          </a:bodyPr>
          <a:p>
            <a:r>
              <a:rPr dirty="0" sz="7200" lang="en-IN">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a:xfrm>
            <a:off x="1280160" y="-158025"/>
            <a:ext cx="7503890" cy="1245680"/>
          </a:xfrm>
        </p:spPr>
        <p:txBody>
          <a:bodyPr>
            <a:normAutofit/>
          </a:bodyPr>
          <a:p>
            <a:pPr algn="ctr"/>
            <a:r>
              <a:rPr dirty="0" sz="4400" lang="en-IN">
                <a:latin typeface="Times New Roman" panose="02020603050405020304" pitchFamily="18" charset="0"/>
                <a:cs typeface="Times New Roman" panose="02020603050405020304" pitchFamily="18" charset="0"/>
              </a:rPr>
              <a:t>AIM</a:t>
            </a:r>
          </a:p>
        </p:txBody>
      </p:sp>
      <p:pic>
        <p:nvPicPr>
          <p:cNvPr id="2097156" name="Picture Placeholder 5"/>
          <p:cNvPicPr>
            <a:picLocks noChangeAspect="1" noGrp="1"/>
          </p:cNvPicPr>
          <p:nvPr>
            <p:ph type="pic" idx="1"/>
          </p:nvPr>
        </p:nvPicPr>
        <p:blipFill>
          <a:blip xmlns:r="http://schemas.openxmlformats.org/officeDocument/2006/relationships" r:embed="rId1"/>
          <a:srcRect l="14424" r="14424"/>
          <a:stretch>
            <a:fillRect/>
          </a:stretch>
        </p:blipFill>
        <p:spPr>
          <a:xfrm>
            <a:off x="7231062" y="1635456"/>
            <a:ext cx="4855059" cy="3313793"/>
          </a:xfrm>
        </p:spPr>
      </p:pic>
      <p:sp>
        <p:nvSpPr>
          <p:cNvPr id="1048601" name="Text Placeholder 3"/>
          <p:cNvSpPr>
            <a:spLocks noGrp="1"/>
          </p:cNvSpPr>
          <p:nvPr>
            <p:ph type="body" sz="half" idx="2"/>
          </p:nvPr>
        </p:nvSpPr>
        <p:spPr>
          <a:xfrm>
            <a:off x="279134" y="1347537"/>
            <a:ext cx="6747308" cy="5428648"/>
          </a:xfrm>
        </p:spPr>
        <p:txBody>
          <a:bodyPr>
            <a:normAutofit/>
          </a:bodyPr>
          <a:p>
            <a:pPr>
              <a:lnSpc>
                <a:spcPct val="100000"/>
              </a:lnSpc>
              <a:buClr>
                <a:schemeClr val="tx1">
                  <a:lumMod val="95000"/>
                  <a:lumOff val="5000"/>
                </a:schemeClr>
              </a:buClr>
              <a:buSzPct val="100000"/>
            </a:pPr>
            <a:r>
              <a:rPr dirty="0" sz="2400" lang="en-IN">
                <a:latin typeface="Times New Roman" panose="02020603050405020304" pitchFamily="18" charset="0"/>
                <a:cs typeface="Times New Roman" panose="02020603050405020304" pitchFamily="18" charset="0"/>
              </a:rPr>
              <a:t>The main aim of the project is to protect the crops which are kept for dry up from unusual rains. Many times crop which is kept for dry up leads to huge loss for the farmers due to unseasonal rains.</a:t>
            </a:r>
          </a:p>
          <a:p>
            <a:pPr>
              <a:lnSpc>
                <a:spcPct val="100000"/>
              </a:lnSpc>
              <a:buClr>
                <a:schemeClr val="tx1">
                  <a:lumMod val="95000"/>
                  <a:lumOff val="5000"/>
                </a:schemeClr>
              </a:buClr>
              <a:buSzPct val="100000"/>
            </a:pPr>
            <a:r>
              <a:rPr dirty="0" sz="2400" lang="en-IN">
                <a:latin typeface="Times New Roman" panose="02020603050405020304" pitchFamily="18" charset="0"/>
                <a:cs typeface="Times New Roman" panose="02020603050405020304" pitchFamily="18" charset="0"/>
              </a:rPr>
              <a:t>Solar based Automatic crop protection from unusual rainfalls </a:t>
            </a:r>
            <a:r>
              <a:rPr altLang="en-US" dirty="0" sz="2400" lang="en-US">
                <a:latin typeface="Times New Roman" panose="02020603050405020304" pitchFamily="18" charset="0"/>
                <a:cs typeface="Times New Roman" panose="02020603050405020304" pitchFamily="18" charset="0"/>
              </a:rPr>
              <a:t>develop a solar-powered automatic crop protection system that uses a rain sensor to detect rainfall and activates a mechanical roof to shield crops from unexpected rain, ensuring crop safety and reducing manual effort.</a:t>
            </a:r>
          </a:p>
          <a:p>
            <a:pPr indent="-285750" marL="285750">
              <a:buClr>
                <a:schemeClr val="tx1">
                  <a:lumMod val="95000"/>
                  <a:lumOff val="5000"/>
                </a:schemeClr>
              </a:buClr>
              <a:buSzPct val="100000"/>
              <a:buFont typeface="Wingdings" panose="05000000000000000000" pitchFamily="2" charset="2"/>
              <a:buChar char="q"/>
            </a:pPr>
            <a:endParaRPr dirty="0" sz="2400" lang="en-IN">
              <a:latin typeface="Times New Roman" panose="02020603050405020304" pitchFamily="18" charset="0"/>
              <a:cs typeface="Times New Roman" panose="02020603050405020304" pitchFamily="18" charset="0"/>
            </a:endParaRPr>
          </a:p>
          <a:p>
            <a:pPr>
              <a:buClr>
                <a:schemeClr val="tx1">
                  <a:lumMod val="95000"/>
                  <a:lumOff val="5000"/>
                </a:schemeClr>
              </a:buClr>
              <a:buSzPct val="100000"/>
            </a:pP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p:cNvSpPr>
            <a:spLocks noGrp="1"/>
          </p:cNvSpPr>
          <p:nvPr>
            <p:ph type="title"/>
          </p:nvPr>
        </p:nvSpPr>
        <p:spPr>
          <a:xfrm>
            <a:off x="565866" y="688795"/>
            <a:ext cx="5426158" cy="1119674"/>
          </a:xfrm>
        </p:spPr>
        <p:txBody>
          <a:bodyPr>
            <a:normAutofit/>
          </a:bodyPr>
          <a:p>
            <a:r>
              <a:rPr b="1" dirty="0" sz="4000" lang="en-IN">
                <a:latin typeface="Times New Roman" panose="02020603050405020304" pitchFamily="18" charset="0"/>
                <a:cs typeface="Times New Roman" panose="02020603050405020304" pitchFamily="18" charset="0"/>
              </a:rPr>
              <a:t>Existing method</a:t>
            </a:r>
          </a:p>
        </p:txBody>
      </p:sp>
      <p:sp>
        <p:nvSpPr>
          <p:cNvPr id="1048603" name="Text Placeholder 3"/>
          <p:cNvSpPr>
            <a:spLocks noGrp="1"/>
          </p:cNvSpPr>
          <p:nvPr>
            <p:ph type="body" sz="half" idx="2"/>
          </p:nvPr>
        </p:nvSpPr>
        <p:spPr>
          <a:xfrm>
            <a:off x="1482724" y="2127381"/>
            <a:ext cx="6271015" cy="3732244"/>
          </a:xfrm>
        </p:spPr>
        <p:txBody>
          <a:bodyPr/>
          <a:p>
            <a:pPr>
              <a:buClr>
                <a:schemeClr val="tx1">
                  <a:lumMod val="95000"/>
                  <a:lumOff val="5000"/>
                </a:schemeClr>
              </a:buClr>
              <a:buSzPct val="100000"/>
            </a:pPr>
            <a:r>
              <a:rPr dirty="0" lang="en-IN"/>
              <a:t> </a:t>
            </a:r>
          </a:p>
        </p:txBody>
      </p:sp>
      <p:sp>
        <p:nvSpPr>
          <p:cNvPr id="1048604" name="TextBox 9"/>
          <p:cNvSpPr txBox="1"/>
          <p:nvPr/>
        </p:nvSpPr>
        <p:spPr>
          <a:xfrm>
            <a:off x="279134" y="2127381"/>
            <a:ext cx="7238197" cy="4358640"/>
          </a:xfrm>
          <a:prstGeom prst="rect"/>
          <a:noFill/>
        </p:spPr>
        <p:txBody>
          <a:bodyPr wrap="square">
            <a:spAutoFit/>
          </a:bodyPr>
          <a:p>
            <a:pPr algn="just" indent="-285750" marL="285750">
              <a:buClr>
                <a:schemeClr val="tx1">
                  <a:lumMod val="95000"/>
                  <a:lumOff val="5000"/>
                </a:schemeClr>
              </a:buClr>
              <a:buSzPct val="1000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Current Techniques: Traditional crop protection methods include chemical pesticides and manual irrigation adjustments; however, these approaches can be labor-intensive and environmentally damaging</a:t>
            </a:r>
          </a:p>
          <a:p>
            <a:pPr algn="just" indent="-285750" marL="285750">
              <a:buClr>
                <a:schemeClr val="tx1">
                  <a:lumMod val="95000"/>
                  <a:lumOff val="5000"/>
                </a:schemeClr>
              </a:buClr>
              <a:buSzPct val="100000"/>
              <a:buFont typeface="Arial" panose="020B0604020202020204" pitchFamily="34" charset="0"/>
              <a:buChar char="•"/>
            </a:pPr>
            <a:endParaRPr dirty="0" sz="2400" lang="en-US">
              <a:latin typeface="Times New Roman" panose="02020603050405020304" pitchFamily="18" charset="0"/>
              <a:cs typeface="Times New Roman" panose="02020603050405020304" pitchFamily="18" charset="0"/>
            </a:endParaRPr>
          </a:p>
          <a:p>
            <a:pPr algn="just" indent="-285750" marL="285750">
              <a:buClr>
                <a:schemeClr val="tx1">
                  <a:lumMod val="95000"/>
                  <a:lumOff val="5000"/>
                </a:schemeClr>
              </a:buClr>
              <a:buSzPct val="1000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Limitations of Existing Methods: Current practices may not adequately address sudden weather changes, leading to crop losses or inappropriate responses to unpredicted weather events.</a:t>
            </a:r>
          </a:p>
          <a:p>
            <a:pPr algn="just" indent="-285750" marL="285750">
              <a:buClr>
                <a:schemeClr val="tx1">
                  <a:lumMod val="95000"/>
                  <a:lumOff val="5000"/>
                </a:schemeClr>
              </a:buClr>
              <a:buSzPct val="100000"/>
              <a:buFont typeface="Arial" panose="020B0604020202020204" pitchFamily="34" charset="0"/>
              <a:buChar char="•"/>
            </a:pPr>
            <a:endParaRPr dirty="0" sz="2400" lang="en-US"/>
          </a:p>
        </p:txBody>
      </p:sp>
      <p:pic>
        <p:nvPicPr>
          <p:cNvPr id="2097157" name="Picture 2"/>
          <p:cNvPicPr>
            <a:picLocks noChangeAspect="1" noChangeArrowheads="1"/>
          </p:cNvPicPr>
          <p:nvPr/>
        </p:nvPicPr>
        <p:blipFill>
          <a:blip xmlns:r="http://schemas.openxmlformats.org/officeDocument/2006/relationships" r:embed="rId1"/>
          <a:stretch>
            <a:fillRect/>
          </a:stretch>
        </p:blipFill>
        <p:spPr bwMode="auto">
          <a:xfrm>
            <a:off x="7926994" y="376371"/>
            <a:ext cx="4058653" cy="2864195"/>
          </a:xfrm>
          <a:prstGeom prst="rect"/>
          <a:noFill/>
        </p:spPr>
      </p:pic>
      <p:pic>
        <p:nvPicPr>
          <p:cNvPr id="2097158" name="Picture 5"/>
          <p:cNvPicPr>
            <a:picLocks noChangeAspect="1"/>
          </p:cNvPicPr>
          <p:nvPr/>
        </p:nvPicPr>
        <p:blipFill>
          <a:blip xmlns:r="http://schemas.openxmlformats.org/officeDocument/2006/relationships" r:embed="rId2"/>
          <a:stretch>
            <a:fillRect/>
          </a:stretch>
        </p:blipFill>
        <p:spPr>
          <a:xfrm>
            <a:off x="8029306" y="3617435"/>
            <a:ext cx="3956341" cy="2643839"/>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5" name="Title 1"/>
          <p:cNvSpPr>
            <a:spLocks noGrp="1"/>
          </p:cNvSpPr>
          <p:nvPr>
            <p:ph type="title"/>
          </p:nvPr>
        </p:nvSpPr>
        <p:spPr>
          <a:xfrm>
            <a:off x="565866" y="688795"/>
            <a:ext cx="5426158" cy="1119674"/>
          </a:xfrm>
        </p:spPr>
        <p:txBody>
          <a:bodyPr>
            <a:normAutofit/>
          </a:bodyPr>
          <a:p>
            <a:r>
              <a:rPr b="1" dirty="0" sz="4000" lang="en-IN">
                <a:latin typeface="Times New Roman" panose="02020603050405020304" pitchFamily="18" charset="0"/>
                <a:cs typeface="Times New Roman" panose="02020603050405020304" pitchFamily="18" charset="0"/>
              </a:rPr>
              <a:t>Proposed Method</a:t>
            </a:r>
          </a:p>
        </p:txBody>
      </p:sp>
      <p:sp>
        <p:nvSpPr>
          <p:cNvPr id="1048606" name="Text Placeholder 3"/>
          <p:cNvSpPr>
            <a:spLocks noGrp="1"/>
          </p:cNvSpPr>
          <p:nvPr>
            <p:ph type="body" sz="half" idx="2"/>
          </p:nvPr>
        </p:nvSpPr>
        <p:spPr>
          <a:xfrm>
            <a:off x="1482724" y="2127381"/>
            <a:ext cx="6271015" cy="3732244"/>
          </a:xfrm>
        </p:spPr>
        <p:txBody>
          <a:bodyPr/>
          <a:p>
            <a:pPr>
              <a:buClr>
                <a:schemeClr val="tx1">
                  <a:lumMod val="95000"/>
                  <a:lumOff val="5000"/>
                </a:schemeClr>
              </a:buClr>
              <a:buSzPct val="100000"/>
            </a:pPr>
            <a:r>
              <a:rPr dirty="0" lang="en-IN"/>
              <a:t> </a:t>
            </a:r>
          </a:p>
        </p:txBody>
      </p:sp>
      <p:sp>
        <p:nvSpPr>
          <p:cNvPr id="1048607" name="TextBox 9"/>
          <p:cNvSpPr txBox="1"/>
          <p:nvPr/>
        </p:nvSpPr>
        <p:spPr>
          <a:xfrm>
            <a:off x="279134" y="2127381"/>
            <a:ext cx="8566484" cy="4561840"/>
          </a:xfrm>
          <a:prstGeom prst="rect"/>
          <a:noFill/>
        </p:spPr>
        <p:txBody>
          <a:bodyPr wrap="square">
            <a:spAutoFit/>
          </a:bodyPr>
          <a:p>
            <a:pPr algn="just" indent="-285750" marL="285750">
              <a:buClr>
                <a:schemeClr val="tx1">
                  <a:lumMod val="95000"/>
                  <a:lumOff val="5000"/>
                </a:schemeClr>
              </a:buClr>
              <a:buSzPct val="1000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System Overview: Our proposed method introduces an automated system that actively monitors environmental conditions and deploys protective measures against adverse weather, specifically focusing on rain.</a:t>
            </a:r>
          </a:p>
          <a:p>
            <a:pPr algn="just" indent="-285750" marL="285750">
              <a:buClr>
                <a:schemeClr val="tx1">
                  <a:lumMod val="95000"/>
                  <a:lumOff val="5000"/>
                </a:schemeClr>
              </a:buClr>
              <a:buSzPct val="1000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Solar Power Integration: Harnessing solar energy not only provides a sustainable power source but also reduces operational costs over time, making the system more viable for farmers. </a:t>
            </a:r>
          </a:p>
          <a:p>
            <a:pPr algn="just" indent="-285750" marL="285750">
              <a:buClr>
                <a:schemeClr val="tx1">
                  <a:lumMod val="95000"/>
                  <a:lumOff val="5000"/>
                </a:schemeClr>
              </a:buClr>
              <a:buSzPct val="1000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Automation Features: The system incorporates automation, enabling sensors to trigger actuators that protect crops in real-time, ensuring swift action leading to minimized damage</a:t>
            </a:r>
            <a:endParaRPr dirty="0" lang="en-IN">
              <a:latin typeface="Times New Roman" panose="02020603050405020304" pitchFamily="18" charset="0"/>
              <a:cs typeface="Times New Roman" panose="02020603050405020304" pitchFamily="18" charset="0"/>
            </a:endParaRPr>
          </a:p>
          <a:p>
            <a:pPr indent="-285750" marL="285750">
              <a:buClr>
                <a:schemeClr val="tx1">
                  <a:lumMod val="95000"/>
                  <a:lumOff val="5000"/>
                </a:schemeClr>
              </a:buClr>
              <a:buSzPct val="100000"/>
              <a:buFont typeface="Arial" panose="020B0604020202020204" pitchFamily="34" charset="0"/>
              <a:buChar char="•"/>
            </a:pPr>
            <a:endParaRPr dirty="0" sz="1400" lang="en-IN"/>
          </a:p>
        </p:txBody>
      </p:sp>
      <p:pic>
        <p:nvPicPr>
          <p:cNvPr id="2097159" name="Picture 6"/>
          <p:cNvPicPr>
            <a:picLocks noChangeAspect="1"/>
          </p:cNvPicPr>
          <p:nvPr/>
        </p:nvPicPr>
        <p:blipFill>
          <a:blip xmlns:r="http://schemas.openxmlformats.org/officeDocument/2006/relationships" r:embed="rId1" cstate="print"/>
          <a:stretch>
            <a:fillRect/>
          </a:stretch>
        </p:blipFill>
        <p:spPr>
          <a:xfrm>
            <a:off x="9196088" y="2213812"/>
            <a:ext cx="2575609" cy="2673658"/>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8" name="Title 7"/>
          <p:cNvSpPr>
            <a:spLocks noGrp="1"/>
          </p:cNvSpPr>
          <p:nvPr>
            <p:ph type="title"/>
          </p:nvPr>
        </p:nvSpPr>
        <p:spPr>
          <a:xfrm>
            <a:off x="2481944" y="0"/>
            <a:ext cx="6708708" cy="1063690"/>
          </a:xfrm>
        </p:spPr>
        <p:txBody>
          <a:bodyPr/>
          <a:p>
            <a:r>
              <a:rPr dirty="0" lang="en-IN">
                <a:latin typeface="Stencil" panose="040409050D0802020404" pitchFamily="82" charset="0"/>
              </a:rPr>
              <a:t>              </a:t>
            </a:r>
            <a:r>
              <a:rPr dirty="0" lang="en-IN">
                <a:latin typeface="Times New Roman" panose="02020603050405020304" pitchFamily="18" charset="0"/>
                <a:cs typeface="Times New Roman" panose="02020603050405020304" pitchFamily="18" charset="0"/>
              </a:rPr>
              <a:t>BLOCK DIAGRAM</a:t>
            </a:r>
          </a:p>
        </p:txBody>
      </p:sp>
      <p:sp>
        <p:nvSpPr>
          <p:cNvPr id="1048609" name="Rectangle 8"/>
          <p:cNvSpPr/>
          <p:nvPr/>
        </p:nvSpPr>
        <p:spPr>
          <a:xfrm>
            <a:off x="714730" y="4932813"/>
            <a:ext cx="1600200" cy="1156996"/>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2400" lang="en-IN">
                <a:latin typeface="Times New Roman" panose="02020603050405020304" pitchFamily="18" charset="0"/>
                <a:cs typeface="Times New Roman" panose="02020603050405020304" pitchFamily="18" charset="0"/>
              </a:rPr>
              <a:t>Rain Drop sensor</a:t>
            </a:r>
          </a:p>
        </p:txBody>
      </p:sp>
      <p:sp>
        <p:nvSpPr>
          <p:cNvPr id="1048610" name="Rectangle 10"/>
          <p:cNvSpPr/>
          <p:nvPr/>
        </p:nvSpPr>
        <p:spPr bwMode="blackWhite">
          <a:xfrm>
            <a:off x="7954491" y="2217300"/>
            <a:ext cx="2276669" cy="671804"/>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2400" lang="en-IN">
                <a:latin typeface="Times New Roman" panose="02020603050405020304" pitchFamily="18" charset="0"/>
                <a:cs typeface="Times New Roman" panose="02020603050405020304" pitchFamily="18" charset="0"/>
              </a:rPr>
              <a:t>Servo motor</a:t>
            </a:r>
          </a:p>
        </p:txBody>
      </p:sp>
      <p:sp>
        <p:nvSpPr>
          <p:cNvPr id="1048611" name="Rectangle 11"/>
          <p:cNvSpPr/>
          <p:nvPr/>
        </p:nvSpPr>
        <p:spPr>
          <a:xfrm>
            <a:off x="7993063" y="5024487"/>
            <a:ext cx="2199523" cy="671804"/>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2400" lang="en-IN">
                <a:latin typeface="Times New Roman" panose="02020603050405020304" pitchFamily="18" charset="0"/>
                <a:cs typeface="Times New Roman" panose="02020603050405020304" pitchFamily="18" charset="0"/>
              </a:rPr>
              <a:t>Roof</a:t>
            </a:r>
          </a:p>
        </p:txBody>
      </p:sp>
      <p:sp>
        <p:nvSpPr>
          <p:cNvPr id="1048612" name="Arrow: Right 12"/>
          <p:cNvSpPr/>
          <p:nvPr/>
        </p:nvSpPr>
        <p:spPr>
          <a:xfrm flipV="1">
            <a:off x="6027575" y="2523462"/>
            <a:ext cx="1926916" cy="298371"/>
          </a:xfrm>
          <a:prstGeom prst="rightArrow"/>
        </p:spPr>
        <p:style>
          <a:lnRef idx="1">
            <a:schemeClr val="dk1"/>
          </a:lnRef>
          <a:fillRef idx="2">
            <a:schemeClr val="dk1"/>
          </a:fillRef>
          <a:effectRef idx="1">
            <a:schemeClr val="dk1"/>
          </a:effectRef>
          <a:fontRef idx="minor">
            <a:schemeClr val="dk1"/>
          </a:fontRef>
        </p:style>
        <p:txBody>
          <a:bodyPr anchor="ctr" rtlCol="0"/>
          <a:p>
            <a:pPr algn="ctr"/>
            <a:endParaRPr dirty="0" lang="en-IN"/>
          </a:p>
        </p:txBody>
      </p:sp>
      <p:sp>
        <p:nvSpPr>
          <p:cNvPr id="1048613" name="Arrow: Right 13"/>
          <p:cNvSpPr/>
          <p:nvPr/>
        </p:nvSpPr>
        <p:spPr>
          <a:xfrm flipV="1">
            <a:off x="2314930" y="5115525"/>
            <a:ext cx="1165374" cy="283788"/>
          </a:xfrm>
          <a:prstGeom prst="rightArrow"/>
        </p:spPr>
        <p:style>
          <a:lnRef idx="1">
            <a:schemeClr val="dk1"/>
          </a:lnRef>
          <a:fillRef idx="2">
            <a:schemeClr val="dk1"/>
          </a:fillRef>
          <a:effectRef idx="1">
            <a:schemeClr val="dk1"/>
          </a:effectRef>
          <a:fontRef idx="minor">
            <a:schemeClr val="dk1"/>
          </a:fontRef>
        </p:style>
        <p:txBody>
          <a:bodyPr anchor="ctr" rtlCol="0"/>
          <a:p>
            <a:pPr algn="ctr"/>
            <a:endParaRPr lang="en-IN"/>
          </a:p>
        </p:txBody>
      </p:sp>
      <p:sp>
        <p:nvSpPr>
          <p:cNvPr id="1048614" name="Arrow: Down 14"/>
          <p:cNvSpPr/>
          <p:nvPr/>
        </p:nvSpPr>
        <p:spPr>
          <a:xfrm>
            <a:off x="8932568" y="2889104"/>
            <a:ext cx="258084" cy="2124000"/>
          </a:xfrm>
          <a:prstGeom prst="downArrow"/>
        </p:spPr>
        <p:style>
          <a:lnRef idx="1">
            <a:schemeClr val="dk1"/>
          </a:lnRef>
          <a:fillRef idx="2">
            <a:schemeClr val="dk1"/>
          </a:fillRef>
          <a:effectRef idx="1">
            <a:schemeClr val="dk1"/>
          </a:effectRef>
          <a:fontRef idx="minor">
            <a:schemeClr val="dk1"/>
          </a:fontRef>
        </p:style>
        <p:txBody>
          <a:bodyPr anchor="ctr" rtlCol="0"/>
          <a:p>
            <a:pPr algn="ctr"/>
            <a:endParaRPr dirty="0" lang="en-IN"/>
          </a:p>
        </p:txBody>
      </p:sp>
      <p:sp>
        <p:nvSpPr>
          <p:cNvPr id="1048615" name="Flowchart: Process 17"/>
          <p:cNvSpPr/>
          <p:nvPr/>
        </p:nvSpPr>
        <p:spPr>
          <a:xfrm>
            <a:off x="494567" y="659061"/>
            <a:ext cx="1600200" cy="1156996"/>
          </a:xfrm>
          <a:prstGeom prst="flowChartProcess"/>
        </p:spPr>
        <p:style>
          <a:lnRef idx="2">
            <a:schemeClr val="dk1"/>
          </a:lnRef>
          <a:fillRef idx="1">
            <a:schemeClr val="lt1"/>
          </a:fillRef>
          <a:effectRef idx="0">
            <a:schemeClr val="dk1"/>
          </a:effectRef>
          <a:fontRef idx="minor">
            <a:schemeClr val="dk1"/>
          </a:fontRef>
        </p:style>
        <p:txBody>
          <a:bodyPr anchor="ctr" rtlCol="0"/>
          <a:p>
            <a:pPr algn="ctr"/>
            <a:r>
              <a:rPr dirty="0" sz="2000" lang="en-IN">
                <a:latin typeface="Times New Roman" panose="02020603050405020304" pitchFamily="18" charset="0"/>
                <a:cs typeface="Times New Roman" panose="02020603050405020304" pitchFamily="18" charset="0"/>
              </a:rPr>
              <a:t>Automated solar energy</a:t>
            </a:r>
          </a:p>
        </p:txBody>
      </p:sp>
      <p:sp>
        <p:nvSpPr>
          <p:cNvPr id="1048616" name="Arrow: Left 21"/>
          <p:cNvSpPr/>
          <p:nvPr/>
        </p:nvSpPr>
        <p:spPr>
          <a:xfrm rot="10800000">
            <a:off x="1986937" y="2210653"/>
            <a:ext cx="1493365" cy="216583"/>
          </a:xfrm>
          <a:prstGeom prst="leftArrow"/>
        </p:spPr>
        <p:style>
          <a:lnRef idx="1">
            <a:schemeClr val="dk1"/>
          </a:lnRef>
          <a:fillRef idx="2">
            <a:schemeClr val="dk1"/>
          </a:fillRef>
          <a:effectRef idx="1">
            <a:schemeClr val="dk1"/>
          </a:effectRef>
          <a:fontRef idx="minor">
            <a:schemeClr val="dk1"/>
          </a:fontRef>
        </p:style>
        <p:txBody>
          <a:bodyPr anchor="ctr" rtlCol="0"/>
          <a:p>
            <a:pPr algn="ctr"/>
            <a:endParaRPr lang="en-IN"/>
          </a:p>
        </p:txBody>
      </p:sp>
      <p:cxnSp>
        <p:nvCxnSpPr>
          <p:cNvPr id="3145728" name="Straight Connector 6"/>
          <p:cNvCxnSpPr>
            <a:cxnSpLocks/>
            <a:stCxn id="1048615" idx="2"/>
          </p:cNvCxnSpPr>
          <p:nvPr/>
        </p:nvCxnSpPr>
        <p:spPr>
          <a:xfrm flipH="1">
            <a:off x="1294502" y="1816057"/>
            <a:ext cx="165" cy="598272"/>
          </a:xfrm>
          <a:prstGeom prst="line"/>
        </p:spPr>
        <p:style>
          <a:lnRef idx="1">
            <a:schemeClr val="dk1"/>
          </a:lnRef>
          <a:fillRef idx="0">
            <a:schemeClr val="dk1"/>
          </a:fillRef>
          <a:effectRef idx="0">
            <a:schemeClr val="dk1"/>
          </a:effectRef>
          <a:fontRef idx="minor">
            <a:schemeClr val="tx1"/>
          </a:fontRef>
        </p:style>
      </p:cxnSp>
      <p:cxnSp>
        <p:nvCxnSpPr>
          <p:cNvPr id="3145729" name="Straight Connector 16"/>
          <p:cNvCxnSpPr>
            <a:cxnSpLocks/>
          </p:cNvCxnSpPr>
          <p:nvPr/>
        </p:nvCxnSpPr>
        <p:spPr>
          <a:xfrm>
            <a:off x="1350835" y="2427236"/>
            <a:ext cx="576469" cy="0"/>
          </a:xfrm>
          <a:prstGeom prst="line"/>
        </p:spPr>
        <p:style>
          <a:lnRef idx="1">
            <a:schemeClr val="dk1"/>
          </a:lnRef>
          <a:fillRef idx="0">
            <a:schemeClr val="dk1"/>
          </a:fillRef>
          <a:effectRef idx="0">
            <a:schemeClr val="dk1"/>
          </a:effectRef>
          <a:fontRef idx="minor">
            <a:schemeClr val="tx1"/>
          </a:fontRef>
        </p:style>
      </p:cxnSp>
      <p:cxnSp>
        <p:nvCxnSpPr>
          <p:cNvPr id="3145730" name="Straight Connector 19"/>
          <p:cNvCxnSpPr>
            <a:cxnSpLocks/>
          </p:cNvCxnSpPr>
          <p:nvPr/>
        </p:nvCxnSpPr>
        <p:spPr>
          <a:xfrm flipH="1">
            <a:off x="714730" y="2427236"/>
            <a:ext cx="636105" cy="0"/>
          </a:xfrm>
          <a:prstGeom prst="line"/>
        </p:spPr>
        <p:style>
          <a:lnRef idx="1">
            <a:schemeClr val="dk1"/>
          </a:lnRef>
          <a:fillRef idx="0">
            <a:schemeClr val="dk1"/>
          </a:fillRef>
          <a:effectRef idx="0">
            <a:schemeClr val="dk1"/>
          </a:effectRef>
          <a:fontRef idx="minor">
            <a:schemeClr val="tx1"/>
          </a:fontRef>
        </p:style>
      </p:cxnSp>
      <p:cxnSp>
        <p:nvCxnSpPr>
          <p:cNvPr id="3145731" name="Straight Connector 22"/>
          <p:cNvCxnSpPr>
            <a:cxnSpLocks/>
          </p:cNvCxnSpPr>
          <p:nvPr/>
        </p:nvCxnSpPr>
        <p:spPr>
          <a:xfrm>
            <a:off x="1927304" y="2427236"/>
            <a:ext cx="0" cy="407504"/>
          </a:xfrm>
          <a:prstGeom prst="line"/>
        </p:spPr>
        <p:style>
          <a:lnRef idx="1">
            <a:schemeClr val="dk1"/>
          </a:lnRef>
          <a:fillRef idx="0">
            <a:schemeClr val="dk1"/>
          </a:fillRef>
          <a:effectRef idx="0">
            <a:schemeClr val="dk1"/>
          </a:effectRef>
          <a:fontRef idx="minor">
            <a:schemeClr val="tx1"/>
          </a:fontRef>
        </p:style>
      </p:cxnSp>
      <p:cxnSp>
        <p:nvCxnSpPr>
          <p:cNvPr id="3145732" name="Straight Connector 27"/>
          <p:cNvCxnSpPr>
            <a:cxnSpLocks/>
          </p:cNvCxnSpPr>
          <p:nvPr/>
        </p:nvCxnSpPr>
        <p:spPr>
          <a:xfrm>
            <a:off x="714730" y="2414329"/>
            <a:ext cx="0" cy="407504"/>
          </a:xfrm>
          <a:prstGeom prst="line"/>
        </p:spPr>
        <p:style>
          <a:lnRef idx="1">
            <a:schemeClr val="dk1"/>
          </a:lnRef>
          <a:fillRef idx="0">
            <a:schemeClr val="dk1"/>
          </a:fillRef>
          <a:effectRef idx="0">
            <a:schemeClr val="dk1"/>
          </a:effectRef>
          <a:fontRef idx="minor">
            <a:schemeClr val="tx1"/>
          </a:fontRef>
        </p:style>
      </p:cxnSp>
      <p:sp>
        <p:nvSpPr>
          <p:cNvPr id="1048617" name="Rectangle 29"/>
          <p:cNvSpPr/>
          <p:nvPr/>
        </p:nvSpPr>
        <p:spPr>
          <a:xfrm flipH="1">
            <a:off x="1673742" y="2821833"/>
            <a:ext cx="1188003" cy="884540"/>
          </a:xfrm>
          <a:prstGeom prst="rect"/>
        </p:spPr>
        <p:style>
          <a:lnRef idx="2">
            <a:schemeClr val="dk1"/>
          </a:lnRef>
          <a:fillRef idx="1">
            <a:schemeClr val="lt1"/>
          </a:fillRef>
          <a:effectRef idx="0">
            <a:schemeClr val="dk1"/>
          </a:effectRef>
          <a:fontRef idx="minor">
            <a:schemeClr val="dk1"/>
          </a:fontRef>
        </p:style>
        <p:txBody>
          <a:bodyPr anchor="ctr" rtlCol="0"/>
          <a:p>
            <a:pPr algn="ctr"/>
            <a:r>
              <a:rPr dirty="0" lang="en-IN">
                <a:solidFill>
                  <a:schemeClr val="tx1"/>
                </a:solidFill>
                <a:latin typeface="Times New Roman" panose="02020603050405020304" pitchFamily="18" charset="0"/>
                <a:cs typeface="Times New Roman" panose="02020603050405020304" pitchFamily="18" charset="0"/>
              </a:rPr>
              <a:t>LDR</a:t>
            </a:r>
          </a:p>
        </p:txBody>
      </p:sp>
      <p:sp>
        <p:nvSpPr>
          <p:cNvPr id="1048618" name="Rectangle 30"/>
          <p:cNvSpPr/>
          <p:nvPr/>
        </p:nvSpPr>
        <p:spPr>
          <a:xfrm flipH="1">
            <a:off x="191592" y="2834741"/>
            <a:ext cx="1036237" cy="1354082"/>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1600" lang="en-IN">
                <a:solidFill>
                  <a:schemeClr val="tx1"/>
                </a:solidFill>
                <a:latin typeface="Times New Roman" panose="02020603050405020304" pitchFamily="18" charset="0"/>
                <a:cs typeface="Times New Roman" panose="02020603050405020304" pitchFamily="18" charset="0"/>
              </a:rPr>
              <a:t>STEPPER</a:t>
            </a:r>
            <a:r>
              <a:rPr dirty="0" sz="1600" lang="en-IN">
                <a:latin typeface="Times New Roman" panose="02020603050405020304" pitchFamily="18" charset="0"/>
                <a:cs typeface="Times New Roman" panose="02020603050405020304" pitchFamily="18" charset="0"/>
              </a:rPr>
              <a:t> </a:t>
            </a:r>
            <a:r>
              <a:rPr dirty="0" sz="1600" lang="en-IN">
                <a:solidFill>
                  <a:schemeClr val="tx1"/>
                </a:solidFill>
                <a:latin typeface="Times New Roman" panose="02020603050405020304" pitchFamily="18" charset="0"/>
                <a:cs typeface="Times New Roman" panose="02020603050405020304" pitchFamily="18" charset="0"/>
              </a:rPr>
              <a:t>MOTOR</a:t>
            </a:r>
          </a:p>
        </p:txBody>
      </p:sp>
      <p:sp>
        <p:nvSpPr>
          <p:cNvPr id="1048619" name="Rectangle 9"/>
          <p:cNvSpPr/>
          <p:nvPr/>
        </p:nvSpPr>
        <p:spPr>
          <a:xfrm>
            <a:off x="3480318" y="2136710"/>
            <a:ext cx="2547257" cy="3732278"/>
          </a:xfrm>
          <a:prstGeom prst="rect"/>
        </p:spPr>
        <p:style>
          <a:lnRef idx="2">
            <a:schemeClr val="dk1"/>
          </a:lnRef>
          <a:fillRef idx="1">
            <a:schemeClr val="lt1"/>
          </a:fillRef>
          <a:effectRef idx="0">
            <a:schemeClr val="dk1"/>
          </a:effectRef>
          <a:fontRef idx="minor">
            <a:schemeClr val="dk1"/>
          </a:fontRef>
        </p:style>
        <p:txBody>
          <a:bodyPr anchor="ctr" rtlCol="0"/>
          <a:p>
            <a:pPr algn="ctr"/>
            <a:r>
              <a:rPr dirty="0" sz="3200" lang="en-IN">
                <a:latin typeface="Times New Roman" panose="02020603050405020304" pitchFamily="18" charset="0"/>
                <a:cs typeface="Times New Roman" panose="02020603050405020304" pitchFamily="18" charset="0"/>
              </a:rPr>
              <a:t>Arduino Uno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Title 1"/>
          <p:cNvSpPr>
            <a:spLocks noGrp="1"/>
          </p:cNvSpPr>
          <p:nvPr>
            <p:ph type="title"/>
          </p:nvPr>
        </p:nvSpPr>
        <p:spPr>
          <a:xfrm>
            <a:off x="2384980" y="207390"/>
            <a:ext cx="6202839" cy="1225484"/>
          </a:xfrm>
        </p:spPr>
        <p:txBody>
          <a:bodyPr>
            <a:normAutofit/>
          </a:bodyPr>
          <a:p>
            <a:r>
              <a:rPr dirty="0" lang="en-IN"/>
              <a:t>      </a:t>
            </a:r>
            <a:r>
              <a:rPr dirty="0" lang="en-IN">
                <a:latin typeface="Times New Roman" panose="02020603050405020304" pitchFamily="18" charset="0"/>
                <a:cs typeface="Times New Roman" panose="02020603050405020304" pitchFamily="18" charset="0"/>
              </a:rPr>
              <a:t>HARDWARE COMPONENTS</a:t>
            </a:r>
          </a:p>
        </p:txBody>
      </p:sp>
      <p:sp>
        <p:nvSpPr>
          <p:cNvPr id="1048621" name="Text Placeholder 3"/>
          <p:cNvSpPr>
            <a:spLocks noGrp="1"/>
          </p:cNvSpPr>
          <p:nvPr>
            <p:ph type="body" sz="half" idx="2"/>
          </p:nvPr>
        </p:nvSpPr>
        <p:spPr>
          <a:xfrm>
            <a:off x="931315" y="2769702"/>
            <a:ext cx="6069658" cy="3323090"/>
          </a:xfrm>
        </p:spPr>
        <p:txBody>
          <a:bodyPr>
            <a:noAutofit/>
          </a:bodyPr>
          <a:p>
            <a:pPr indent="-342900" marL="3429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ARDUINO UNO </a:t>
            </a:r>
          </a:p>
          <a:p>
            <a:pPr indent="-342900" marL="3429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RAIN DROP SENSOR</a:t>
            </a:r>
          </a:p>
          <a:p>
            <a:pPr indent="-342900" marL="3429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SERVO MOTOR</a:t>
            </a:r>
          </a:p>
          <a:p>
            <a:pPr indent="-342900" marL="3429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AUTOMATED SOLAR ENERGY</a:t>
            </a:r>
          </a:p>
          <a:p>
            <a:pPr indent="-457200" marL="4572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LDR</a:t>
            </a:r>
          </a:p>
          <a:p>
            <a:pPr indent="-457200" marL="457200">
              <a:buFont typeface="Wingdings" panose="05000000000000000000" pitchFamily="2" charset="2"/>
              <a:buChar char="Ø"/>
            </a:pPr>
            <a:r>
              <a:rPr dirty="0" sz="3200" lang="en-IN">
                <a:latin typeface="Times New Roman" panose="02020603050405020304" pitchFamily="18" charset="0"/>
                <a:cs typeface="Times New Roman" panose="02020603050405020304" pitchFamily="18" charset="0"/>
              </a:rPr>
              <a:t>STEPPER MOTOR</a:t>
            </a:r>
          </a:p>
        </p:txBody>
      </p:sp>
      <p:pic>
        <p:nvPicPr>
          <p:cNvPr id="2097160" name="Picture Placeholder 9"/>
          <p:cNvPicPr>
            <a:picLocks noChangeAspect="1" noGrp="1"/>
          </p:cNvPicPr>
          <p:nvPr>
            <p:ph type="pic" idx="1"/>
          </p:nvPr>
        </p:nvPicPr>
        <p:blipFill>
          <a:blip xmlns:r="http://schemas.openxmlformats.org/officeDocument/2006/relationships" r:embed="rId1" cstate="print"/>
          <a:srcRect l="2508" r="2508"/>
          <a:stretch>
            <a:fillRect/>
          </a:stretch>
        </p:blipFill>
        <p:spPr>
          <a:xfrm>
            <a:off x="9417377" y="3956902"/>
            <a:ext cx="2231010" cy="1475302"/>
          </a:xfrm>
        </p:spPr>
      </p:pic>
      <p:pic>
        <p:nvPicPr>
          <p:cNvPr id="2097161" name="Picture 11"/>
          <p:cNvPicPr>
            <a:picLocks noChangeAspect="1"/>
          </p:cNvPicPr>
          <p:nvPr/>
        </p:nvPicPr>
        <p:blipFill>
          <a:blip xmlns:r="http://schemas.openxmlformats.org/officeDocument/2006/relationships" r:embed="rId2" cstate="print"/>
          <a:stretch>
            <a:fillRect/>
          </a:stretch>
        </p:blipFill>
        <p:spPr>
          <a:xfrm>
            <a:off x="8809969" y="1293401"/>
            <a:ext cx="2358000" cy="1863265"/>
          </a:xfrm>
          <a:prstGeom prst="rect"/>
        </p:spPr>
      </p:pic>
      <p:pic>
        <p:nvPicPr>
          <p:cNvPr id="2097162" name="Picture 13"/>
          <p:cNvPicPr>
            <a:picLocks noChangeAspect="1"/>
          </p:cNvPicPr>
          <p:nvPr/>
        </p:nvPicPr>
        <p:blipFill>
          <a:blip xmlns:r="http://schemas.openxmlformats.org/officeDocument/2006/relationships" r:embed="rId3"/>
          <a:stretch>
            <a:fillRect/>
          </a:stretch>
        </p:blipFill>
        <p:spPr>
          <a:xfrm>
            <a:off x="5753016" y="1324158"/>
            <a:ext cx="2542571" cy="2377176"/>
          </a:xfrm>
          <a:prstGeom prst="rect"/>
        </p:spPr>
      </p:pic>
      <p:pic>
        <p:nvPicPr>
          <p:cNvPr id="2097163" name="Picture 2" descr="Image result for automated solar system"/>
          <p:cNvPicPr>
            <a:picLocks noChangeAspect="1" noChangeArrowheads="1"/>
          </p:cNvPicPr>
          <p:nvPr/>
        </p:nvPicPr>
        <p:blipFill>
          <a:blip xmlns:r="http://schemas.openxmlformats.org/officeDocument/2006/relationships" r:embed="rId4"/>
          <a:srcRect/>
          <a:stretch>
            <a:fillRect/>
          </a:stretch>
        </p:blipFill>
        <p:spPr bwMode="auto">
          <a:xfrm>
            <a:off x="6641087" y="3701334"/>
            <a:ext cx="2380223" cy="1800169"/>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2" name="Title 1"/>
          <p:cNvSpPr>
            <a:spLocks noGrp="1"/>
          </p:cNvSpPr>
          <p:nvPr>
            <p:ph type="ctrTitle"/>
          </p:nvPr>
        </p:nvSpPr>
        <p:spPr>
          <a:xfrm>
            <a:off x="1203489" y="-729840"/>
            <a:ext cx="9144000" cy="2387600"/>
          </a:xfrm>
        </p:spPr>
        <p:txBody>
          <a:bodyPr>
            <a:normAutofit/>
          </a:bodyPr>
          <a:p>
            <a:r>
              <a:rPr dirty="0" sz="5400" lang="en-IN">
                <a:latin typeface="Times New Roman" panose="02020603050405020304" pitchFamily="18" charset="0"/>
                <a:cs typeface="Times New Roman" panose="02020603050405020304" pitchFamily="18" charset="0"/>
              </a:rPr>
              <a:t>ADVANTAGES</a:t>
            </a:r>
          </a:p>
        </p:txBody>
      </p:sp>
      <p:sp>
        <p:nvSpPr>
          <p:cNvPr id="1048623" name="Subtitle 2"/>
          <p:cNvSpPr>
            <a:spLocks noGrp="1"/>
          </p:cNvSpPr>
          <p:nvPr>
            <p:ph type="subTitle" idx="1"/>
          </p:nvPr>
        </p:nvSpPr>
        <p:spPr>
          <a:xfrm>
            <a:off x="1524000" y="2469823"/>
            <a:ext cx="9144000" cy="2787977"/>
          </a:xfrm>
        </p:spPr>
        <p:txBody>
          <a:bodyPr/>
          <a:p>
            <a:pPr algn="just" indent="-342900" marL="34290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Reduce crop damage</a:t>
            </a:r>
          </a:p>
          <a:p>
            <a:pPr algn="just" indent="-342900" marL="34290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Reduce labour cost</a:t>
            </a:r>
          </a:p>
          <a:p>
            <a:pPr algn="just" indent="-342900" marL="34290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System works for longer period</a:t>
            </a:r>
          </a:p>
          <a:p>
            <a:pPr algn="just" indent="-342900" marL="342900">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Energy efficient &amp; eco friendly</a:t>
            </a:r>
          </a:p>
          <a:p>
            <a:pPr algn="just" indent="-342900" marL="342900">
              <a:buFont typeface="Wingdings" panose="05000000000000000000" pitchFamily="2" charset="2"/>
              <a:buChar char="Ø"/>
            </a:pPr>
            <a:r>
              <a:rPr dirty="0" lang="en-US">
                <a:latin typeface="Times New Roman" panose="02020603050405020304" pitchFamily="18" charset="0"/>
                <a:cs typeface="Times New Roman" panose="02020603050405020304" pitchFamily="18" charset="0"/>
              </a:rPr>
              <a:t>Protection for outdoor spaces</a:t>
            </a:r>
          </a:p>
          <a:p>
            <a:pPr algn="just" indent="-342900" marL="34290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a:endParaRPr dirty="0" lang="en-IN"/>
          </a:p>
          <a:p>
            <a:pPr algn="just" indent="-342900" marL="342900">
              <a:buFont typeface="Wingdings" panose="05000000000000000000" pitchFamily="2" charset="2"/>
              <a:buChar char="Ø"/>
            </a:pPr>
            <a:endParaRPr dirty="0" lang="en-IN"/>
          </a:p>
          <a:p>
            <a:pPr algn="just" indent="-342900" marL="342900">
              <a:buFont typeface="Wingdings" panose="05000000000000000000" pitchFamily="2" charset="2"/>
              <a:buChar char="Ø"/>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4" name="Rectangle: Rounded Corners 5"/>
          <p:cNvSpPr/>
          <p:nvPr/>
        </p:nvSpPr>
        <p:spPr>
          <a:xfrm>
            <a:off x="556182" y="404949"/>
            <a:ext cx="10944520" cy="5839905"/>
          </a:xfrm>
          <a:prstGeom prst="roundRect"/>
          <a:effectLst>
            <a:innerShdw blurRad="114300">
              <a:prstClr val="black"/>
            </a:innerShdw>
          </a:effectLst>
        </p:spPr>
        <p:style>
          <a:lnRef idx="2">
            <a:schemeClr val="dk1"/>
          </a:lnRef>
          <a:fillRef idx="1">
            <a:schemeClr val="lt1"/>
          </a:fillRef>
          <a:effectRef idx="0">
            <a:schemeClr val="dk1"/>
          </a:effectRef>
          <a:fontRef idx="minor">
            <a:schemeClr val="dk1"/>
          </a:fontRef>
        </p:style>
        <p:txBody>
          <a:bodyPr anchor="ctr" rtlCol="0"/>
          <a:p>
            <a:pPr algn="ctr"/>
            <a:endParaRPr dirty="0" lang="en-IN">
              <a:latin typeface="Times New Roman" panose="02020603050405020304" pitchFamily="18" charset="0"/>
              <a:cs typeface="Times New Roman" panose="02020603050405020304" pitchFamily="18" charset="0"/>
            </a:endParaRPr>
          </a:p>
        </p:txBody>
      </p:sp>
      <p:sp>
        <p:nvSpPr>
          <p:cNvPr id="1048625" name="Title 1"/>
          <p:cNvSpPr>
            <a:spLocks noGrp="1"/>
          </p:cNvSpPr>
          <p:nvPr>
            <p:ph type="ctrTitle"/>
          </p:nvPr>
        </p:nvSpPr>
        <p:spPr>
          <a:xfrm>
            <a:off x="1143098" y="457200"/>
            <a:ext cx="9144000" cy="1300899"/>
          </a:xfrm>
        </p:spPr>
        <p:txBody>
          <a:bodyPr/>
          <a:p>
            <a:r>
              <a:rPr dirty="0" lang="en-IN">
                <a:latin typeface="Times New Roman" panose="02020603050405020304" pitchFamily="18" charset="0"/>
                <a:cs typeface="Times New Roman" panose="02020603050405020304" pitchFamily="18" charset="0"/>
              </a:rPr>
              <a:t>APPLICATIONS</a:t>
            </a:r>
          </a:p>
        </p:txBody>
      </p:sp>
      <p:sp>
        <p:nvSpPr>
          <p:cNvPr id="1048626" name="Subtitle 2"/>
          <p:cNvSpPr>
            <a:spLocks noGrp="1"/>
          </p:cNvSpPr>
          <p:nvPr>
            <p:ph type="subTitle" idx="1"/>
          </p:nvPr>
        </p:nvSpPr>
        <p:spPr>
          <a:xfrm>
            <a:off x="1724025" y="2524124"/>
            <a:ext cx="5905500" cy="2990851"/>
          </a:xfrm>
        </p:spPr>
        <p:txBody>
          <a:bodyPr>
            <a:normAutofit/>
          </a:bodyPr>
          <a:p>
            <a:pPr algn="l" indent="-457200" marL="4572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T</a:t>
            </a:r>
            <a:r>
              <a:rPr dirty="0" sz="2800" lang="en-IN" err="1">
                <a:latin typeface="Times New Roman" panose="02020603050405020304" pitchFamily="18" charset="0"/>
                <a:cs typeface="Times New Roman" panose="02020603050405020304" pitchFamily="18" charset="0"/>
              </a:rPr>
              <a:t>errace</a:t>
            </a:r>
            <a:r>
              <a:rPr dirty="0" sz="2800" lang="en-IN">
                <a:latin typeface="Times New Roman" panose="02020603050405020304" pitchFamily="18" charset="0"/>
                <a:cs typeface="Times New Roman" panose="02020603050405020304" pitchFamily="18" charset="0"/>
              </a:rPr>
              <a:t> gardens and car parking sheds</a:t>
            </a:r>
          </a:p>
          <a:p>
            <a:pPr algn="l" indent="-457200" marL="4572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Farm storage areas</a:t>
            </a:r>
          </a:p>
          <a:p>
            <a:pPr algn="l" indent="-457200" marL="4572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Industrial use-open storage yards &amp; construction sites</a:t>
            </a:r>
          </a:p>
          <a:p>
            <a:pPr algn="l" indent="-457200" marL="457200">
              <a:buFont typeface="Wingdings" panose="05000000000000000000" pitchFamily="2" charset="2"/>
              <a:buChar char="v"/>
            </a:pPr>
            <a:r>
              <a:rPr dirty="0" sz="2800" lang="en-US">
                <a:latin typeface="Times New Roman" panose="02020603050405020304" pitchFamily="18" charset="0"/>
                <a:cs typeface="Times New Roman" panose="02020603050405020304" pitchFamily="18" charset="0"/>
              </a:rPr>
              <a:t>Restaurant and resorts</a:t>
            </a:r>
          </a:p>
          <a:p>
            <a:pPr algn="l" indent="-457200" marL="457200">
              <a:buFont typeface="Wingdings" panose="05000000000000000000" pitchFamily="2" charset="2"/>
              <a:buChar char="v"/>
            </a:pP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2" name="Title 1"/>
          <p:cNvSpPr>
            <a:spLocks noGrp="1"/>
          </p:cNvSpPr>
          <p:nvPr>
            <p:ph type="title"/>
          </p:nvPr>
        </p:nvSpPr>
        <p:spPr/>
        <p:txBody>
          <a:bodyPr/>
          <a:p>
            <a:pPr algn="ctr"/>
            <a:r>
              <a:rPr b="1" dirty="0" lang="en-US">
                <a:latin typeface="Times New Roman" panose="02020603050405020304" pitchFamily="18" charset="0"/>
                <a:cs typeface="Times New Roman" panose="02020603050405020304" pitchFamily="18" charset="0"/>
              </a:rPr>
              <a:t>REFERENCES</a:t>
            </a:r>
          </a:p>
        </p:txBody>
      </p:sp>
      <p:sp>
        <p:nvSpPr>
          <p:cNvPr id="1048633" name="Content Placeholder 2"/>
          <p:cNvSpPr>
            <a:spLocks noGrp="1"/>
          </p:cNvSpPr>
          <p:nvPr>
            <p:ph idx="1"/>
          </p:nvPr>
        </p:nvSpPr>
        <p:spPr/>
        <p:txBody>
          <a:bodyPr/>
          <a:p>
            <a:r>
              <a:rPr altLang="en-US" dirty="0" lang="en-US">
                <a:latin typeface="Times New Roman" panose="02020603050405020304" pitchFamily="18" charset="0"/>
                <a:cs typeface="Times New Roman" panose="02020603050405020304" pitchFamily="18" charset="0"/>
              </a:rPr>
              <a:t>“Automatic Crop Protection from Heavy Rainfall and Preserving Rain Water” by the International Journal of Advanced Science and Technology. </a:t>
            </a:r>
          </a:p>
          <a:p>
            <a:r>
              <a:rPr altLang="en-US" dirty="0" lang="en-US">
                <a:latin typeface="Times New Roman" panose="02020603050405020304" pitchFamily="18" charset="0"/>
                <a:cs typeface="Times New Roman" panose="02020603050405020304" pitchFamily="18" charset="0"/>
              </a:rPr>
              <a:t> "Automatic Harvested Crop Protector from Rain" by </a:t>
            </a:r>
            <a:r>
              <a:rPr altLang="en-US" dirty="0" lang="en-US" err="1">
                <a:latin typeface="Times New Roman" panose="02020603050405020304" pitchFamily="18" charset="0"/>
                <a:cs typeface="Times New Roman" panose="02020603050405020304" pitchFamily="18" charset="0"/>
              </a:rPr>
              <a:t>Ashokkumar</a:t>
            </a:r>
            <a:r>
              <a:rPr altLang="en-US" dirty="0" lang="en-US">
                <a:latin typeface="Times New Roman" panose="02020603050405020304" pitchFamily="18" charset="0"/>
                <a:cs typeface="Times New Roman" panose="02020603050405020304" pitchFamily="18" charset="0"/>
              </a:rPr>
              <a:t>, K. et al., published in the Journal of Computational and Theoretical Nanoscience. </a:t>
            </a:r>
          </a:p>
          <a:p>
            <a:r>
              <a:rPr altLang="en-US" dirty="0" lang="en-US">
                <a:latin typeface="Times New Roman" panose="02020603050405020304" pitchFamily="18" charset="0"/>
                <a:cs typeface="Times New Roman" panose="02020603050405020304" pitchFamily="18" charset="0"/>
              </a:rPr>
              <a:t>"Automatic Crop Protection system during Harvesting" by B. Abdul Raheem et al., published in the International Journal of Engineering Research.</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DEPARMENT OF ELECTRONICS AND COMMUNICATION ENGINEERING</dc:title>
  <dc:creator>Gunda teja</dc:creator>
  <cp:lastModifiedBy>ADMIN</cp:lastModifiedBy>
  <dcterms:created xsi:type="dcterms:W3CDTF">2024-06-12T03:24:00Z</dcterms:created>
  <dcterms:modified xsi:type="dcterms:W3CDTF">2025-03-25T10:04:55Z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a728bdbef1b546958518502e9d271d99</vt:lpwstr>
  </property>
  <property fmtid="{D5CDD505-2E9C-101B-9397-08002B2CF9AE}" pid="3" name="KSOProductBuildVer">
    <vt:lpwstr>1033-12.2.0.20326</vt:lpwstr>
  </property>
</Properties>
</file>