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2" r:id="rId3"/>
    <p:sldId id="260" r:id="rId4"/>
    <p:sldId id="261" r:id="rId5"/>
    <p:sldId id="269" r:id="rId6"/>
    <p:sldId id="256" r:id="rId7"/>
    <p:sldId id="257" r:id="rId8"/>
    <p:sldId id="263" r:id="rId9"/>
    <p:sldId id="267" r:id="rId10"/>
    <p:sldId id="259" r:id="rId11"/>
    <p:sldId id="264" r:id="rId12"/>
    <p:sldId id="271" r:id="rId13"/>
    <p:sldId id="274" r:id="rId14"/>
    <p:sldId id="275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0" autoAdjust="0"/>
    <p:restoredTop sz="94660"/>
  </p:normalViewPr>
  <p:slideViewPr>
    <p:cSldViewPr snapToGrid="0">
      <p:cViewPr>
        <p:scale>
          <a:sx n="64" d="100"/>
          <a:sy n="64" d="100"/>
        </p:scale>
        <p:origin x="6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BC9D9-E3B3-4572-8C07-C71C12D2A272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91C39-85D9-47A7-B8F6-802B99F72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91C39-85D9-47A7-B8F6-802B99F72C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ADFA-20FA-4FBC-A739-2337E1AAF073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0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E99F-7747-40FE-809D-7B9F7AB0B7BA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8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AB64-2EBA-4521-A2FE-6CA52BA2CD20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2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55AB-94F1-4C33-9D5D-97ACB1FF0146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5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F6F3-80B0-4B28-A66A-D9F9913A3508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4FB4-081A-4D3E-AED5-495EAFA7A571}" type="datetime1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6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681A-C000-49D9-932F-F1CA0A3D4B2C}" type="datetime1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59F7-C65F-47F3-882C-ABBB524E76C5}" type="datetime1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6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896B-1F74-4684-9E4B-B5A7B41F79DB}" type="datetime1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AEFA-D836-4B01-BC98-DA026B349DAE}" type="datetime1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903E-2BB6-4B1F-94AB-2799354C3A70}" type="datetime1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9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B5CA-4728-4599-BAD0-DF7D729C6AAB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CC84-B26E-4CD4-B37A-618D5312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iga.io/" TargetMode="External"/><Relationship Id="rId2" Type="http://schemas.openxmlformats.org/officeDocument/2006/relationships/hyperlink" Target="http://www.gitla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7" Type="http://schemas.openxmlformats.org/officeDocument/2006/relationships/hyperlink" Target="https://jenkins.io/" TargetMode="External"/><Relationship Id="rId2" Type="http://schemas.openxmlformats.org/officeDocument/2006/relationships/hyperlink" Target="https://en.wikipedia.org/wiki/Agile_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com/" TargetMode="External"/><Relationship Id="rId5" Type="http://schemas.openxmlformats.org/officeDocument/2006/relationships/hyperlink" Target="https://en.wikipedia.org/wiki/Code_coverage" TargetMode="External"/><Relationship Id="rId4" Type="http://schemas.openxmlformats.org/officeDocument/2006/relationships/hyperlink" Target="https://taiga.io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4915" y="10279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600" b="1" dirty="0">
              <a:solidFill>
                <a:srgbClr val="C00000"/>
              </a:solidFill>
              <a:effectLst>
                <a:glow rad="127000">
                  <a:schemeClr val="accent4">
                    <a:lumMod val="40000"/>
                    <a:lumOff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US" sz="9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z="2000" smtClean="0">
                <a:solidFill>
                  <a:schemeClr val="bg1"/>
                </a:solidFill>
              </a:rPr>
              <a:t>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7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2414427"/>
            <a:ext cx="4240908" cy="1697837"/>
          </a:xfrm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 Used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 Server 9.0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Hibernate (JBoss Eclipse plugin)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iText 5.5 – PDF generation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– Front End 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Continuous Integration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Coverage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Bugs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z="1600" smtClean="0">
                <a:solidFill>
                  <a:srgbClr val="FFC000"/>
                </a:solidFill>
              </a:rPr>
              <a:t>10</a:t>
            </a:fld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5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33" y="1872433"/>
            <a:ext cx="4132637" cy="2216682"/>
          </a:xfrm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4000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Launch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2, 2016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9:00 hours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5174" y="6270771"/>
            <a:ext cx="778625" cy="365125"/>
          </a:xfrm>
        </p:spPr>
        <p:txBody>
          <a:bodyPr>
            <a:normAutofit lnSpcReduction="10000"/>
          </a:bodyPr>
          <a:lstStyle/>
          <a:p>
            <a:fld id="{4CCCCC84-B26E-4CD4-B37A-618D53122EFC}" type="slidenum">
              <a:rPr lang="en-US" sz="1800" smtClean="0">
                <a:solidFill>
                  <a:schemeClr val="accent2">
                    <a:lumMod val="75000"/>
                  </a:schemeClr>
                </a:solidFill>
              </a:rPr>
              <a:pPr/>
              <a:t>11</a:t>
            </a:fld>
            <a:endParaRPr 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3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87" y="23131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 DEMO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z="1800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4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Wiki @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www.gitlab.com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Sprint backlogs @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www.taiga.io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5174" y="6270771"/>
            <a:ext cx="778625" cy="365125"/>
          </a:xfrm>
        </p:spPr>
        <p:txBody>
          <a:bodyPr>
            <a:normAutofit lnSpcReduction="10000"/>
          </a:bodyPr>
          <a:lstStyle/>
          <a:p>
            <a:fld id="{4CCCCC84-B26E-4CD4-B37A-618D53122EFC}" type="slidenum">
              <a:rPr lang="en-US" sz="1800" smtClean="0">
                <a:solidFill>
                  <a:srgbClr val="FFC000"/>
                </a:solidFill>
              </a:rPr>
              <a:pPr/>
              <a:t>13</a:t>
            </a:fld>
            <a:endParaRPr lang="en-US" sz="105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0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https://en.wikipedia.org/wiki/Agile_software_development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http://stackoverflow.com/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https://taiga.io/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https://en.wikipedia.org/wiki/Code_coverage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https://gitlab.com/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https://jenkins.io/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5174" y="6270771"/>
            <a:ext cx="778625" cy="365125"/>
          </a:xfrm>
        </p:spPr>
        <p:txBody>
          <a:bodyPr>
            <a:normAutofit lnSpcReduction="10000"/>
          </a:bodyPr>
          <a:lstStyle/>
          <a:p>
            <a:fld id="{4CCCCC84-B26E-4CD4-B37A-618D53122EFC}" type="slidenum">
              <a:rPr lang="en-US" sz="1800" smtClean="0">
                <a:solidFill>
                  <a:srgbClr val="FFC000"/>
                </a:solidFill>
              </a:rPr>
              <a:pPr/>
              <a:t>14</a:t>
            </a:fld>
            <a:endParaRPr lang="en-US" sz="105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966187" y="643467"/>
            <a:ext cx="6259625" cy="55710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fld id="{4CCCCC84-B26E-4CD4-B37A-618D53122EFC}" type="slidenum">
              <a:rPr lang="en-US" sz="1800" smtClean="0">
                <a:solidFill>
                  <a:srgbClr val="FFC000"/>
                </a:solidFill>
              </a:rPr>
              <a:pPr/>
              <a:t>1</a:t>
            </a:fld>
            <a:r>
              <a:rPr lang="en-US" sz="1800" dirty="0">
                <a:solidFill>
                  <a:srgbClr val="FFC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5739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 Reviews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z="1800" smtClean="0">
                <a:solidFill>
                  <a:srgbClr val="FFC000"/>
                </a:solidFill>
              </a:rPr>
              <a:t>16</a:t>
            </a:fld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143" y="2693504"/>
            <a:ext cx="8129912" cy="1599822"/>
          </a:xfrm>
        </p:spPr>
      </p:pic>
    </p:spTree>
    <p:extLst>
      <p:ext uri="{BB962C8B-B14F-4D97-AF65-F5344CB8AC3E}">
        <p14:creationId xmlns:p14="http://schemas.microsoft.com/office/powerpoint/2010/main" val="82959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08035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DISCLAIMER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97" y="2445026"/>
            <a:ext cx="9356603" cy="20188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z="2000" smtClean="0">
                <a:solidFill>
                  <a:srgbClr val="FFC000"/>
                </a:solidFill>
              </a:rPr>
              <a:t>2</a:t>
            </a:fld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9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08" y="248720"/>
            <a:ext cx="5136972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USCSR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Corporation for Software Rehearsal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months ago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enthusiastic, talented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Opportunities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75174" y="6270771"/>
            <a:ext cx="778625" cy="365125"/>
          </a:xfrm>
        </p:spPr>
        <p:txBody>
          <a:bodyPr>
            <a:normAutofit fontScale="92500" lnSpcReduction="10000"/>
          </a:bodyPr>
          <a:lstStyle/>
          <a:p>
            <a:fld id="{4CCCCC84-B26E-4CD4-B37A-618D53122EFC}" type="slidenum"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pPr/>
              <a:t>3</a:t>
            </a:fld>
            <a:endParaRPr 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2588740"/>
            <a:ext cx="5315059" cy="1366528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Raj Kiran Reddy Gunna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007" y="5178287"/>
            <a:ext cx="5136973" cy="1560337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Frankly,</a:t>
            </a:r>
          </a:p>
          <a:p>
            <a:pPr algn="ctr"/>
            <a:r>
              <a:rPr lang="en-US" b="1" dirty="0" err="1">
                <a:solidFill>
                  <a:srgbClr val="00B0F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dirty="0" err="1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nni</a:t>
            </a:r>
            <a:endParaRPr lang="en-US" b="1" dirty="0">
              <a:solidFill>
                <a:srgbClr val="C00000"/>
              </a:solidFill>
              <a:effectLst>
                <a:glow rad="127000">
                  <a:schemeClr val="accent4">
                    <a:lumMod val="40000"/>
                    <a:lumOff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solidFill>
                  <a:srgbClr val="00B0F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efak</a:t>
            </a:r>
            <a:endParaRPr lang="en-US" b="1" dirty="0">
              <a:solidFill>
                <a:srgbClr val="C00000"/>
              </a:solidFill>
              <a:effectLst>
                <a:glow rad="127000">
                  <a:schemeClr val="accent4">
                    <a:lumMod val="40000"/>
                    <a:lumOff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00B0F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hristian</a:t>
            </a:r>
          </a:p>
          <a:p>
            <a:pPr algn="ctr"/>
            <a:r>
              <a:rPr lang="en-US" b="1" dirty="0" err="1">
                <a:solidFill>
                  <a:srgbClr val="00B0F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hivaJyothi</a:t>
            </a:r>
            <a:endParaRPr lang="en-US" b="1" dirty="0">
              <a:solidFill>
                <a:srgbClr val="C00000"/>
              </a:solidFill>
              <a:effectLst>
                <a:glow rad="127000">
                  <a:schemeClr val="accent4">
                    <a:lumMod val="40000"/>
                    <a:lumOff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00B0F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4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22" y="3041151"/>
            <a:ext cx="3809466" cy="7047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89834" y="2018745"/>
            <a:ext cx="5640892" cy="3454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b="1" dirty="0">
                <a:solidFill>
                  <a:srgbClr val="C00000"/>
                </a:solidFill>
                <a:effectLst>
                  <a:glow rad="127000">
                    <a:srgbClr val="FFC000">
                      <a:lumMod val="40000"/>
                      <a:lumOff val="60000"/>
                    </a:srgb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Play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z="2000" smtClean="0">
                <a:solidFill>
                  <a:srgbClr val="FFC000"/>
                </a:solidFill>
              </a:rPr>
              <a:t>4</a:t>
            </a:fld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1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34915" y="10279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600" b="1" dirty="0">
              <a:solidFill>
                <a:srgbClr val="C00000"/>
              </a:solidFill>
              <a:effectLst>
                <a:glow rad="127000">
                  <a:schemeClr val="accent4">
                    <a:lumMod val="40000"/>
                    <a:lumOff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Months Back….</a:t>
            </a:r>
            <a:endParaRPr lang="en-US" sz="9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z="2000" smtClean="0">
                <a:solidFill>
                  <a:schemeClr val="bg1"/>
                </a:solidFill>
              </a:rPr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7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" name="Freeform: Shap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0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21264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 Bank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z="2000" smtClean="0">
                <a:solidFill>
                  <a:schemeClr val="bg1"/>
                </a:solidFill>
              </a:rPr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3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QBMS?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project is to keep the track of departments, courses, questions &amp; answers that can be modified by admin and users.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admin provides access to the users and can create, preview, edit or update courses, questions &amp; answers and can select the content to download or 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z="1800" smtClean="0">
                <a:solidFill>
                  <a:srgbClr val="FFC000"/>
                </a:solidFill>
              </a:rPr>
              <a:t>7</a:t>
            </a:fld>
            <a:endParaRPr lang="en-US" sz="1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79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glow rad="127000">
                    <a:schemeClr val="accent4">
                      <a:lumMod val="40000"/>
                      <a:lumOff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Dashboard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Add/view all Departments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Add/view/edit all Courses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Add/view/edit all Questions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Add/view/edit all Answers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Question Bank for all courses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Question Bank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the file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the file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z="1800" smtClean="0">
                <a:solidFill>
                  <a:srgbClr val="FFC000"/>
                </a:solidFill>
              </a:rPr>
              <a:t>8</a:t>
            </a:fld>
            <a:endParaRPr 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7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22" y="3041151"/>
            <a:ext cx="3809466" cy="7047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89834" y="2018745"/>
            <a:ext cx="5640892" cy="3454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b="1" dirty="0">
                <a:solidFill>
                  <a:srgbClr val="C00000"/>
                </a:solidFill>
                <a:effectLst>
                  <a:glow rad="127000">
                    <a:srgbClr val="FFC000">
                      <a:lumMod val="40000"/>
                      <a:lumOff val="60000"/>
                    </a:srgb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Stop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CC84-B26E-4CD4-B37A-618D53122EFC}" type="slidenum">
              <a:rPr lang="en-US" sz="1600" smtClean="0">
                <a:solidFill>
                  <a:srgbClr val="FFC000"/>
                </a:solidFill>
              </a:rPr>
              <a:t>9</a:t>
            </a:fld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1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230</Words>
  <Application>Microsoft Office PowerPoint</Application>
  <PresentationFormat>Widescreen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DISCLAIMER</vt:lpstr>
      <vt:lpstr>USCSR</vt:lpstr>
      <vt:lpstr>PowerPoint Presentation</vt:lpstr>
      <vt:lpstr>PowerPoint Presentation</vt:lpstr>
      <vt:lpstr>Question Bank Management System</vt:lpstr>
      <vt:lpstr>Why QBMS?</vt:lpstr>
      <vt:lpstr>Features </vt:lpstr>
      <vt:lpstr>PowerPoint Presentation</vt:lpstr>
      <vt:lpstr>Software Tools Used</vt:lpstr>
      <vt:lpstr>Product Launch</vt:lpstr>
      <vt:lpstr>Product DEMO</vt:lpstr>
      <vt:lpstr>Documentation</vt:lpstr>
      <vt:lpstr>References</vt:lpstr>
      <vt:lpstr>PowerPoint Presentation</vt:lpstr>
      <vt:lpstr>Product 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Jyothi Angala</dc:creator>
  <cp:lastModifiedBy>Shiva Jyothi Angala</cp:lastModifiedBy>
  <cp:revision>32</cp:revision>
  <dcterms:created xsi:type="dcterms:W3CDTF">2016-12-02T04:09:35Z</dcterms:created>
  <dcterms:modified xsi:type="dcterms:W3CDTF">2016-12-02T09:27:57Z</dcterms:modified>
</cp:coreProperties>
</file>