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9" r:id="rId4"/>
    <p:sldId id="280" r:id="rId5"/>
    <p:sldId id="281" r:id="rId6"/>
    <p:sldId id="264" r:id="rId7"/>
    <p:sldId id="27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3C4D-CDDD-4FC9-8CC4-883FAADD1076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2F0B8-A06E-44ED-9B9B-0B874A31C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248E-99D3-4B17-B743-946770EF6D9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C0A01-0D9E-4417-B072-2190DE6E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0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385-9B7E-4B4A-9849-2994364E1869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7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E861-13C7-463F-867E-615A08217E98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A8FF-6448-4499-A299-BC91291DCC9D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92D0-B590-41EA-A0BA-064069FD8E7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D0AA-370B-4DDD-9839-F4E1FEB80A8B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DB54-1018-4AB5-B5D5-02ADD599E7DE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4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1654-F145-4A14-A195-D6EB941943C9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ED48-8668-49A0-80D1-8920A0816A01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6E95-F8EE-49BD-B772-A74691E61977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8D5-C07F-40CC-B5EA-75F27ECC0E57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8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6051CB-AC64-47E4-8B70-43CF2120C49D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B354-643E-4E3F-826A-A43ECE6BB3A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7F331A-0AB9-4B3B-BD08-3A2DA462E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069" y="1250302"/>
            <a:ext cx="10551316" cy="23793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AGILE SOFTWARE ENGINEERING 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         </a:t>
            </a:r>
            <a:r>
              <a:rPr lang="en-US" sz="4000" dirty="0"/>
              <a:t>    – Project presentation -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4928" y="4385389"/>
            <a:ext cx="8637072" cy="1585272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TEAM CHARLIE</a:t>
            </a:r>
          </a:p>
          <a:p>
            <a:r>
              <a:rPr lang="en-US" dirty="0" err="1"/>
              <a:t>Chritian</a:t>
            </a:r>
            <a:r>
              <a:rPr lang="en-US" dirty="0"/>
              <a:t>, </a:t>
            </a:r>
            <a:r>
              <a:rPr lang="en-US" dirty="0" err="1"/>
              <a:t>jyothi</a:t>
            </a:r>
            <a:r>
              <a:rPr lang="en-US" dirty="0"/>
              <a:t>, Raj , </a:t>
            </a:r>
            <a:r>
              <a:rPr lang="en-US" dirty="0" err="1"/>
              <a:t>shefak</a:t>
            </a:r>
            <a:r>
              <a:rPr lang="en-US" dirty="0"/>
              <a:t>, </a:t>
            </a:r>
            <a:r>
              <a:rPr lang="en-US" dirty="0" err="1"/>
              <a:t>unni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</a:t>
            </a:r>
            <a:br>
              <a:rPr lang="en-US" dirty="0"/>
            </a:br>
            <a:r>
              <a:rPr lang="en-US" dirty="0"/>
              <a:t>– walk through of 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37" y="1726164"/>
            <a:ext cx="11234057" cy="448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What’s our project?</a:t>
            </a:r>
          </a:p>
          <a:p>
            <a:pPr marL="0" indent="0">
              <a:buNone/>
            </a:pP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None/>
            </a:pPr>
            <a:r>
              <a:rPr lang="en-US" sz="5100" b="1" dirty="0"/>
              <a:t>Question Bank</a:t>
            </a:r>
          </a:p>
          <a:p>
            <a:pPr marL="0" lvl="0" indent="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None/>
            </a:pPr>
            <a:r>
              <a:rPr lang="en-US" sz="3600" dirty="0"/>
              <a:t>It’s a web application which allows the authorized users to add, edit and save questions and answers in the specific courses they teach to create study guides or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327" y="6215224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features of our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700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User can login.</a:t>
            </a:r>
          </a:p>
          <a:p>
            <a:pPr algn="just"/>
            <a:r>
              <a:rPr lang="en-US" sz="2200" dirty="0"/>
              <a:t>Users can create and manage different courses they teach.</a:t>
            </a:r>
          </a:p>
          <a:p>
            <a:pPr algn="just"/>
            <a:r>
              <a:rPr lang="en-US" sz="2200" dirty="0"/>
              <a:t>Users can add questions (and their answers) under the courses they teach.</a:t>
            </a:r>
          </a:p>
          <a:p>
            <a:pPr algn="just"/>
            <a:r>
              <a:rPr lang="en-US" sz="2200" dirty="0"/>
              <a:t>Users can compile random or hand-selected study guides for individual courses.</a:t>
            </a:r>
          </a:p>
          <a:p>
            <a:pPr marL="0" indent="0" algn="just">
              <a:buNone/>
            </a:pPr>
            <a:r>
              <a:rPr lang="en-US" sz="2200" dirty="0"/>
              <a:t>Study Guide is a document comprised of a subset of questions and their correct answers</a:t>
            </a:r>
          </a:p>
          <a:p>
            <a:pPr algn="just"/>
            <a:r>
              <a:rPr lang="en-US" sz="2200" dirty="0"/>
              <a:t>Users can compile random or hand-selected Test for individual courses</a:t>
            </a:r>
          </a:p>
          <a:p>
            <a:pPr marL="0" indent="0" algn="just">
              <a:buNone/>
            </a:pPr>
            <a:r>
              <a:rPr lang="en-US" sz="2200" dirty="0"/>
              <a:t>A Test is a document comprised of a subset questions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35" y="6182736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tools 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A. Oracle DB</a:t>
            </a:r>
          </a:p>
          <a:p>
            <a:pPr marL="0" indent="0">
              <a:buNone/>
            </a:pPr>
            <a:r>
              <a:rPr lang="en-US" sz="2800" dirty="0"/>
              <a:t>B.  Tomcat Server</a:t>
            </a:r>
          </a:p>
          <a:p>
            <a:pPr marL="0" indent="0">
              <a:buNone/>
            </a:pPr>
            <a:r>
              <a:rPr lang="en-US" sz="2800" dirty="0"/>
              <a:t>C. Spring Hibernate (</a:t>
            </a:r>
            <a:r>
              <a:rPr lang="en-US" sz="2800" dirty="0" err="1"/>
              <a:t>JBoss</a:t>
            </a:r>
            <a:r>
              <a:rPr lang="en-US" sz="2800" dirty="0"/>
              <a:t> Eclipse plugin)</a:t>
            </a:r>
          </a:p>
          <a:p>
            <a:pPr marL="0" indent="0">
              <a:buNone/>
            </a:pPr>
            <a:r>
              <a:rPr lang="en-US" sz="2800" dirty="0"/>
              <a:t>D.  Taiga Project Management</a:t>
            </a:r>
          </a:p>
          <a:p>
            <a:pPr marL="0" indent="0">
              <a:buNone/>
            </a:pPr>
            <a:r>
              <a:rPr lang="en-US" sz="2800" dirty="0"/>
              <a:t>	https://taiga.io/</a:t>
            </a:r>
          </a:p>
          <a:p>
            <a:pPr marL="0" indent="0">
              <a:buNone/>
            </a:pPr>
            <a:r>
              <a:rPr lang="en-US" sz="2800" dirty="0"/>
              <a:t>E.  Jenkins Continuous Integration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4827" y="6229390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6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Person</a:t>
            </a:r>
          </a:p>
          <a:p>
            <a:r>
              <a:rPr lang="en-US" sz="2800" dirty="0"/>
              <a:t>Course</a:t>
            </a:r>
          </a:p>
          <a:p>
            <a:r>
              <a:rPr lang="en-US" sz="2800" dirty="0"/>
              <a:t>Question</a:t>
            </a:r>
          </a:p>
          <a:p>
            <a:r>
              <a:rPr lang="en-US" sz="2800" dirty="0"/>
              <a:t>Answer</a:t>
            </a:r>
          </a:p>
          <a:p>
            <a:r>
              <a:rPr lang="en-US" sz="2800" dirty="0"/>
              <a:t>Teaches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488" y="6229390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0909" y="2782608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26" y="6240218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1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We are implementing the other features in our next sprint.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7544" y="6239074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1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3587" y="2773279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Any 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095" y="6239074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3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93" y="2679973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7544" y="6262224"/>
            <a:ext cx="811019" cy="503578"/>
          </a:xfrm>
        </p:spPr>
        <p:txBody>
          <a:bodyPr/>
          <a:lstStyle/>
          <a:p>
            <a:fld id="{1B7F331A-0AB9-4B3B-BD08-3A2DA462E0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98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2415</TotalTime>
  <Words>183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Gallery</vt:lpstr>
      <vt:lpstr>AGILE SOFTWARE ENGINEERING                 – Project presentation - </vt:lpstr>
      <vt:lpstr>introduction  – walk through of project proposal</vt:lpstr>
      <vt:lpstr> features of our project </vt:lpstr>
      <vt:lpstr> tools  used</vt:lpstr>
      <vt:lpstr> database tables</vt:lpstr>
      <vt:lpstr>demo</vt:lpstr>
      <vt:lpstr> Future work</vt:lpstr>
      <vt:lpstr>Any questions?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 and quality assurance                         – Project process - </dc:title>
  <dc:creator>Raj Kiran Reddy Gunna</dc:creator>
  <cp:lastModifiedBy>Raj Kiran Reddy Gunna</cp:lastModifiedBy>
  <cp:revision>88</cp:revision>
  <dcterms:created xsi:type="dcterms:W3CDTF">2016-09-28T23:50:00Z</dcterms:created>
  <dcterms:modified xsi:type="dcterms:W3CDTF">2016-10-05T18:24:46Z</dcterms:modified>
</cp:coreProperties>
</file>