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Default Extension="svg" ContentType="image/svg+xml"/>
  <Override PartName="/docMetadata/LabelInfo.xml" ContentType="application/vnd.ms-office.classificationlabels+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authors.xml" ContentType="application/vnd.ms-powerpoint.author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ustom.xml" ContentType="application/vnd.openxmlformats-officedocument.custom-properties+xml"/>
  <Override PartName="/ppt/commentAuthors.xml" ContentType="application/vnd.openxmlformats-officedocument.presentationml.commentAuthor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customXml/itemProps2.xml" ContentType="application/vnd.openxmlformats-officedocument.customXml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6" r:id="rId4"/>
  </p:sldMasterIdLst>
  <p:notesMasterIdLst>
    <p:notesMasterId r:id="rId19"/>
  </p:notesMasterIdLst>
  <p:handoutMasterIdLst>
    <p:handoutMasterId r:id="rId20"/>
  </p:handoutMasterIdLst>
  <p:sldIdLst>
    <p:sldId id="256" r:id="rId5"/>
    <p:sldId id="277" r:id="rId6"/>
    <p:sldId id="295" r:id="rId7"/>
    <p:sldId id="296" r:id="rId8"/>
    <p:sldId id="264" r:id="rId9"/>
    <p:sldId id="297" r:id="rId10"/>
    <p:sldId id="298" r:id="rId11"/>
    <p:sldId id="300" r:id="rId12"/>
    <p:sldId id="306" r:id="rId13"/>
    <p:sldId id="301" r:id="rId14"/>
    <p:sldId id="307" r:id="rId15"/>
    <p:sldId id="303" r:id="rId16"/>
    <p:sldId id="304" r:id="rId17"/>
    <p:sldId id="305"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xmlns="">
        <p14:section name="Default Section" id="{166B1F3E-94C1-41A8-8B78-FACB2806CA09}">
          <p14:sldIdLst>
            <p14:sldId id="256"/>
            <p14:sldId id="277"/>
            <p14:sldId id="295"/>
            <p14:sldId id="296"/>
            <p14:sldId id="264"/>
            <p14:sldId id="297"/>
            <p14:sldId id="298"/>
            <p14:sldId id="300"/>
            <p14:sldId id="306"/>
            <p14:sldId id="301"/>
            <p14:sldId id="307"/>
            <p14:sldId id="303"/>
            <p14:sldId id="304"/>
            <p14:sldId id="305"/>
          </p14:sldIdLst>
        </p14:section>
      </p14:sectionLst>
    </p:ext>
    <p:ext uri="{EFAFB233-063F-42B5-8137-9DF3F51BA10A}">
      <p15:sldGuideLst xmlns:p15="http://schemas.microsoft.com/office/powerpoint/2012/main" xmlns="">
        <p15:guide id="1" orient="horz" pos="3360" userDrawn="1">
          <p15:clr>
            <a:srgbClr val="A4A3A4"/>
          </p15:clr>
        </p15:guide>
        <p15:guide id="2" pos="3840">
          <p15:clr>
            <a:srgbClr val="A4A3A4"/>
          </p15:clr>
        </p15:guide>
      </p15:sldGuideLst>
    </p:ext>
    <p:ext uri="{2D200454-40CA-4A62-9FC3-DE9A4176ACB9}">
      <p15:notesGuideLst xmlns:p15="http://schemas.microsoft.com/office/powerpoint/2012/main" xmlns=""/>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E9E6DF"/>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7E9639D4-E3E2-4D34-9284-5A2195B3D0D7}">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4995" autoAdjust="0"/>
    <p:restoredTop sz="94609" autoAdjust="0"/>
  </p:normalViewPr>
  <p:slideViewPr>
    <p:cSldViewPr snapToGrid="0">
      <p:cViewPr varScale="1">
        <p:scale>
          <a:sx n="69" d="100"/>
          <a:sy n="69" d="100"/>
        </p:scale>
        <p:origin x="-780" y="-102"/>
      </p:cViewPr>
      <p:guideLst>
        <p:guide orient="horz" pos="3360"/>
        <p:guide pos="384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8/10/relationships/authors" Target="authors.xml"/><Relationship Id="rId3" Type="http://schemas.openxmlformats.org/officeDocument/2006/relationships/customXml" Target="../customXml/item3.xml"/><Relationship Id="rId21" Type="http://schemas.openxmlformats.org/officeDocument/2006/relationships/commentAuthors" Target="commen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53F6ED8B-CF52-4A64-BACC-61D9C1041E0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xmlns="" id="{0D7022B2-02C5-4E03-99BC-0BA3C57AC49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352A77B-D33C-49B3-A83C-450AA2ED72B3}" type="datetimeFigureOut">
              <a:rPr lang="en-US" smtClean="0"/>
              <a:pPr/>
              <a:t>9/1/2025</a:t>
            </a:fld>
            <a:endParaRPr lang="en-US" dirty="0"/>
          </a:p>
        </p:txBody>
      </p:sp>
      <p:sp>
        <p:nvSpPr>
          <p:cNvPr id="4" name="Footer Placeholder 3">
            <a:extLst>
              <a:ext uri="{FF2B5EF4-FFF2-40B4-BE49-F238E27FC236}">
                <a16:creationId xmlns:a16="http://schemas.microsoft.com/office/drawing/2014/main" xmlns="" id="{BC3FEE8C-8D38-4F2A-950E-071C6823E27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xmlns="" id="{8C567A6D-959B-4552-AB8D-4CCA819CAA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BF9A36D-7FAC-478F-9944-F324014F6FD1}" type="slidenum">
              <a:rPr lang="en-US" smtClean="0"/>
              <a:pPr/>
              <a:t>‹#›</a:t>
            </a:fld>
            <a:endParaRPr lang="en-US" dirty="0"/>
          </a:p>
        </p:txBody>
      </p:sp>
    </p:spTree>
    <p:extLst>
      <p:ext uri="{BB962C8B-B14F-4D97-AF65-F5344CB8AC3E}">
        <p14:creationId xmlns:p14="http://schemas.microsoft.com/office/powerpoint/2010/main" xmlns="" val="13424676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8D8F9A-F5CB-4EF8-A859-ED5E107B9763}" type="datetimeFigureOut">
              <a:rPr lang="en-US" smtClean="0"/>
              <a:pPr/>
              <a:t>9/1/2025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B9A9E5-4F7F-4A7D-9DE1-899232329269}" type="slidenum">
              <a:rPr lang="en-US" smtClean="0"/>
              <a:pPr/>
              <a:t>‹#›</a:t>
            </a:fld>
            <a:endParaRPr lang="en-US" dirty="0"/>
          </a:p>
        </p:txBody>
      </p:sp>
    </p:spTree>
    <p:extLst>
      <p:ext uri="{BB962C8B-B14F-4D97-AF65-F5344CB8AC3E}">
        <p14:creationId xmlns:p14="http://schemas.microsoft.com/office/powerpoint/2010/main" xmlns="" val="13877831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6.svg"/><Relationship Id="rId7" Type="http://schemas.openxmlformats.org/officeDocument/2006/relationships/image" Target="../media/image20.sv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10.png"/><Relationship Id="rId5" Type="http://schemas.openxmlformats.org/officeDocument/2006/relationships/image" Target="../media/image18.svg"/><Relationship Id="rId4" Type="http://schemas.openxmlformats.org/officeDocument/2006/relationships/image" Target="../media/image9.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4.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cap="all" spc="150" baseline="0">
                <a:solidFill>
                  <a:schemeClr val="tx1">
                    <a:lumMod val="75000"/>
                    <a:lumOff val="25000"/>
                  </a:schemeClr>
                </a:solidFill>
              </a:defRPr>
            </a:lvl1pPr>
          </a:lstStyle>
          <a:p>
            <a:r>
              <a:rPr lang="en-US"/>
              <a:t>CLICK TO EDIT MASTER TITLE STYLE</a:t>
            </a:r>
          </a:p>
        </p:txBody>
      </p:sp>
      <p:sp>
        <p:nvSpPr>
          <p:cNvPr id="3" name="Subtitle 2">
            <a:extLst>
              <a:ext uri="{FF2B5EF4-FFF2-40B4-BE49-F238E27FC236}">
                <a16:creationId xmlns:a16="http://schemas.microsoft.com/office/drawing/2014/main" xmlns=""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lnSpc>
                <a:spcPct val="100000"/>
              </a:lnSpc>
              <a:buNone/>
              <a:defRPr sz="16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8" name="Graphic 7">
            <a:extLst>
              <a:ext uri="{FF2B5EF4-FFF2-40B4-BE49-F238E27FC236}">
                <a16:creationId xmlns:a16="http://schemas.microsoft.com/office/drawing/2014/main" xmlns="" id="{A04F1E16-9A84-4D0E-9706-79C396AF6AE6}"/>
              </a:ext>
            </a:extLst>
          </p:cNvPr>
          <p:cNvPicPr>
            <a:picLocks noChangeAspect="1"/>
          </p:cNvPicPr>
          <p:nvPr/>
        </p:nvPicPr>
        <p:blipFill rotWithShape="1">
          <a:blip r:embed="rId2">
            <a:extLst>
              <a:ext uri="{96DAC541-7B7A-43D3-8B79-37D633B846F1}">
                <asvg:svgBlip xmlns:asvg="http://schemas.microsoft.com/office/drawing/2016/SVG/main" xmlns=""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xmlns="" val="9131086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Market comparison">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xmlns="" id="{B659CD1F-9DFB-4048-9B9B-2BD7D4EC6400}"/>
              </a:ext>
            </a:extLst>
          </p:cNvPr>
          <p:cNvSpPr>
            <a:spLocks noGrp="1"/>
          </p:cNvSpPr>
          <p:nvPr>
            <p:ph type="body" idx="1" hasCustomPrompt="1"/>
          </p:nvPr>
        </p:nvSpPr>
        <p:spPr>
          <a:xfrm>
            <a:off x="2063855" y="3064615"/>
            <a:ext cx="1240971" cy="823912"/>
          </a:xfrm>
        </p:spPr>
        <p:txBody>
          <a:bodyPr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3" name="Text Placeholder 2">
            <a:extLst>
              <a:ext uri="{FF2B5EF4-FFF2-40B4-BE49-F238E27FC236}">
                <a16:creationId xmlns:a16="http://schemas.microsoft.com/office/drawing/2014/main" xmlns="" id="{A066E2EA-C6EA-4A02-818E-33BD582D92E7}"/>
              </a:ext>
            </a:extLst>
          </p:cNvPr>
          <p:cNvSpPr>
            <a:spLocks noGrp="1"/>
          </p:cNvSpPr>
          <p:nvPr>
            <p:ph type="body" idx="15" hasCustomPrompt="1"/>
          </p:nvPr>
        </p:nvSpPr>
        <p:spPr>
          <a:xfrm>
            <a:off x="5475514" y="3064615"/>
            <a:ext cx="1240971" cy="823912"/>
          </a:xfrm>
        </p:spPr>
        <p:txBody>
          <a:bodyPr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4" name="Text Placeholder 2">
            <a:extLst>
              <a:ext uri="{FF2B5EF4-FFF2-40B4-BE49-F238E27FC236}">
                <a16:creationId xmlns:a16="http://schemas.microsoft.com/office/drawing/2014/main" xmlns="" id="{97B9C3B0-3522-407C-B662-631E19ECC95F}"/>
              </a:ext>
            </a:extLst>
          </p:cNvPr>
          <p:cNvSpPr>
            <a:spLocks noGrp="1"/>
          </p:cNvSpPr>
          <p:nvPr>
            <p:ph type="body" idx="16" hasCustomPrompt="1"/>
          </p:nvPr>
        </p:nvSpPr>
        <p:spPr>
          <a:xfrm>
            <a:off x="8887174" y="3064615"/>
            <a:ext cx="1240971" cy="823912"/>
          </a:xfrm>
        </p:spPr>
        <p:txBody>
          <a:bodyPr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4" name="Content Placeholder 3">
            <a:extLst>
              <a:ext uri="{FF2B5EF4-FFF2-40B4-BE49-F238E27FC236}">
                <a16:creationId xmlns:a16="http://schemas.microsoft.com/office/drawing/2014/main" xmlns="" id="{AC9B20CF-6B91-4562-B799-0ABDAEBC0D2A}"/>
              </a:ext>
            </a:extLst>
          </p:cNvPr>
          <p:cNvSpPr>
            <a:spLocks noGrp="1"/>
          </p:cNvSpPr>
          <p:nvPr>
            <p:ph sz="half" idx="2"/>
          </p:nvPr>
        </p:nvSpPr>
        <p:spPr>
          <a:xfrm>
            <a:off x="1129698" y="4824188"/>
            <a:ext cx="3124093" cy="462927"/>
          </a:xfrm>
        </p:spPr>
        <p:txBody>
          <a:bodyPr>
            <a:no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6" name="Content Placeholder 5">
            <a:extLst>
              <a:ext uri="{FF2B5EF4-FFF2-40B4-BE49-F238E27FC236}">
                <a16:creationId xmlns:a16="http://schemas.microsoft.com/office/drawing/2014/main" xmlns="" id="{B36EE64B-44BF-4634-97BC-5ED74C6DF280}"/>
              </a:ext>
            </a:extLst>
          </p:cNvPr>
          <p:cNvSpPr>
            <a:spLocks noGrp="1"/>
          </p:cNvSpPr>
          <p:nvPr>
            <p:ph sz="quarter" idx="4"/>
          </p:nvPr>
        </p:nvSpPr>
        <p:spPr>
          <a:xfrm>
            <a:off x="4526261" y="4824188"/>
            <a:ext cx="3139479" cy="462927"/>
          </a:xfrm>
        </p:spPr>
        <p:txBody>
          <a:bodyPr>
            <a:norm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2000" cap="all"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2" name="Content Placeholder 3">
            <a:extLst>
              <a:ext uri="{FF2B5EF4-FFF2-40B4-BE49-F238E27FC236}">
                <a16:creationId xmlns:a16="http://schemas.microsoft.com/office/drawing/2014/main" xmlns="" id="{C464A9BD-B815-4632-8F54-6EB70E48BAFF}"/>
              </a:ext>
            </a:extLst>
          </p:cNvPr>
          <p:cNvSpPr>
            <a:spLocks noGrp="1"/>
          </p:cNvSpPr>
          <p:nvPr>
            <p:ph sz="half" idx="14"/>
          </p:nvPr>
        </p:nvSpPr>
        <p:spPr>
          <a:xfrm>
            <a:off x="7938210" y="4824188"/>
            <a:ext cx="3124093" cy="462927"/>
          </a:xfrm>
        </p:spPr>
        <p:txBody>
          <a:bodyPr>
            <a:no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pic>
        <p:nvPicPr>
          <p:cNvPr id="11" name="Graphic 10">
            <a:extLst>
              <a:ext uri="{FF2B5EF4-FFF2-40B4-BE49-F238E27FC236}">
                <a16:creationId xmlns:a16="http://schemas.microsoft.com/office/drawing/2014/main" xmlns="" id="{B38B0D13-BD5F-460B-B337-F4A9342026D0}"/>
              </a:ext>
              <a:ext uri="{C183D7F6-B498-43B3-948B-1728B52AA6E4}">
                <adec:decorative xmlns:adec="http://schemas.microsoft.com/office/drawing/2017/decorative" xmlns="" val="1"/>
              </a:ext>
            </a:extLst>
          </p:cNvPr>
          <p:cNvPicPr>
            <a:picLocks noChangeAspect="1"/>
          </p:cNvPicPr>
          <p:nvPr userDrawn="1"/>
        </p:nvPicPr>
        <p:blipFill>
          <a:blip r:embed="rId2">
            <a:extLst>
              <a:ext uri="{96DAC541-7B7A-43D3-8B79-37D633B846F1}">
                <asvg:svgBlip xmlns:asvg="http://schemas.microsoft.com/office/drawing/2016/SVG/main" xmlns="" r:embed="rId3"/>
              </a:ext>
            </a:extLst>
          </a:blip>
          <a:stretch>
            <a:fillRect/>
          </a:stretch>
        </p:blipFill>
        <p:spPr>
          <a:xfrm>
            <a:off x="1465141" y="2358007"/>
            <a:ext cx="2438400" cy="2019300"/>
          </a:xfrm>
          <a:prstGeom prst="rect">
            <a:avLst/>
          </a:prstGeom>
        </p:spPr>
      </p:pic>
      <p:pic>
        <p:nvPicPr>
          <p:cNvPr id="13" name="Graphic 12">
            <a:extLst>
              <a:ext uri="{FF2B5EF4-FFF2-40B4-BE49-F238E27FC236}">
                <a16:creationId xmlns:a16="http://schemas.microsoft.com/office/drawing/2014/main" xmlns="" id="{BE72876B-D3DA-4462-9E24-3354D8D02A27}"/>
              </a:ext>
              <a:ext uri="{C183D7F6-B498-43B3-948B-1728B52AA6E4}">
                <adec:decorative xmlns:adec="http://schemas.microsoft.com/office/drawing/2017/decorative" xmlns="" val="1"/>
              </a:ext>
            </a:extLst>
          </p:cNvPr>
          <p:cNvPicPr>
            <a:picLocks noChangeAspect="1"/>
          </p:cNvPicPr>
          <p:nvPr userDrawn="1"/>
        </p:nvPicPr>
        <p:blipFill>
          <a:blip r:embed="rId4">
            <a:extLst>
              <a:ext uri="{96DAC541-7B7A-43D3-8B79-37D633B846F1}">
                <asvg:svgBlip xmlns:asvg="http://schemas.microsoft.com/office/drawing/2016/SVG/main" xmlns="" r:embed="rId5"/>
              </a:ext>
            </a:extLst>
          </a:blip>
          <a:stretch>
            <a:fillRect/>
          </a:stretch>
        </p:blipFill>
        <p:spPr>
          <a:xfrm>
            <a:off x="5000625" y="2531837"/>
            <a:ext cx="2190750" cy="1943100"/>
          </a:xfrm>
          <a:prstGeom prst="rect">
            <a:avLst/>
          </a:prstGeom>
        </p:spPr>
      </p:pic>
      <p:pic>
        <p:nvPicPr>
          <p:cNvPr id="15" name="Graphic 14">
            <a:extLst>
              <a:ext uri="{FF2B5EF4-FFF2-40B4-BE49-F238E27FC236}">
                <a16:creationId xmlns:a16="http://schemas.microsoft.com/office/drawing/2014/main" xmlns="" id="{14A539B6-6E3F-41BA-ACE2-76E8BB651636}"/>
              </a:ext>
              <a:ext uri="{C183D7F6-B498-43B3-948B-1728B52AA6E4}">
                <adec:decorative xmlns:adec="http://schemas.microsoft.com/office/drawing/2017/decorative" xmlns="" val="1"/>
              </a:ext>
            </a:extLst>
          </p:cNvPr>
          <p:cNvPicPr>
            <a:picLocks noChangeAspect="1"/>
          </p:cNvPicPr>
          <p:nvPr userDrawn="1"/>
        </p:nvPicPr>
        <p:blipFill>
          <a:blip r:embed="rId6">
            <a:extLst>
              <a:ext uri="{96DAC541-7B7A-43D3-8B79-37D633B846F1}">
                <asvg:svgBlip xmlns:asvg="http://schemas.microsoft.com/office/drawing/2016/SVG/main" xmlns="" r:embed="rId7"/>
              </a:ext>
            </a:extLst>
          </a:blip>
          <a:stretch>
            <a:fillRect/>
          </a:stretch>
        </p:blipFill>
        <p:spPr>
          <a:xfrm>
            <a:off x="8345608" y="2421056"/>
            <a:ext cx="2324100" cy="2057400"/>
          </a:xfrm>
          <a:prstGeom prst="rect">
            <a:avLst/>
          </a:prstGeom>
        </p:spPr>
      </p:pic>
      <p:sp>
        <p:nvSpPr>
          <p:cNvPr id="25" name="Content Placeholder 3">
            <a:extLst>
              <a:ext uri="{FF2B5EF4-FFF2-40B4-BE49-F238E27FC236}">
                <a16:creationId xmlns:a16="http://schemas.microsoft.com/office/drawing/2014/main" xmlns="" id="{82D8880F-3EAC-45C9-91F2-19A193791A18}"/>
              </a:ext>
            </a:extLst>
          </p:cNvPr>
          <p:cNvSpPr>
            <a:spLocks noGrp="1"/>
          </p:cNvSpPr>
          <p:nvPr>
            <p:ph sz="half" idx="17"/>
          </p:nvPr>
        </p:nvSpPr>
        <p:spPr>
          <a:xfrm>
            <a:off x="1129698" y="5280763"/>
            <a:ext cx="3124093" cy="462927"/>
          </a:xfrm>
        </p:spPr>
        <p:txBody>
          <a:bodyPr>
            <a:normAutofit/>
          </a:bodyPr>
          <a:lstStyle>
            <a:lvl1pPr marL="0" indent="0" algn="ctr">
              <a:lnSpc>
                <a:spcPct val="100000"/>
              </a:lnSpc>
              <a:buNone/>
              <a:defRPr sz="1400" cap="none"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6" name="Content Placeholder 5">
            <a:extLst>
              <a:ext uri="{FF2B5EF4-FFF2-40B4-BE49-F238E27FC236}">
                <a16:creationId xmlns:a16="http://schemas.microsoft.com/office/drawing/2014/main" xmlns="" id="{9019518E-E850-403D-A5B5-4B53F8C4A56B}"/>
              </a:ext>
            </a:extLst>
          </p:cNvPr>
          <p:cNvSpPr>
            <a:spLocks noGrp="1"/>
          </p:cNvSpPr>
          <p:nvPr>
            <p:ph sz="quarter" idx="18"/>
          </p:nvPr>
        </p:nvSpPr>
        <p:spPr>
          <a:xfrm>
            <a:off x="4526261" y="5280763"/>
            <a:ext cx="3139479" cy="462927"/>
          </a:xfrm>
        </p:spPr>
        <p:txBody>
          <a:bodyPr>
            <a:normAutofit/>
          </a:bodyPr>
          <a:lstStyle>
            <a:lvl1pPr marL="0" indent="0" algn="ctr">
              <a:lnSpc>
                <a:spcPct val="100000"/>
              </a:lnSpc>
              <a:buNone/>
              <a:defRPr sz="1400" cap="none" spc="50" baseline="0">
                <a:solidFill>
                  <a:schemeClr val="tx1">
                    <a:lumMod val="75000"/>
                    <a:lumOff val="25000"/>
                  </a:schemeClr>
                </a:solidFill>
              </a:defRPr>
            </a:lvl1pPr>
            <a:lvl2pPr marL="457200" indent="0" algn="ctr">
              <a:lnSpc>
                <a:spcPct val="100000"/>
              </a:lnSpc>
              <a:buNone/>
              <a:defRPr sz="1400" cap="none" spc="50" baseline="0">
                <a:solidFill>
                  <a:schemeClr val="tx1">
                    <a:lumMod val="75000"/>
                    <a:lumOff val="25000"/>
                  </a:schemeClr>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a:p>
            <a:pPr lvl="1"/>
            <a:r>
              <a:rPr lang="en-US"/>
              <a:t>Second level</a:t>
            </a:r>
          </a:p>
        </p:txBody>
      </p:sp>
      <p:sp>
        <p:nvSpPr>
          <p:cNvPr id="27" name="Content Placeholder 3">
            <a:extLst>
              <a:ext uri="{FF2B5EF4-FFF2-40B4-BE49-F238E27FC236}">
                <a16:creationId xmlns:a16="http://schemas.microsoft.com/office/drawing/2014/main" xmlns="" id="{A8058154-45E5-403E-B714-AC85774F391F}"/>
              </a:ext>
            </a:extLst>
          </p:cNvPr>
          <p:cNvSpPr>
            <a:spLocks noGrp="1"/>
          </p:cNvSpPr>
          <p:nvPr>
            <p:ph sz="half" idx="19"/>
          </p:nvPr>
        </p:nvSpPr>
        <p:spPr>
          <a:xfrm>
            <a:off x="7938210" y="5280763"/>
            <a:ext cx="3124093" cy="462927"/>
          </a:xfrm>
        </p:spPr>
        <p:txBody>
          <a:bodyPr>
            <a:normAutofit/>
          </a:bodyPr>
          <a:lstStyle>
            <a:lvl1pPr marL="0" indent="0" algn="ctr">
              <a:lnSpc>
                <a:spcPct val="100000"/>
              </a:lnSpc>
              <a:buNone/>
              <a:defRPr sz="1400" cap="none"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7" name="Date Placeholder 6">
            <a:extLst>
              <a:ext uri="{FF2B5EF4-FFF2-40B4-BE49-F238E27FC236}">
                <a16:creationId xmlns:a16="http://schemas.microsoft.com/office/drawing/2014/main" xmlns=""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xmlns=""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xmlns=""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xmlns="" val="1442619314"/>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xmlns=""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xmlns=""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xmlns=""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xmlns=""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xmlns=""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pPr/>
              <a:t>‹#›</a:t>
            </a:fld>
            <a:endParaRPr lang="en-US" dirty="0"/>
          </a:p>
        </p:txBody>
      </p:sp>
      <p:pic>
        <p:nvPicPr>
          <p:cNvPr id="11" name="Graphic 10">
            <a:extLst>
              <a:ext uri="{FF2B5EF4-FFF2-40B4-BE49-F238E27FC236}">
                <a16:creationId xmlns:a16="http://schemas.microsoft.com/office/drawing/2014/main" xmlns="" id="{EE24E1DB-1F20-4C28-8069-D9219D1F8BBD}"/>
              </a:ext>
            </a:extLst>
          </p:cNvPr>
          <p:cNvPicPr>
            <a:picLocks noChangeAspect="1"/>
          </p:cNvPicPr>
          <p:nvPr/>
        </p:nvPicPr>
        <p:blipFill rotWithShape="1">
          <a:blip r:embed="rId2">
            <a:extLst>
              <a:ext uri="{96DAC541-7B7A-43D3-8B79-37D633B846F1}">
                <asvg:svgBlip xmlns:asvg="http://schemas.microsoft.com/office/drawing/2016/SVG/main" xmlns=""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xmlns="" val="30217409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pic>
        <p:nvPicPr>
          <p:cNvPr id="14" name="Graphic 13">
            <a:extLst>
              <a:ext uri="{FF2B5EF4-FFF2-40B4-BE49-F238E27FC236}">
                <a16:creationId xmlns:a16="http://schemas.microsoft.com/office/drawing/2014/main" xmlns="" id="{AE202E03-5C65-4305-B969-65220AD41002}"/>
              </a:ext>
              <a:ext uri="{C183D7F6-B498-43B3-948B-1728B52AA6E4}">
                <adec:decorative xmlns:adec="http://schemas.microsoft.com/office/drawing/2017/decorative" xmlns="" val="1"/>
              </a:ext>
            </a:extLst>
          </p:cNvPr>
          <p:cNvPicPr>
            <a:picLocks noChangeAspect="1"/>
          </p:cNvPicPr>
          <p:nvPr userDrawn="1"/>
        </p:nvPicPr>
        <p:blipFill rotWithShape="1">
          <a:blip r:embed="rId2">
            <a:extLst>
              <a:ext uri="{96DAC541-7B7A-43D3-8B79-37D633B846F1}">
                <asvg:svgBlip xmlns:asvg="http://schemas.microsoft.com/office/drawing/2016/SVG/main" xmlns="" r:embed="rId3"/>
              </a:ext>
            </a:extLst>
          </a:blip>
          <a:srcRect t="18301" r="41825" b="23071"/>
          <a:stretch/>
        </p:blipFill>
        <p:spPr>
          <a:xfrm flipH="1">
            <a:off x="0" y="0"/>
            <a:ext cx="5441888" cy="6858000"/>
          </a:xfrm>
          <a:custGeom>
            <a:avLst/>
            <a:gdLst>
              <a:gd name="connsiteX0" fmla="*/ 5441888 w 5441888"/>
              <a:gd name="connsiteY0" fmla="*/ 0 h 6858000"/>
              <a:gd name="connsiteX1" fmla="*/ 0 w 5441888"/>
              <a:gd name="connsiteY1" fmla="*/ 0 h 6858000"/>
              <a:gd name="connsiteX2" fmla="*/ 0 w 5441888"/>
              <a:gd name="connsiteY2" fmla="*/ 6858000 h 6858000"/>
              <a:gd name="connsiteX3" fmla="*/ 5441888 w 5441888"/>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441888" h="6858000">
                <a:moveTo>
                  <a:pt x="5441888" y="0"/>
                </a:moveTo>
                <a:lnTo>
                  <a:pt x="0" y="0"/>
                </a:lnTo>
                <a:lnTo>
                  <a:pt x="0" y="6858000"/>
                </a:lnTo>
                <a:lnTo>
                  <a:pt x="5441888" y="6858000"/>
                </a:lnTo>
                <a:close/>
              </a:path>
            </a:pathLst>
          </a:custGeom>
        </p:spPr>
      </p:pic>
      <p:sp>
        <p:nvSpPr>
          <p:cNvPr id="19" name="Title 1">
            <a:extLst>
              <a:ext uri="{FF2B5EF4-FFF2-40B4-BE49-F238E27FC236}">
                <a16:creationId xmlns:a16="http://schemas.microsoft.com/office/drawing/2014/main" xmlns="" id="{1E1C8C6D-0530-475B-A7F7-0E00C33ACFEB}"/>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20" name="Text Placeholder 15">
            <a:extLst>
              <a:ext uri="{FF2B5EF4-FFF2-40B4-BE49-F238E27FC236}">
                <a16:creationId xmlns:a16="http://schemas.microsoft.com/office/drawing/2014/main" xmlns="" id="{3D2778A3-7084-4333-8349-03B1FEB5FE75}"/>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5" name="Text Placeholder 18">
            <a:extLst>
              <a:ext uri="{FF2B5EF4-FFF2-40B4-BE49-F238E27FC236}">
                <a16:creationId xmlns:a16="http://schemas.microsoft.com/office/drawing/2014/main" xmlns="" id="{70ED2545-F96B-400C-B6F4-F1D2D83B7243}"/>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6" name="Text Placeholder 15">
            <a:extLst>
              <a:ext uri="{FF2B5EF4-FFF2-40B4-BE49-F238E27FC236}">
                <a16:creationId xmlns:a16="http://schemas.microsoft.com/office/drawing/2014/main" xmlns="" id="{4A2FECA2-3808-47DC-84EB-CD3395C2052D}"/>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7" name="Text Placeholder 18">
            <a:extLst>
              <a:ext uri="{FF2B5EF4-FFF2-40B4-BE49-F238E27FC236}">
                <a16:creationId xmlns:a16="http://schemas.microsoft.com/office/drawing/2014/main" xmlns="" id="{24393B9A-03C4-45C1-8172-F8B354458A48}"/>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8" name="Text Placeholder 15">
            <a:extLst>
              <a:ext uri="{FF2B5EF4-FFF2-40B4-BE49-F238E27FC236}">
                <a16:creationId xmlns:a16="http://schemas.microsoft.com/office/drawing/2014/main" xmlns="" id="{18EC24A5-B4A5-4BAB-AE40-30EB69D6EF73}"/>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9" name="Text Placeholder 18">
            <a:extLst>
              <a:ext uri="{FF2B5EF4-FFF2-40B4-BE49-F238E27FC236}">
                <a16:creationId xmlns:a16="http://schemas.microsoft.com/office/drawing/2014/main" xmlns="" id="{726F36C0-4E6A-4A10-960D-11D78D04447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1" name="Date Placeholder 6">
            <a:extLst>
              <a:ext uri="{FF2B5EF4-FFF2-40B4-BE49-F238E27FC236}">
                <a16:creationId xmlns:a16="http://schemas.microsoft.com/office/drawing/2014/main" xmlns=""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xmlns=""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24" name="Slide Number Placeholder 8">
            <a:extLst>
              <a:ext uri="{FF2B5EF4-FFF2-40B4-BE49-F238E27FC236}">
                <a16:creationId xmlns:a16="http://schemas.microsoft.com/office/drawing/2014/main" xmlns=""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xmlns="" val="2376933483"/>
      </p:ext>
    </p:extLst>
  </p:cSld>
  <p:clrMapOvr>
    <a:masterClrMapping/>
  </p:clrMapOvr>
  <p:extLst>
    <p:ext uri="{DCECCB84-F9BA-43D5-87BE-67443E8EF086}">
      <p15:sldGuideLst xmlns:p15="http://schemas.microsoft.com/office/powerpoint/2012/main" xmlns="">
        <p15:guide id="1" pos="300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7D46070C-E825-43D0-99F4-8B4614131131}"/>
              </a:ext>
            </a:extLst>
          </p:cNvPr>
          <p:cNvSpPr/>
          <p:nvPr userDrawn="1"/>
        </p:nvSpPr>
        <p:spPr>
          <a:xfrm>
            <a:off x="0" y="3057683"/>
            <a:ext cx="12191998" cy="20101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lumMod val="75000"/>
                  <a:lumOff val="25000"/>
                </a:schemeClr>
              </a:solidFill>
            </a:endParaRPr>
          </a:p>
        </p:txBody>
      </p:sp>
      <p:sp>
        <p:nvSpPr>
          <p:cNvPr id="2" name="Title 1">
            <a:extLst>
              <a:ext uri="{FF2B5EF4-FFF2-40B4-BE49-F238E27FC236}">
                <a16:creationId xmlns:a16="http://schemas.microsoft.com/office/drawing/2014/main" xmlns="" id="{A1F8C642-49FB-4E16-A3A0-B2ACBEABFFD6}"/>
              </a:ext>
            </a:extLst>
          </p:cNvPr>
          <p:cNvSpPr>
            <a:spLocks noGrp="1"/>
          </p:cNvSpPr>
          <p:nvPr>
            <p:ph type="title" hasCustomPrompt="1"/>
          </p:nvPr>
        </p:nvSpPr>
        <p:spPr/>
        <p:txBody>
          <a:bodyPr>
            <a:normAutofit/>
          </a:bodyPr>
          <a:lstStyle>
            <a:lvl1pPr algn="l">
              <a:defRPr lang="en-US" sz="2800" kern="1200" spc="150" baseline="0" dirty="0">
                <a:solidFill>
                  <a:schemeClr val="tx1">
                    <a:lumMod val="75000"/>
                    <a:lumOff val="25000"/>
                  </a:schemeClr>
                </a:solidFill>
                <a:latin typeface="+mj-lt"/>
                <a:ea typeface="+mj-ea"/>
                <a:cs typeface="+mj-cs"/>
              </a:defRPr>
            </a:lvl1pPr>
          </a:lstStyle>
          <a:p>
            <a:r>
              <a:rPr lang="en-US" noProof="0" dirty="0"/>
              <a:t>CLICK TO EDIT MASTER TITLE STYLE</a:t>
            </a:r>
          </a:p>
        </p:txBody>
      </p:sp>
      <p:sp>
        <p:nvSpPr>
          <p:cNvPr id="6" name="Text Placeholder 10">
            <a:extLst>
              <a:ext uri="{FF2B5EF4-FFF2-40B4-BE49-F238E27FC236}">
                <a16:creationId xmlns:a16="http://schemas.microsoft.com/office/drawing/2014/main" xmlns="" id="{E4E92FC5-6FC2-45C2-9200-3244F9EA69A0}"/>
              </a:ext>
            </a:extLst>
          </p:cNvPr>
          <p:cNvSpPr>
            <a:spLocks noGrp="1"/>
          </p:cNvSpPr>
          <p:nvPr>
            <p:ph type="body" sz="quarter" idx="33" hasCustomPrompt="1"/>
          </p:nvPr>
        </p:nvSpPr>
        <p:spPr>
          <a:xfrm>
            <a:off x="914399" y="3354712"/>
            <a:ext cx="731520" cy="457200"/>
          </a:xfrm>
        </p:spPr>
        <p:txBody>
          <a:bodyPr anchor="ctr"/>
          <a:lstStyle>
            <a:lvl1pPr marL="0" indent="0" algn="l">
              <a:buNone/>
              <a:defRPr sz="1400" b="1">
                <a:solidFill>
                  <a:schemeClr val="tx1">
                    <a:lumMod val="75000"/>
                    <a:lumOff val="25000"/>
                  </a:schemeClr>
                </a:solidFill>
                <a:latin typeface="+mj-lt"/>
              </a:defRPr>
            </a:lvl1pPr>
          </a:lstStyle>
          <a:p>
            <a:pPr lvl="0"/>
            <a:r>
              <a:rPr lang="en-US" noProof="0" dirty="0"/>
              <a:t>Year</a:t>
            </a:r>
          </a:p>
        </p:txBody>
      </p:sp>
      <p:sp>
        <p:nvSpPr>
          <p:cNvPr id="7" name="Text Placeholder 10">
            <a:extLst>
              <a:ext uri="{FF2B5EF4-FFF2-40B4-BE49-F238E27FC236}">
                <a16:creationId xmlns:a16="http://schemas.microsoft.com/office/drawing/2014/main" xmlns="" id="{4D75C136-D6C3-4431-8776-997070627AAB}"/>
              </a:ext>
            </a:extLst>
          </p:cNvPr>
          <p:cNvSpPr>
            <a:spLocks noGrp="1"/>
          </p:cNvSpPr>
          <p:nvPr>
            <p:ph type="body" sz="quarter" idx="34" hasCustomPrompt="1"/>
          </p:nvPr>
        </p:nvSpPr>
        <p:spPr>
          <a:xfrm>
            <a:off x="196596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8" name="Text Placeholder 10">
            <a:extLst>
              <a:ext uri="{FF2B5EF4-FFF2-40B4-BE49-F238E27FC236}">
                <a16:creationId xmlns:a16="http://schemas.microsoft.com/office/drawing/2014/main" xmlns="" id="{FD15D323-BFE3-4ACE-9A2E-C9EB69458B12}"/>
              </a:ext>
            </a:extLst>
          </p:cNvPr>
          <p:cNvSpPr>
            <a:spLocks noGrp="1"/>
          </p:cNvSpPr>
          <p:nvPr>
            <p:ph type="body" sz="quarter" idx="35" hasCustomPrompt="1"/>
          </p:nvPr>
        </p:nvSpPr>
        <p:spPr>
          <a:xfrm>
            <a:off x="275388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9" name="Text Placeholder 10">
            <a:extLst>
              <a:ext uri="{FF2B5EF4-FFF2-40B4-BE49-F238E27FC236}">
                <a16:creationId xmlns:a16="http://schemas.microsoft.com/office/drawing/2014/main" xmlns="" id="{3B520767-B49F-4503-8120-B66E411F33E4}"/>
              </a:ext>
            </a:extLst>
          </p:cNvPr>
          <p:cNvSpPr>
            <a:spLocks noGrp="1"/>
          </p:cNvSpPr>
          <p:nvPr>
            <p:ph type="body" sz="quarter" idx="36" hasCustomPrompt="1"/>
          </p:nvPr>
        </p:nvSpPr>
        <p:spPr>
          <a:xfrm>
            <a:off x="354180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0" name="Text Placeholder 10">
            <a:extLst>
              <a:ext uri="{FF2B5EF4-FFF2-40B4-BE49-F238E27FC236}">
                <a16:creationId xmlns:a16="http://schemas.microsoft.com/office/drawing/2014/main" xmlns="" id="{30C2F5A0-E03E-4C89-B9EB-8D48889F5F91}"/>
              </a:ext>
            </a:extLst>
          </p:cNvPr>
          <p:cNvSpPr>
            <a:spLocks noGrp="1"/>
          </p:cNvSpPr>
          <p:nvPr>
            <p:ph type="body" sz="quarter" idx="37" hasCustomPrompt="1"/>
          </p:nvPr>
        </p:nvSpPr>
        <p:spPr>
          <a:xfrm>
            <a:off x="432972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1" name="Text Placeholder 10">
            <a:extLst>
              <a:ext uri="{FF2B5EF4-FFF2-40B4-BE49-F238E27FC236}">
                <a16:creationId xmlns:a16="http://schemas.microsoft.com/office/drawing/2014/main" xmlns="" id="{AB3645A3-D681-45BF-B195-452D000802CA}"/>
              </a:ext>
            </a:extLst>
          </p:cNvPr>
          <p:cNvSpPr>
            <a:spLocks noGrp="1"/>
          </p:cNvSpPr>
          <p:nvPr>
            <p:ph type="body" sz="quarter" idx="38" hasCustomPrompt="1"/>
          </p:nvPr>
        </p:nvSpPr>
        <p:spPr>
          <a:xfrm>
            <a:off x="914400" y="4292468"/>
            <a:ext cx="731520" cy="457200"/>
          </a:xfrm>
        </p:spPr>
        <p:txBody>
          <a:bodyPr anchor="ctr"/>
          <a:lstStyle>
            <a:lvl1pPr marL="0" indent="0" algn="l">
              <a:buNone/>
              <a:defRPr sz="1400" b="1">
                <a:solidFill>
                  <a:schemeClr val="tx1">
                    <a:lumMod val="75000"/>
                    <a:lumOff val="25000"/>
                  </a:schemeClr>
                </a:solidFill>
                <a:latin typeface="+mj-lt"/>
              </a:defRPr>
            </a:lvl1pPr>
          </a:lstStyle>
          <a:p>
            <a:pPr lvl="0"/>
            <a:r>
              <a:rPr lang="en-US" noProof="0" dirty="0"/>
              <a:t>Year</a:t>
            </a:r>
          </a:p>
        </p:txBody>
      </p:sp>
      <p:sp>
        <p:nvSpPr>
          <p:cNvPr id="12" name="Text Placeholder 10">
            <a:extLst>
              <a:ext uri="{FF2B5EF4-FFF2-40B4-BE49-F238E27FC236}">
                <a16:creationId xmlns:a16="http://schemas.microsoft.com/office/drawing/2014/main" xmlns="" id="{59D3CBFE-13C8-4DB1-A831-9393264923E7}"/>
              </a:ext>
            </a:extLst>
          </p:cNvPr>
          <p:cNvSpPr>
            <a:spLocks noGrp="1"/>
          </p:cNvSpPr>
          <p:nvPr>
            <p:ph type="body" sz="quarter" idx="39" hasCustomPrompt="1"/>
          </p:nvPr>
        </p:nvSpPr>
        <p:spPr>
          <a:xfrm>
            <a:off x="511764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3" name="Text Placeholder 10">
            <a:extLst>
              <a:ext uri="{FF2B5EF4-FFF2-40B4-BE49-F238E27FC236}">
                <a16:creationId xmlns:a16="http://schemas.microsoft.com/office/drawing/2014/main" xmlns="" id="{82385A0A-C61D-4BBD-AC77-D7642F895E22}"/>
              </a:ext>
            </a:extLst>
          </p:cNvPr>
          <p:cNvSpPr>
            <a:spLocks noGrp="1"/>
          </p:cNvSpPr>
          <p:nvPr>
            <p:ph type="body" sz="quarter" idx="40" hasCustomPrompt="1"/>
          </p:nvPr>
        </p:nvSpPr>
        <p:spPr>
          <a:xfrm>
            <a:off x="590556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4" name="Text Placeholder 10">
            <a:extLst>
              <a:ext uri="{FF2B5EF4-FFF2-40B4-BE49-F238E27FC236}">
                <a16:creationId xmlns:a16="http://schemas.microsoft.com/office/drawing/2014/main" xmlns="" id="{FED89FCE-7507-4C8C-923F-922290589466}"/>
              </a:ext>
            </a:extLst>
          </p:cNvPr>
          <p:cNvSpPr>
            <a:spLocks noGrp="1"/>
          </p:cNvSpPr>
          <p:nvPr>
            <p:ph type="body" sz="quarter" idx="41" hasCustomPrompt="1"/>
          </p:nvPr>
        </p:nvSpPr>
        <p:spPr>
          <a:xfrm>
            <a:off x="669348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5" name="Text Placeholder 10">
            <a:extLst>
              <a:ext uri="{FF2B5EF4-FFF2-40B4-BE49-F238E27FC236}">
                <a16:creationId xmlns:a16="http://schemas.microsoft.com/office/drawing/2014/main" xmlns="" id="{F2F73935-BF53-4510-8B8F-EDB1CD56A1BB}"/>
              </a:ext>
            </a:extLst>
          </p:cNvPr>
          <p:cNvSpPr>
            <a:spLocks noGrp="1"/>
          </p:cNvSpPr>
          <p:nvPr>
            <p:ph type="body" sz="quarter" idx="42" hasCustomPrompt="1"/>
          </p:nvPr>
        </p:nvSpPr>
        <p:spPr>
          <a:xfrm>
            <a:off x="905724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6" name="Text Placeholder 10">
            <a:extLst>
              <a:ext uri="{FF2B5EF4-FFF2-40B4-BE49-F238E27FC236}">
                <a16:creationId xmlns:a16="http://schemas.microsoft.com/office/drawing/2014/main" xmlns="" id="{2A9276DB-F427-4F8E-8E4C-466600F390FD}"/>
              </a:ext>
            </a:extLst>
          </p:cNvPr>
          <p:cNvSpPr>
            <a:spLocks noGrp="1"/>
          </p:cNvSpPr>
          <p:nvPr>
            <p:ph type="body" sz="quarter" idx="43" hasCustomPrompt="1"/>
          </p:nvPr>
        </p:nvSpPr>
        <p:spPr>
          <a:xfrm>
            <a:off x="748140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7" name="Text Placeholder 10">
            <a:extLst>
              <a:ext uri="{FF2B5EF4-FFF2-40B4-BE49-F238E27FC236}">
                <a16:creationId xmlns:a16="http://schemas.microsoft.com/office/drawing/2014/main" xmlns="" id="{79023948-0C1E-4DAB-B885-1C713409AA08}"/>
              </a:ext>
            </a:extLst>
          </p:cNvPr>
          <p:cNvSpPr>
            <a:spLocks noGrp="1"/>
          </p:cNvSpPr>
          <p:nvPr>
            <p:ph type="body" sz="quarter" idx="44" hasCustomPrompt="1"/>
          </p:nvPr>
        </p:nvSpPr>
        <p:spPr>
          <a:xfrm>
            <a:off x="826932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8" name="Text Placeholder 10">
            <a:extLst>
              <a:ext uri="{FF2B5EF4-FFF2-40B4-BE49-F238E27FC236}">
                <a16:creationId xmlns:a16="http://schemas.microsoft.com/office/drawing/2014/main" xmlns="" id="{4AB6A03C-6180-41ED-A88D-ECBB80D160F2}"/>
              </a:ext>
            </a:extLst>
          </p:cNvPr>
          <p:cNvSpPr>
            <a:spLocks noGrp="1"/>
          </p:cNvSpPr>
          <p:nvPr>
            <p:ph type="body" sz="quarter" idx="45" hasCustomPrompt="1"/>
          </p:nvPr>
        </p:nvSpPr>
        <p:spPr>
          <a:xfrm>
            <a:off x="984516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9" name="Text Placeholder 10">
            <a:extLst>
              <a:ext uri="{FF2B5EF4-FFF2-40B4-BE49-F238E27FC236}">
                <a16:creationId xmlns:a16="http://schemas.microsoft.com/office/drawing/2014/main" xmlns="" id="{145AD645-55F0-41A9-AC53-ED30BF1340BA}"/>
              </a:ext>
            </a:extLst>
          </p:cNvPr>
          <p:cNvSpPr>
            <a:spLocks noGrp="1"/>
          </p:cNvSpPr>
          <p:nvPr>
            <p:ph type="body" sz="quarter" idx="46" hasCustomPrompt="1"/>
          </p:nvPr>
        </p:nvSpPr>
        <p:spPr>
          <a:xfrm>
            <a:off x="10633085"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0" name="Text Placeholder 10">
            <a:extLst>
              <a:ext uri="{FF2B5EF4-FFF2-40B4-BE49-F238E27FC236}">
                <a16:creationId xmlns:a16="http://schemas.microsoft.com/office/drawing/2014/main" xmlns="" id="{C39F248D-01B4-40EE-B483-E8E81806DFBE}"/>
              </a:ext>
            </a:extLst>
          </p:cNvPr>
          <p:cNvSpPr>
            <a:spLocks noGrp="1"/>
          </p:cNvSpPr>
          <p:nvPr>
            <p:ph type="body" sz="quarter" idx="47" hasCustomPrompt="1"/>
          </p:nvPr>
        </p:nvSpPr>
        <p:spPr>
          <a:xfrm>
            <a:off x="1969915"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1" name="Text Placeholder 10">
            <a:extLst>
              <a:ext uri="{FF2B5EF4-FFF2-40B4-BE49-F238E27FC236}">
                <a16:creationId xmlns:a16="http://schemas.microsoft.com/office/drawing/2014/main" xmlns="" id="{1D0F1859-7A34-42DF-873E-2CF864E4C4BE}"/>
              </a:ext>
            </a:extLst>
          </p:cNvPr>
          <p:cNvSpPr>
            <a:spLocks noGrp="1"/>
          </p:cNvSpPr>
          <p:nvPr>
            <p:ph type="body" sz="quarter" idx="48" hasCustomPrompt="1"/>
          </p:nvPr>
        </p:nvSpPr>
        <p:spPr>
          <a:xfrm>
            <a:off x="2757602"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2" name="Text Placeholder 10">
            <a:extLst>
              <a:ext uri="{FF2B5EF4-FFF2-40B4-BE49-F238E27FC236}">
                <a16:creationId xmlns:a16="http://schemas.microsoft.com/office/drawing/2014/main" xmlns="" id="{6EB397AF-B5C1-40FE-86D4-BA660E4C6E46}"/>
              </a:ext>
            </a:extLst>
          </p:cNvPr>
          <p:cNvSpPr>
            <a:spLocks noGrp="1"/>
          </p:cNvSpPr>
          <p:nvPr>
            <p:ph type="body" sz="quarter" idx="49" hasCustomPrompt="1"/>
          </p:nvPr>
        </p:nvSpPr>
        <p:spPr>
          <a:xfrm>
            <a:off x="3545289"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3" name="Text Placeholder 10">
            <a:extLst>
              <a:ext uri="{FF2B5EF4-FFF2-40B4-BE49-F238E27FC236}">
                <a16:creationId xmlns:a16="http://schemas.microsoft.com/office/drawing/2014/main" xmlns="" id="{AF1343D5-DC0F-4C7E-967F-CFC300A2C807}"/>
              </a:ext>
            </a:extLst>
          </p:cNvPr>
          <p:cNvSpPr>
            <a:spLocks noGrp="1"/>
          </p:cNvSpPr>
          <p:nvPr>
            <p:ph type="body" sz="quarter" idx="50" hasCustomPrompt="1"/>
          </p:nvPr>
        </p:nvSpPr>
        <p:spPr>
          <a:xfrm>
            <a:off x="4332976"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4" name="Text Placeholder 10">
            <a:extLst>
              <a:ext uri="{FF2B5EF4-FFF2-40B4-BE49-F238E27FC236}">
                <a16:creationId xmlns:a16="http://schemas.microsoft.com/office/drawing/2014/main" xmlns="" id="{9AD688A5-D2DF-4FC3-8171-FAEA8C4F5566}"/>
              </a:ext>
            </a:extLst>
          </p:cNvPr>
          <p:cNvSpPr>
            <a:spLocks noGrp="1"/>
          </p:cNvSpPr>
          <p:nvPr>
            <p:ph type="body" sz="quarter" idx="51" hasCustomPrompt="1"/>
          </p:nvPr>
        </p:nvSpPr>
        <p:spPr>
          <a:xfrm>
            <a:off x="5120663"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5" name="Text Placeholder 10">
            <a:extLst>
              <a:ext uri="{FF2B5EF4-FFF2-40B4-BE49-F238E27FC236}">
                <a16:creationId xmlns:a16="http://schemas.microsoft.com/office/drawing/2014/main" xmlns="" id="{EA05A5D4-01B0-4932-B03E-571986E282EA}"/>
              </a:ext>
            </a:extLst>
          </p:cNvPr>
          <p:cNvSpPr>
            <a:spLocks noGrp="1"/>
          </p:cNvSpPr>
          <p:nvPr>
            <p:ph type="body" sz="quarter" idx="52" hasCustomPrompt="1"/>
          </p:nvPr>
        </p:nvSpPr>
        <p:spPr>
          <a:xfrm>
            <a:off x="5908350"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6" name="Text Placeholder 10">
            <a:extLst>
              <a:ext uri="{FF2B5EF4-FFF2-40B4-BE49-F238E27FC236}">
                <a16:creationId xmlns:a16="http://schemas.microsoft.com/office/drawing/2014/main" xmlns="" id="{72A84601-CD4F-49ED-8D51-CEF032363058}"/>
              </a:ext>
            </a:extLst>
          </p:cNvPr>
          <p:cNvSpPr>
            <a:spLocks noGrp="1"/>
          </p:cNvSpPr>
          <p:nvPr>
            <p:ph type="body" sz="quarter" idx="53" hasCustomPrompt="1"/>
          </p:nvPr>
        </p:nvSpPr>
        <p:spPr>
          <a:xfrm>
            <a:off x="6696037"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7" name="Text Placeholder 10">
            <a:extLst>
              <a:ext uri="{FF2B5EF4-FFF2-40B4-BE49-F238E27FC236}">
                <a16:creationId xmlns:a16="http://schemas.microsoft.com/office/drawing/2014/main" xmlns="" id="{C49FB196-753D-4A12-9460-57D8AB4B540B}"/>
              </a:ext>
            </a:extLst>
          </p:cNvPr>
          <p:cNvSpPr>
            <a:spLocks noGrp="1"/>
          </p:cNvSpPr>
          <p:nvPr>
            <p:ph type="body" sz="quarter" idx="54" hasCustomPrompt="1"/>
          </p:nvPr>
        </p:nvSpPr>
        <p:spPr>
          <a:xfrm>
            <a:off x="9059098"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8" name="Text Placeholder 10">
            <a:extLst>
              <a:ext uri="{FF2B5EF4-FFF2-40B4-BE49-F238E27FC236}">
                <a16:creationId xmlns:a16="http://schemas.microsoft.com/office/drawing/2014/main" xmlns="" id="{DFC05EC7-9D6C-486B-9E2F-D3612013C0A1}"/>
              </a:ext>
            </a:extLst>
          </p:cNvPr>
          <p:cNvSpPr>
            <a:spLocks noGrp="1"/>
          </p:cNvSpPr>
          <p:nvPr>
            <p:ph type="body" sz="quarter" idx="55" hasCustomPrompt="1"/>
          </p:nvPr>
        </p:nvSpPr>
        <p:spPr>
          <a:xfrm>
            <a:off x="7483724"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9" name="Text Placeholder 10">
            <a:extLst>
              <a:ext uri="{FF2B5EF4-FFF2-40B4-BE49-F238E27FC236}">
                <a16:creationId xmlns:a16="http://schemas.microsoft.com/office/drawing/2014/main" xmlns="" id="{98F455FB-241B-4E1F-B581-FA6CBA239545}"/>
              </a:ext>
            </a:extLst>
          </p:cNvPr>
          <p:cNvSpPr>
            <a:spLocks noGrp="1"/>
          </p:cNvSpPr>
          <p:nvPr>
            <p:ph type="body" sz="quarter" idx="56" hasCustomPrompt="1"/>
          </p:nvPr>
        </p:nvSpPr>
        <p:spPr>
          <a:xfrm>
            <a:off x="8271411"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30" name="Text Placeholder 10">
            <a:extLst>
              <a:ext uri="{FF2B5EF4-FFF2-40B4-BE49-F238E27FC236}">
                <a16:creationId xmlns:a16="http://schemas.microsoft.com/office/drawing/2014/main" xmlns="" id="{9E38664A-8108-4E24-800B-3C32ADA43978}"/>
              </a:ext>
            </a:extLst>
          </p:cNvPr>
          <p:cNvSpPr>
            <a:spLocks noGrp="1"/>
          </p:cNvSpPr>
          <p:nvPr>
            <p:ph type="body" sz="quarter" idx="57" hasCustomPrompt="1"/>
          </p:nvPr>
        </p:nvSpPr>
        <p:spPr>
          <a:xfrm>
            <a:off x="9846785"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31" name="Text Placeholder 10">
            <a:extLst>
              <a:ext uri="{FF2B5EF4-FFF2-40B4-BE49-F238E27FC236}">
                <a16:creationId xmlns:a16="http://schemas.microsoft.com/office/drawing/2014/main" xmlns="" id="{2908458B-A3ED-4855-9E08-108D7C4A8D36}"/>
              </a:ext>
            </a:extLst>
          </p:cNvPr>
          <p:cNvSpPr>
            <a:spLocks noGrp="1"/>
          </p:cNvSpPr>
          <p:nvPr>
            <p:ph type="body" sz="quarter" idx="58" hasCustomPrompt="1"/>
          </p:nvPr>
        </p:nvSpPr>
        <p:spPr>
          <a:xfrm>
            <a:off x="10634472"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32" name="Rectangle 31">
            <a:extLst>
              <a:ext uri="{FF2B5EF4-FFF2-40B4-BE49-F238E27FC236}">
                <a16:creationId xmlns:a16="http://schemas.microsoft.com/office/drawing/2014/main" xmlns="" id="{FFA35437-CCDE-4D92-B879-F23B329C8EC3}"/>
              </a:ext>
            </a:extLst>
          </p:cNvPr>
          <p:cNvSpPr/>
          <p:nvPr userDrawn="1"/>
        </p:nvSpPr>
        <p:spPr>
          <a:xfrm>
            <a:off x="929640" y="4034785"/>
            <a:ext cx="10332720" cy="4571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lumMod val="75000"/>
                  <a:lumOff val="25000"/>
                </a:schemeClr>
              </a:solidFill>
            </a:endParaRPr>
          </a:p>
        </p:txBody>
      </p:sp>
      <p:sp>
        <p:nvSpPr>
          <p:cNvPr id="36" name="Date Placeholder 2">
            <a:extLst>
              <a:ext uri="{FF2B5EF4-FFF2-40B4-BE49-F238E27FC236}">
                <a16:creationId xmlns:a16="http://schemas.microsoft.com/office/drawing/2014/main" xmlns="" id="{1CDC588F-73BC-4108-974B-0EAAB8213CE0}"/>
              </a:ext>
            </a:extLst>
          </p:cNvPr>
          <p:cNvSpPr>
            <a:spLocks noGrp="1"/>
          </p:cNvSpPr>
          <p:nvPr>
            <p:ph type="dt" sz="half" idx="10"/>
          </p:nvPr>
        </p:nvSpPr>
        <p:spPr>
          <a:xfrm>
            <a:off x="838200" y="6356350"/>
            <a:ext cx="2743200" cy="365125"/>
          </a:xfrm>
        </p:spPr>
        <p:txBody>
          <a:bodyPr/>
          <a:lstStyle>
            <a:lvl1pPr>
              <a:defRPr sz="900"/>
            </a:lvl1pPr>
          </a:lstStyle>
          <a:p>
            <a:r>
              <a:rPr lang="en-US" noProof="0" dirty="0"/>
              <a:t>20XX</a:t>
            </a:r>
          </a:p>
        </p:txBody>
      </p:sp>
      <p:sp>
        <p:nvSpPr>
          <p:cNvPr id="37" name="Footer Placeholder 3">
            <a:extLst>
              <a:ext uri="{FF2B5EF4-FFF2-40B4-BE49-F238E27FC236}">
                <a16:creationId xmlns:a16="http://schemas.microsoft.com/office/drawing/2014/main" xmlns="" id="{B2AC1EB2-9B8F-4077-8B66-64F9549F2C99}"/>
              </a:ext>
            </a:extLst>
          </p:cNvPr>
          <p:cNvSpPr>
            <a:spLocks noGrp="1"/>
          </p:cNvSpPr>
          <p:nvPr>
            <p:ph type="ftr" sz="quarter" idx="11"/>
          </p:nvPr>
        </p:nvSpPr>
        <p:spPr>
          <a:xfrm>
            <a:off x="4038600" y="6356350"/>
            <a:ext cx="4114800" cy="365125"/>
          </a:xfrm>
        </p:spPr>
        <p:txBody>
          <a:bodyPr/>
          <a:lstStyle>
            <a:lvl1pPr>
              <a:defRPr sz="900"/>
            </a:lvl1pPr>
          </a:lstStyle>
          <a:p>
            <a:r>
              <a:rPr lang="en-US" noProof="0" dirty="0"/>
              <a:t>Pitch Deck</a:t>
            </a:r>
          </a:p>
        </p:txBody>
      </p:sp>
      <p:sp>
        <p:nvSpPr>
          <p:cNvPr id="38" name="Slide Number Placeholder 4">
            <a:extLst>
              <a:ext uri="{FF2B5EF4-FFF2-40B4-BE49-F238E27FC236}">
                <a16:creationId xmlns:a16="http://schemas.microsoft.com/office/drawing/2014/main" xmlns="" id="{28DE3E33-346A-45AF-B164-CB5DF04FAE6D}"/>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noProof="0" smtClean="0"/>
              <a:pPr/>
              <a:t>‹#›</a:t>
            </a:fld>
            <a:endParaRPr lang="en-US" noProof="0" dirty="0"/>
          </a:p>
        </p:txBody>
      </p:sp>
    </p:spTree>
    <p:extLst>
      <p:ext uri="{BB962C8B-B14F-4D97-AF65-F5344CB8AC3E}">
        <p14:creationId xmlns:p14="http://schemas.microsoft.com/office/powerpoint/2010/main" xmlns="" val="20563234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xmlns=""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xmlns="" id="{1FB52E93-DE4C-4341-8D83-F0230E38B1A1}"/>
              </a:ext>
            </a:extLst>
          </p:cNvPr>
          <p:cNvSpPr>
            <a:spLocks noGrp="1"/>
          </p:cNvSpPr>
          <p:nvPr>
            <p:ph type="ftr" sz="quarter" idx="11"/>
          </p:nvPr>
        </p:nvSpPr>
        <p:spPr/>
        <p:txBody>
          <a:bodyPr/>
          <a:lstStyle>
            <a:lvl1pPr>
              <a:defRPr sz="900"/>
            </a:lvl1pPr>
          </a:lstStyle>
          <a:p>
            <a:r>
              <a:rPr lang="en-US" dirty="0"/>
              <a:t>Pitch Deck</a:t>
            </a:r>
          </a:p>
        </p:txBody>
      </p:sp>
      <p:cxnSp>
        <p:nvCxnSpPr>
          <p:cNvPr id="10" name="Straight Connector 9">
            <a:extLst>
              <a:ext uri="{FF2B5EF4-FFF2-40B4-BE49-F238E27FC236}">
                <a16:creationId xmlns:a16="http://schemas.microsoft.com/office/drawing/2014/main" xmlns="" id="{66988B2D-0240-4256-8268-4B9FF1E72363}"/>
              </a:ext>
            </a:extLst>
          </p:cNvPr>
          <p:cNvCxnSpPr>
            <a:cxnSpLocks/>
          </p:cNvCxnSpPr>
          <p:nvPr/>
        </p:nvCxnSpPr>
        <p:spPr>
          <a:xfrm flipV="1">
            <a:off x="0" y="0"/>
            <a:ext cx="2590800" cy="762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xmlns="" id="{D8EEAAE1-3D04-41C3-B2D2-B3BEF34C3B27}"/>
              </a:ext>
            </a:extLst>
          </p:cNvPr>
          <p:cNvCxnSpPr>
            <a:cxnSpLocks/>
          </p:cNvCxnSpPr>
          <p:nvPr/>
        </p:nvCxnSpPr>
        <p:spPr>
          <a:xfrm flipH="1">
            <a:off x="0" y="0"/>
            <a:ext cx="704850" cy="1027906"/>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xmlns="" id="{AC467230-4A0F-4B18-8BA9-C3B2FDD59CB0}"/>
              </a:ext>
            </a:extLst>
          </p:cNvPr>
          <p:cNvSpPr>
            <a:spLocks noGrp="1"/>
          </p:cNvSpPr>
          <p:nvPr>
            <p:ph type="sldNum" sz="quarter" idx="12"/>
          </p:nvPr>
        </p:nvSpPr>
        <p:spPr/>
        <p:txBody>
          <a:bodyPr/>
          <a:lstStyle>
            <a:lvl1pPr>
              <a:defRPr sz="900"/>
            </a:lvl1pPr>
          </a:lstStyle>
          <a:p>
            <a:fld id="{B5CEABB6-07DC-46E8-9B57-56EC44A396E5}" type="slidenum">
              <a:rPr lang="en-US" smtClean="0"/>
              <a:pPr/>
              <a:t>‹#›</a:t>
            </a:fld>
            <a:endParaRPr lang="en-US" dirty="0"/>
          </a:p>
        </p:txBody>
      </p:sp>
      <p:sp>
        <p:nvSpPr>
          <p:cNvPr id="8" name="Content Placeholder 7">
            <a:extLst>
              <a:ext uri="{FF2B5EF4-FFF2-40B4-BE49-F238E27FC236}">
                <a16:creationId xmlns:a16="http://schemas.microsoft.com/office/drawing/2014/main" xmlns="" id="{F5756781-A599-0594-4502-A54BC85E87FF}"/>
              </a:ext>
            </a:extLst>
          </p:cNvPr>
          <p:cNvSpPr>
            <a:spLocks noGrp="1"/>
          </p:cNvSpPr>
          <p:nvPr>
            <p:ph sz="quarter" idx="16"/>
          </p:nvPr>
        </p:nvSpPr>
        <p:spPr>
          <a:xfrm>
            <a:off x="838199" y="2136775"/>
            <a:ext cx="10515599" cy="3697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xmlns="" val="23543133"/>
      </p:ext>
    </p:extLst>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xmlns=""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normAutofit/>
          </a:bodyPr>
          <a:lstStyle>
            <a:lvl1pPr marL="0" indent="0" algn="l">
              <a:lnSpc>
                <a:spcPct val="100000"/>
              </a:lnSpc>
              <a:buNone/>
              <a:defRPr sz="1400">
                <a:solidFill>
                  <a:schemeClr val="tx1">
                    <a:lumMod val="75000"/>
                    <a:lumOff val="25000"/>
                  </a:schemeClr>
                </a:solidFill>
              </a:defRPr>
            </a:lvl1pPr>
          </a:lstStyle>
          <a:p>
            <a:r>
              <a:rPr lang="en-US"/>
              <a:t>Click icon to add picture</a:t>
            </a:r>
            <a:endParaRPr lang="en-US" dirty="0"/>
          </a:p>
        </p:txBody>
      </p:sp>
      <p:sp>
        <p:nvSpPr>
          <p:cNvPr id="17" name="Picture Placeholder 10">
            <a:extLst>
              <a:ext uri="{FF2B5EF4-FFF2-40B4-BE49-F238E27FC236}">
                <a16:creationId xmlns:a16="http://schemas.microsoft.com/office/drawing/2014/main" xmlns=""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normAutofit/>
          </a:bodyPr>
          <a:lstStyle>
            <a:lvl1pPr marL="0" indent="0" algn="l">
              <a:lnSpc>
                <a:spcPct val="100000"/>
              </a:lnSpc>
              <a:buNone/>
              <a:defRPr sz="1400">
                <a:solidFill>
                  <a:schemeClr val="tx1">
                    <a:lumMod val="75000"/>
                    <a:lumOff val="25000"/>
                  </a:schemeClr>
                </a:solidFill>
              </a:defRPr>
            </a:lvl1pPr>
          </a:lstStyle>
          <a:p>
            <a:r>
              <a:rPr lang="en-US"/>
              <a:t>Click icon to add picture</a:t>
            </a:r>
            <a:endParaRPr lang="en-US" dirty="0"/>
          </a:p>
        </p:txBody>
      </p:sp>
      <p:sp>
        <p:nvSpPr>
          <p:cNvPr id="18" name="Picture Placeholder 10">
            <a:extLst>
              <a:ext uri="{FF2B5EF4-FFF2-40B4-BE49-F238E27FC236}">
                <a16:creationId xmlns:a16="http://schemas.microsoft.com/office/drawing/2014/main" xmlns=""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normAutofit/>
          </a:bodyPr>
          <a:lstStyle>
            <a:lvl1pPr marL="0" indent="0">
              <a:buNone/>
              <a:defRPr sz="1400"/>
            </a:lvl1pPr>
            <a:lvl2pPr marL="457200" indent="0" algn="l">
              <a:lnSpc>
                <a:spcPct val="100000"/>
              </a:lnSpc>
              <a:buNone/>
              <a:defRPr sz="1400">
                <a:solidFill>
                  <a:schemeClr val="tx1">
                    <a:lumMod val="75000"/>
                    <a:lumOff val="25000"/>
                  </a:schemeClr>
                </a:solidFill>
              </a:defRPr>
            </a:lvl2pPr>
          </a:lstStyle>
          <a:p>
            <a:pPr lvl="0"/>
            <a:r>
              <a:rPr lang="en-US"/>
              <a:t>Click icon to add picture</a:t>
            </a:r>
            <a:endParaRPr lang="en-US" dirty="0"/>
          </a:p>
        </p:txBody>
      </p:sp>
      <p:sp>
        <p:nvSpPr>
          <p:cNvPr id="19" name="Picture Placeholder 10">
            <a:extLst>
              <a:ext uri="{FF2B5EF4-FFF2-40B4-BE49-F238E27FC236}">
                <a16:creationId xmlns:a16="http://schemas.microsoft.com/office/drawing/2014/main" xmlns=""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normAutofit/>
          </a:bodyPr>
          <a:lstStyle>
            <a:lvl1pPr marL="0" indent="0" algn="l">
              <a:lnSpc>
                <a:spcPct val="100000"/>
              </a:lnSpc>
              <a:buNone/>
              <a:defRPr sz="1400">
                <a:solidFill>
                  <a:schemeClr val="tx1">
                    <a:lumMod val="75000"/>
                    <a:lumOff val="25000"/>
                  </a:schemeClr>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xmlns="" id="{B659CD1F-9DFB-4048-9B9B-2BD7D4EC6400}"/>
              </a:ext>
            </a:extLst>
          </p:cNvPr>
          <p:cNvSpPr>
            <a:spLocks noGrp="1"/>
          </p:cNvSpPr>
          <p:nvPr>
            <p:ph type="body" idx="1" hasCustomPrompt="1"/>
          </p:nvPr>
        </p:nvSpPr>
        <p:spPr>
          <a:xfrm>
            <a:off x="1343248" y="5084524"/>
            <a:ext cx="2123743"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3" name="Text Placeholder 2">
            <a:extLst>
              <a:ext uri="{FF2B5EF4-FFF2-40B4-BE49-F238E27FC236}">
                <a16:creationId xmlns:a16="http://schemas.microsoft.com/office/drawing/2014/main" xmlns="" id="{572D0301-10F1-41B4-BEF8-C53FA4D66214}"/>
              </a:ext>
            </a:extLst>
          </p:cNvPr>
          <p:cNvSpPr>
            <a:spLocks noGrp="1"/>
          </p:cNvSpPr>
          <p:nvPr>
            <p:ph type="body" idx="18" hasCustomPrompt="1"/>
          </p:nvPr>
        </p:nvSpPr>
        <p:spPr>
          <a:xfrm>
            <a:off x="3692980" y="5099206"/>
            <a:ext cx="2135755"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4" name="Text Placeholder 2">
            <a:extLst>
              <a:ext uri="{FF2B5EF4-FFF2-40B4-BE49-F238E27FC236}">
                <a16:creationId xmlns:a16="http://schemas.microsoft.com/office/drawing/2014/main" xmlns="" id="{E767B9DE-7410-43CC-90CF-52D67EF03D48}"/>
              </a:ext>
            </a:extLst>
          </p:cNvPr>
          <p:cNvSpPr>
            <a:spLocks noGrp="1"/>
          </p:cNvSpPr>
          <p:nvPr>
            <p:ph type="body" idx="19" hasCustomPrompt="1"/>
          </p:nvPr>
        </p:nvSpPr>
        <p:spPr>
          <a:xfrm>
            <a:off x="6183644" y="5099206"/>
            <a:ext cx="2123743"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5" name="Text Placeholder 2">
            <a:extLst>
              <a:ext uri="{FF2B5EF4-FFF2-40B4-BE49-F238E27FC236}">
                <a16:creationId xmlns:a16="http://schemas.microsoft.com/office/drawing/2014/main" xmlns="" id="{E13DFE1F-4534-4828-990E-B052F51FC65C}"/>
              </a:ext>
            </a:extLst>
          </p:cNvPr>
          <p:cNvSpPr>
            <a:spLocks noGrp="1"/>
          </p:cNvSpPr>
          <p:nvPr>
            <p:ph type="body" idx="20" hasCustomPrompt="1"/>
          </p:nvPr>
        </p:nvSpPr>
        <p:spPr>
          <a:xfrm>
            <a:off x="8603525" y="5084524"/>
            <a:ext cx="2123742"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xmlns=""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xmlns=""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xmlns=""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xmlns=""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xmlns=""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xmlns=""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xmlns=""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pPr/>
              <a:t>‹#›</a:t>
            </a:fld>
            <a:endParaRPr lang="en-US" dirty="0"/>
          </a:p>
        </p:txBody>
      </p:sp>
      <p:cxnSp>
        <p:nvCxnSpPr>
          <p:cNvPr id="10" name="Straight Connector 9">
            <a:extLst>
              <a:ext uri="{FF2B5EF4-FFF2-40B4-BE49-F238E27FC236}">
                <a16:creationId xmlns:a16="http://schemas.microsoft.com/office/drawing/2014/main" xmlns="" id="{4E4B72DA-52CB-4D39-A342-8857B4D959B2}"/>
              </a:ext>
              <a:ext uri="{C183D7F6-B498-43B3-948B-1728B52AA6E4}">
                <adec:decorative xmlns:adec="http://schemas.microsoft.com/office/drawing/2017/decorative" xmlns="" val="1"/>
              </a:ext>
            </a:extLst>
          </p:cNvPr>
          <p:cNvCxnSpPr/>
          <p:nvPr/>
        </p:nvCxnSpPr>
        <p:spPr>
          <a:xfrm flipH="1" flipV="1">
            <a:off x="7334250" y="0"/>
            <a:ext cx="4857750" cy="762000"/>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xmlns="" id="{21D9BCDA-DFB7-41A4-A7C7-CEE86CEDCBE5}"/>
              </a:ext>
              <a:ext uri="{C183D7F6-B498-43B3-948B-1728B52AA6E4}">
                <adec:decorative xmlns:adec="http://schemas.microsoft.com/office/drawing/2017/decorative" xmlns="" val="1"/>
              </a:ext>
            </a:extLst>
          </p:cNvPr>
          <p:cNvCxnSpPr>
            <a:cxnSpLocks/>
          </p:cNvCxnSpPr>
          <p:nvPr/>
        </p:nvCxnSpPr>
        <p:spPr>
          <a:xfrm>
            <a:off x="11487150" y="0"/>
            <a:ext cx="704850" cy="1724025"/>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3562372833"/>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xmlns="">
        <p15:guide id="2" pos="936">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eam Slide 8 Peopl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bg1">
                    <a:lumMod val="75000"/>
                    <a:lumOff val="25000"/>
                  </a:schemeClr>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xmlns=""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17" name="Picture Placeholder 10">
            <a:extLst>
              <a:ext uri="{FF2B5EF4-FFF2-40B4-BE49-F238E27FC236}">
                <a16:creationId xmlns:a16="http://schemas.microsoft.com/office/drawing/2014/main" xmlns=""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18" name="Picture Placeholder 10">
            <a:extLst>
              <a:ext uri="{FF2B5EF4-FFF2-40B4-BE49-F238E27FC236}">
                <a16:creationId xmlns:a16="http://schemas.microsoft.com/office/drawing/2014/main" xmlns="" id="{4EBC7D6F-397D-4C5A-AA62-F683F88531A2}"/>
              </a:ext>
            </a:extLst>
          </p:cNvPr>
          <p:cNvSpPr>
            <a:spLocks noGrp="1"/>
          </p:cNvSpPr>
          <p:nvPr>
            <p:ph type="pic" sz="quarter" idx="16"/>
          </p:nvPr>
        </p:nvSpPr>
        <p:spPr>
          <a:xfrm>
            <a:off x="6716934" y="2428875"/>
            <a:ext cx="1066800" cy="1066800"/>
          </a:xfrm>
          <a:solidFill>
            <a:schemeClr val="tx1"/>
          </a:solidFill>
        </p:spPr>
        <p:txBody>
          <a:bodyPr>
            <a:noAutofit/>
          </a:bodyPr>
          <a:lstStyle>
            <a:lvl1pPr marL="0" indent="0" algn="l">
              <a:buNone/>
              <a:defRPr sz="900">
                <a:solidFill>
                  <a:schemeClr val="bg1">
                    <a:lumMod val="75000"/>
                    <a:lumOff val="25000"/>
                  </a:schemeClr>
                </a:solidFill>
              </a:defRPr>
            </a:lvl1pPr>
            <a:lvl2pPr marL="457200" indent="0">
              <a:lnSpc>
                <a:spcPct val="100000"/>
              </a:lnSpc>
              <a:buNone/>
              <a:defRPr sz="900">
                <a:solidFill>
                  <a:schemeClr val="bg1">
                    <a:lumMod val="75000"/>
                    <a:lumOff val="25000"/>
                  </a:schemeClr>
                </a:solidFill>
              </a:defRPr>
            </a:lvl2pPr>
          </a:lstStyle>
          <a:p>
            <a:pPr lvl="0"/>
            <a:r>
              <a:rPr lang="en-US"/>
              <a:t>Click icon to add picture</a:t>
            </a:r>
            <a:endParaRPr lang="en-US" dirty="0"/>
          </a:p>
        </p:txBody>
      </p:sp>
      <p:sp>
        <p:nvSpPr>
          <p:cNvPr id="19" name="Picture Placeholder 10">
            <a:extLst>
              <a:ext uri="{FF2B5EF4-FFF2-40B4-BE49-F238E27FC236}">
                <a16:creationId xmlns:a16="http://schemas.microsoft.com/office/drawing/2014/main" xmlns=""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xmlns=""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xmlns="" id="{A02C0876-23F7-41FA-9AC9-721097D1A3CD}"/>
              </a:ext>
            </a:extLst>
          </p:cNvPr>
          <p:cNvSpPr>
            <a:spLocks noGrp="1"/>
          </p:cNvSpPr>
          <p:nvPr>
            <p:ph type="body" idx="21" hasCustomPrompt="1"/>
          </p:nvPr>
        </p:nvSpPr>
        <p:spPr>
          <a:xfrm>
            <a:off x="1390120" y="3782039"/>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3" name="Text Placeholder 2">
            <a:extLst>
              <a:ext uri="{FF2B5EF4-FFF2-40B4-BE49-F238E27FC236}">
                <a16:creationId xmlns:a16="http://schemas.microsoft.com/office/drawing/2014/main" xmlns="" id="{572D0301-10F1-41B4-BEF8-C53FA4D66214}"/>
              </a:ext>
            </a:extLst>
          </p:cNvPr>
          <p:cNvSpPr>
            <a:spLocks noGrp="1"/>
          </p:cNvSpPr>
          <p:nvPr>
            <p:ph type="body" idx="18" hasCustomPrompt="1"/>
          </p:nvPr>
        </p:nvSpPr>
        <p:spPr>
          <a:xfrm>
            <a:off x="3849262" y="3669060"/>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xmlns="" id="{7ADEB263-F204-4A78-A5E0-7361EFE0B921}"/>
              </a:ext>
            </a:extLst>
          </p:cNvPr>
          <p:cNvSpPr>
            <a:spLocks noGrp="1"/>
          </p:cNvSpPr>
          <p:nvPr>
            <p:ph type="body" idx="22" hasCustomPrompt="1"/>
          </p:nvPr>
        </p:nvSpPr>
        <p:spPr>
          <a:xfrm>
            <a:off x="3739214" y="3796721"/>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4" name="Text Placeholder 2">
            <a:extLst>
              <a:ext uri="{FF2B5EF4-FFF2-40B4-BE49-F238E27FC236}">
                <a16:creationId xmlns:a16="http://schemas.microsoft.com/office/drawing/2014/main" xmlns="" id="{E767B9DE-7410-43CC-90CF-52D67EF03D48}"/>
              </a:ext>
            </a:extLst>
          </p:cNvPr>
          <p:cNvSpPr>
            <a:spLocks noGrp="1"/>
          </p:cNvSpPr>
          <p:nvPr>
            <p:ph type="body" idx="19" hasCustomPrompt="1"/>
          </p:nvPr>
        </p:nvSpPr>
        <p:spPr>
          <a:xfrm>
            <a:off x="6339926" y="3669060"/>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xmlns="" id="{103678F5-B025-46E2-BD45-E77861487165}"/>
              </a:ext>
            </a:extLst>
          </p:cNvPr>
          <p:cNvSpPr>
            <a:spLocks noGrp="1"/>
          </p:cNvSpPr>
          <p:nvPr>
            <p:ph type="body" idx="23" hasCustomPrompt="1"/>
          </p:nvPr>
        </p:nvSpPr>
        <p:spPr>
          <a:xfrm>
            <a:off x="6217963" y="3796721"/>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5" name="Text Placeholder 2">
            <a:extLst>
              <a:ext uri="{FF2B5EF4-FFF2-40B4-BE49-F238E27FC236}">
                <a16:creationId xmlns:a16="http://schemas.microsoft.com/office/drawing/2014/main" xmlns=""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xmlns="" id="{7E3F385B-4DD9-4F3C-A02B-179B9FA61292}"/>
              </a:ext>
            </a:extLst>
          </p:cNvPr>
          <p:cNvSpPr>
            <a:spLocks noGrp="1"/>
          </p:cNvSpPr>
          <p:nvPr>
            <p:ph type="body" idx="24" hasCustomPrompt="1"/>
          </p:nvPr>
        </p:nvSpPr>
        <p:spPr>
          <a:xfrm>
            <a:off x="8634432" y="3782039"/>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xmlns=""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56" name="Picture Placeholder 10">
            <a:extLst>
              <a:ext uri="{FF2B5EF4-FFF2-40B4-BE49-F238E27FC236}">
                <a16:creationId xmlns:a16="http://schemas.microsoft.com/office/drawing/2014/main" xmlns=""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57" name="Picture Placeholder 10">
            <a:extLst>
              <a:ext uri="{FF2B5EF4-FFF2-40B4-BE49-F238E27FC236}">
                <a16:creationId xmlns:a16="http://schemas.microsoft.com/office/drawing/2014/main" xmlns="" id="{0FB38616-82FB-4DAD-A82E-3777ACB41148}"/>
              </a:ext>
            </a:extLst>
          </p:cNvPr>
          <p:cNvSpPr>
            <a:spLocks noGrp="1"/>
          </p:cNvSpPr>
          <p:nvPr>
            <p:ph type="pic" sz="quarter" idx="28"/>
          </p:nvPr>
        </p:nvSpPr>
        <p:spPr>
          <a:xfrm>
            <a:off x="6716934" y="4287711"/>
            <a:ext cx="1066800" cy="1066800"/>
          </a:xfrm>
          <a:solidFill>
            <a:schemeClr val="tx1"/>
          </a:solidFill>
        </p:spPr>
        <p:txBody>
          <a:bodyPr>
            <a:normAutofit/>
          </a:bodyPr>
          <a:lstStyle>
            <a:lvl1pPr marL="0" indent="0">
              <a:buNone/>
              <a:defRPr sz="900">
                <a:solidFill>
                  <a:schemeClr val="bg1">
                    <a:lumMod val="75000"/>
                    <a:lumOff val="25000"/>
                  </a:schemeClr>
                </a:solidFill>
              </a:defRPr>
            </a:lvl1pPr>
            <a:lvl2pPr marL="457200" indent="0">
              <a:lnSpc>
                <a:spcPct val="100000"/>
              </a:lnSpc>
              <a:buNone/>
              <a:defRPr sz="900">
                <a:solidFill>
                  <a:schemeClr val="bg1">
                    <a:lumMod val="75000"/>
                    <a:lumOff val="25000"/>
                  </a:schemeClr>
                </a:solidFill>
              </a:defRPr>
            </a:lvl2pPr>
          </a:lstStyle>
          <a:p>
            <a:pPr lvl="0"/>
            <a:r>
              <a:rPr lang="en-US"/>
              <a:t>Click icon to add picture</a:t>
            </a:r>
            <a:endParaRPr lang="en-US" dirty="0"/>
          </a:p>
        </p:txBody>
      </p:sp>
      <p:sp>
        <p:nvSpPr>
          <p:cNvPr id="58" name="Picture Placeholder 10">
            <a:extLst>
              <a:ext uri="{FF2B5EF4-FFF2-40B4-BE49-F238E27FC236}">
                <a16:creationId xmlns:a16="http://schemas.microsoft.com/office/drawing/2014/main" xmlns=""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54" name="Text Placeholder 2">
            <a:extLst>
              <a:ext uri="{FF2B5EF4-FFF2-40B4-BE49-F238E27FC236}">
                <a16:creationId xmlns:a16="http://schemas.microsoft.com/office/drawing/2014/main" xmlns=""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xmlns="" id="{540C455F-A23B-493F-B95E-AB485D91DA6A}"/>
              </a:ext>
            </a:extLst>
          </p:cNvPr>
          <p:cNvSpPr>
            <a:spLocks noGrp="1"/>
          </p:cNvSpPr>
          <p:nvPr>
            <p:ph type="body" idx="33" hasCustomPrompt="1"/>
          </p:nvPr>
        </p:nvSpPr>
        <p:spPr>
          <a:xfrm>
            <a:off x="1390120" y="5640875"/>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9" name="Text Placeholder 2">
            <a:extLst>
              <a:ext uri="{FF2B5EF4-FFF2-40B4-BE49-F238E27FC236}">
                <a16:creationId xmlns:a16="http://schemas.microsoft.com/office/drawing/2014/main" xmlns="" id="{6D1C374C-DAF7-40EF-B279-4EC7A2AFE6A2}"/>
              </a:ext>
            </a:extLst>
          </p:cNvPr>
          <p:cNvSpPr>
            <a:spLocks noGrp="1"/>
          </p:cNvSpPr>
          <p:nvPr>
            <p:ph type="body" idx="30" hasCustomPrompt="1"/>
          </p:nvPr>
        </p:nvSpPr>
        <p:spPr>
          <a:xfrm>
            <a:off x="3849262" y="5527896"/>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xmlns="" id="{421FF438-E4E8-4643-BCB3-4A1C12429042}"/>
              </a:ext>
            </a:extLst>
          </p:cNvPr>
          <p:cNvSpPr>
            <a:spLocks noGrp="1"/>
          </p:cNvSpPr>
          <p:nvPr>
            <p:ph type="body" idx="34" hasCustomPrompt="1"/>
          </p:nvPr>
        </p:nvSpPr>
        <p:spPr>
          <a:xfrm>
            <a:off x="3739214" y="5655557"/>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0" name="Text Placeholder 2">
            <a:extLst>
              <a:ext uri="{FF2B5EF4-FFF2-40B4-BE49-F238E27FC236}">
                <a16:creationId xmlns:a16="http://schemas.microsoft.com/office/drawing/2014/main" xmlns="" id="{D4FEDD19-A7BA-45BB-93A0-F1E896C9F26D}"/>
              </a:ext>
            </a:extLst>
          </p:cNvPr>
          <p:cNvSpPr>
            <a:spLocks noGrp="1"/>
          </p:cNvSpPr>
          <p:nvPr>
            <p:ph type="body" idx="31" hasCustomPrompt="1"/>
          </p:nvPr>
        </p:nvSpPr>
        <p:spPr>
          <a:xfrm>
            <a:off x="6339926" y="5527896"/>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xmlns="" id="{A12F0175-7AEE-46B1-9590-D4A427680DC7}"/>
              </a:ext>
            </a:extLst>
          </p:cNvPr>
          <p:cNvSpPr>
            <a:spLocks noGrp="1"/>
          </p:cNvSpPr>
          <p:nvPr>
            <p:ph type="body" idx="35" hasCustomPrompt="1"/>
          </p:nvPr>
        </p:nvSpPr>
        <p:spPr>
          <a:xfrm>
            <a:off x="6229878" y="5655557"/>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1" name="Text Placeholder 2">
            <a:extLst>
              <a:ext uri="{FF2B5EF4-FFF2-40B4-BE49-F238E27FC236}">
                <a16:creationId xmlns:a16="http://schemas.microsoft.com/office/drawing/2014/main" xmlns=""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xmlns="" id="{04E11FE2-6320-4E8C-A5B3-8104AF329ADA}"/>
              </a:ext>
            </a:extLst>
          </p:cNvPr>
          <p:cNvSpPr>
            <a:spLocks noGrp="1"/>
          </p:cNvSpPr>
          <p:nvPr>
            <p:ph type="body" idx="36" hasCustomPrompt="1"/>
          </p:nvPr>
        </p:nvSpPr>
        <p:spPr>
          <a:xfrm>
            <a:off x="8634432" y="5640875"/>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xmlns=""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xmlns=""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Pitch Deck</a:t>
            </a:r>
          </a:p>
        </p:txBody>
      </p:sp>
      <p:sp>
        <p:nvSpPr>
          <p:cNvPr id="9" name="Slide Number Placeholder 8">
            <a:extLst>
              <a:ext uri="{FF2B5EF4-FFF2-40B4-BE49-F238E27FC236}">
                <a16:creationId xmlns:a16="http://schemas.microsoft.com/office/drawing/2014/main" xmlns="" id="{9B9CD8B2-CC23-467F-B0EE-2CC06D6308BD}"/>
              </a:ext>
            </a:extLst>
          </p:cNvPr>
          <p:cNvSpPr>
            <a:spLocks noGrp="1"/>
          </p:cNvSpPr>
          <p:nvPr>
            <p:ph type="sldNum" sz="quarter" idx="12"/>
          </p:nvPr>
        </p:nvSpPr>
        <p:spPr/>
        <p:txBody>
          <a:bodyPr/>
          <a:lstStyle>
            <a:lvl1pPr>
              <a:defRPr sz="900">
                <a:solidFill>
                  <a:srgbClr val="898989"/>
                </a:solidFill>
              </a:defRPr>
            </a:lvl1pPr>
          </a:lstStyle>
          <a:p>
            <a:fld id="{B5CEABB6-07DC-46E8-9B57-56EC44A396E5}" type="slidenum">
              <a:rPr lang="en-US" smtClean="0"/>
              <a:pPr/>
              <a:t>‹#›</a:t>
            </a:fld>
            <a:endParaRPr lang="en-US" dirty="0"/>
          </a:p>
        </p:txBody>
      </p:sp>
      <p:pic>
        <p:nvPicPr>
          <p:cNvPr id="13" name="Graphic 12">
            <a:extLst>
              <a:ext uri="{FF2B5EF4-FFF2-40B4-BE49-F238E27FC236}">
                <a16:creationId xmlns:a16="http://schemas.microsoft.com/office/drawing/2014/main" xmlns="" id="{B0DFD584-E5CF-41EF-B51E-679CE22DDF93}"/>
              </a:ext>
              <a:ext uri="{C183D7F6-B498-43B3-948B-1728B52AA6E4}">
                <adec:decorative xmlns:adec="http://schemas.microsoft.com/office/drawing/2017/decorative" xmlns="" val="1"/>
              </a:ext>
            </a:extLst>
          </p:cNvPr>
          <p:cNvPicPr>
            <a:picLocks noChangeAspect="1"/>
          </p:cNvPicPr>
          <p:nvPr/>
        </p:nvPicPr>
        <p:blipFill>
          <a:blip r:embed="rId2">
            <a:extLst>
              <a:ext uri="{96DAC541-7B7A-43D3-8B79-37D633B846F1}">
                <asvg:svgBlip xmlns:asvg="http://schemas.microsoft.com/office/drawing/2016/SVG/main" xmlns=""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xmlns="" id="{E5C02DDF-25A6-42C7-9525-F279CE2095C0}"/>
              </a:ext>
              <a:ext uri="{C183D7F6-B498-43B3-948B-1728B52AA6E4}">
                <adec:decorative xmlns:adec="http://schemas.microsoft.com/office/drawing/2017/decorative" xmlns="" val="1"/>
              </a:ext>
            </a:extLst>
          </p:cNvPr>
          <p:cNvPicPr>
            <a:picLocks noChangeAspect="1"/>
          </p:cNvPicPr>
          <p:nvPr/>
        </p:nvPicPr>
        <p:blipFill>
          <a:blip r:embed="rId4">
            <a:extLst>
              <a:ext uri="{96DAC541-7B7A-43D3-8B79-37D633B846F1}">
                <asvg:svgBlip xmlns:asvg="http://schemas.microsoft.com/office/drawing/2016/SVG/main" xmlns=""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xmlns="" val="609095538"/>
      </p:ext>
    </p:extLst>
  </p:cSld>
  <p:clrMapOvr>
    <a:overrideClrMapping bg1="dk1" tx1="lt1" bg2="dk2" tx2="lt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3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1" name="Content Placeholder 10">
            <a:extLst>
              <a:ext uri="{FF2B5EF4-FFF2-40B4-BE49-F238E27FC236}">
                <a16:creationId xmlns:a16="http://schemas.microsoft.com/office/drawing/2014/main" xmlns="" id="{ADC2540D-94C4-405B-8607-0CEDD6F54B9C}"/>
              </a:ext>
            </a:extLst>
          </p:cNvPr>
          <p:cNvSpPr>
            <a:spLocks noGrp="1"/>
          </p:cNvSpPr>
          <p:nvPr>
            <p:ph sz="quarter" idx="21" hasCustomPrompt="1"/>
          </p:nvPr>
        </p:nvSpPr>
        <p:spPr>
          <a:xfrm>
            <a:off x="1075447"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3" name="Text Placeholder 2">
            <a:extLst>
              <a:ext uri="{FF2B5EF4-FFF2-40B4-BE49-F238E27FC236}">
                <a16:creationId xmlns:a16="http://schemas.microsoft.com/office/drawing/2014/main" xmlns="" id="{B659CD1F-9DFB-4048-9B9B-2BD7D4EC6400}"/>
              </a:ext>
            </a:extLst>
          </p:cNvPr>
          <p:cNvSpPr>
            <a:spLocks noGrp="1"/>
          </p:cNvSpPr>
          <p:nvPr>
            <p:ph type="body" idx="1" hasCustomPrompt="1"/>
          </p:nvPr>
        </p:nvSpPr>
        <p:spPr>
          <a:xfrm>
            <a:off x="838200" y="3788813"/>
            <a:ext cx="2330726"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7" name="Text Placeholder 2">
            <a:extLst>
              <a:ext uri="{FF2B5EF4-FFF2-40B4-BE49-F238E27FC236}">
                <a16:creationId xmlns:a16="http://schemas.microsoft.com/office/drawing/2014/main" xmlns="" id="{E43D2F47-FAF2-42C2-967D-251DD4B940D7}"/>
              </a:ext>
            </a:extLst>
          </p:cNvPr>
          <p:cNvSpPr>
            <a:spLocks noGrp="1"/>
          </p:cNvSpPr>
          <p:nvPr>
            <p:ph type="body" idx="17" hasCustomPrompt="1"/>
          </p:nvPr>
        </p:nvSpPr>
        <p:spPr>
          <a:xfrm>
            <a:off x="838200" y="4464810"/>
            <a:ext cx="2330726"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4" name="Content Placeholder 3">
            <a:extLst>
              <a:ext uri="{FF2B5EF4-FFF2-40B4-BE49-F238E27FC236}">
                <a16:creationId xmlns:a16="http://schemas.microsoft.com/office/drawing/2014/main" xmlns="" id="{AC9B20CF-6B91-4562-B799-0ABDAEBC0D2A}"/>
              </a:ext>
            </a:extLst>
          </p:cNvPr>
          <p:cNvSpPr>
            <a:spLocks noGrp="1"/>
          </p:cNvSpPr>
          <p:nvPr>
            <p:ph sz="half" idx="2"/>
          </p:nvPr>
        </p:nvSpPr>
        <p:spPr>
          <a:xfrm>
            <a:off x="838200" y="5120722"/>
            <a:ext cx="2330726"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4" name="Content Placeholder 10">
            <a:extLst>
              <a:ext uri="{FF2B5EF4-FFF2-40B4-BE49-F238E27FC236}">
                <a16:creationId xmlns:a16="http://schemas.microsoft.com/office/drawing/2014/main" xmlns="" id="{11C6EC54-ADFA-4CFF-9E9B-DC7E96C854C2}"/>
              </a:ext>
            </a:extLst>
          </p:cNvPr>
          <p:cNvSpPr>
            <a:spLocks noGrp="1"/>
          </p:cNvSpPr>
          <p:nvPr>
            <p:ph sz="quarter" idx="22" hasCustomPrompt="1"/>
          </p:nvPr>
        </p:nvSpPr>
        <p:spPr>
          <a:xfrm>
            <a:off x="3805651"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5" name="Text Placeholder 4">
            <a:extLst>
              <a:ext uri="{FF2B5EF4-FFF2-40B4-BE49-F238E27FC236}">
                <a16:creationId xmlns:a16="http://schemas.microsoft.com/office/drawing/2014/main" xmlns="" id="{B374FC39-67F6-42EA-BCD1-F69AE2F0F22D}"/>
              </a:ext>
            </a:extLst>
          </p:cNvPr>
          <p:cNvSpPr>
            <a:spLocks noGrp="1"/>
          </p:cNvSpPr>
          <p:nvPr>
            <p:ph type="body" sz="quarter" idx="3" hasCustomPrompt="1"/>
          </p:nvPr>
        </p:nvSpPr>
        <p:spPr>
          <a:xfrm>
            <a:off x="3562665" y="3788813"/>
            <a:ext cx="2342205"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8" name="Text Placeholder 4">
            <a:extLst>
              <a:ext uri="{FF2B5EF4-FFF2-40B4-BE49-F238E27FC236}">
                <a16:creationId xmlns:a16="http://schemas.microsoft.com/office/drawing/2014/main" xmlns="" id="{3322C250-87FC-4F14-A42C-FFDA120D0D64}"/>
              </a:ext>
            </a:extLst>
          </p:cNvPr>
          <p:cNvSpPr>
            <a:spLocks noGrp="1"/>
          </p:cNvSpPr>
          <p:nvPr>
            <p:ph type="body" sz="quarter" idx="18" hasCustomPrompt="1"/>
          </p:nvPr>
        </p:nvSpPr>
        <p:spPr>
          <a:xfrm>
            <a:off x="3562665" y="4464810"/>
            <a:ext cx="2342205"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dirty="0"/>
              <a:t>CLICK TO EDIT</a:t>
            </a:r>
          </a:p>
        </p:txBody>
      </p:sp>
      <p:sp>
        <p:nvSpPr>
          <p:cNvPr id="6" name="Content Placeholder 5">
            <a:extLst>
              <a:ext uri="{FF2B5EF4-FFF2-40B4-BE49-F238E27FC236}">
                <a16:creationId xmlns:a16="http://schemas.microsoft.com/office/drawing/2014/main" xmlns="" id="{B36EE64B-44BF-4634-97BC-5ED74C6DF280}"/>
              </a:ext>
            </a:extLst>
          </p:cNvPr>
          <p:cNvSpPr>
            <a:spLocks noGrp="1"/>
          </p:cNvSpPr>
          <p:nvPr>
            <p:ph sz="quarter" idx="4"/>
          </p:nvPr>
        </p:nvSpPr>
        <p:spPr>
          <a:xfrm>
            <a:off x="3562665" y="5120722"/>
            <a:ext cx="2342205"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5" name="Content Placeholder 10">
            <a:extLst>
              <a:ext uri="{FF2B5EF4-FFF2-40B4-BE49-F238E27FC236}">
                <a16:creationId xmlns:a16="http://schemas.microsoft.com/office/drawing/2014/main" xmlns="" id="{1B6DD41C-FCE2-4AC6-A235-2FF1B905DAAD}"/>
              </a:ext>
            </a:extLst>
          </p:cNvPr>
          <p:cNvSpPr>
            <a:spLocks noGrp="1"/>
          </p:cNvSpPr>
          <p:nvPr>
            <p:ph sz="quarter" idx="23" hasCustomPrompt="1"/>
          </p:nvPr>
        </p:nvSpPr>
        <p:spPr>
          <a:xfrm>
            <a:off x="6530117"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21" name="Text Placeholder 2">
            <a:extLst>
              <a:ext uri="{FF2B5EF4-FFF2-40B4-BE49-F238E27FC236}">
                <a16:creationId xmlns:a16="http://schemas.microsoft.com/office/drawing/2014/main" xmlns="" id="{1F60A771-8BBC-4565-AB09-402DA7CB2780}"/>
              </a:ext>
            </a:extLst>
          </p:cNvPr>
          <p:cNvSpPr>
            <a:spLocks noGrp="1"/>
          </p:cNvSpPr>
          <p:nvPr>
            <p:ph type="body" idx="13" hasCustomPrompt="1"/>
          </p:nvPr>
        </p:nvSpPr>
        <p:spPr>
          <a:xfrm>
            <a:off x="6298609" y="3788813"/>
            <a:ext cx="2330726"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9" name="Text Placeholder 2">
            <a:extLst>
              <a:ext uri="{FF2B5EF4-FFF2-40B4-BE49-F238E27FC236}">
                <a16:creationId xmlns:a16="http://schemas.microsoft.com/office/drawing/2014/main" xmlns="" id="{D3C675D6-83FA-4036-B516-098EDCAF2506}"/>
              </a:ext>
            </a:extLst>
          </p:cNvPr>
          <p:cNvSpPr>
            <a:spLocks noGrp="1"/>
          </p:cNvSpPr>
          <p:nvPr>
            <p:ph type="body" idx="19" hasCustomPrompt="1"/>
          </p:nvPr>
        </p:nvSpPr>
        <p:spPr>
          <a:xfrm>
            <a:off x="6298609" y="4464810"/>
            <a:ext cx="2330726"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2" name="Content Placeholder 3">
            <a:extLst>
              <a:ext uri="{FF2B5EF4-FFF2-40B4-BE49-F238E27FC236}">
                <a16:creationId xmlns:a16="http://schemas.microsoft.com/office/drawing/2014/main" xmlns="" id="{C464A9BD-B815-4632-8F54-6EB70E48BAFF}"/>
              </a:ext>
            </a:extLst>
          </p:cNvPr>
          <p:cNvSpPr>
            <a:spLocks noGrp="1"/>
          </p:cNvSpPr>
          <p:nvPr>
            <p:ph sz="half" idx="14"/>
          </p:nvPr>
        </p:nvSpPr>
        <p:spPr>
          <a:xfrm>
            <a:off x="6298609" y="5120722"/>
            <a:ext cx="2330726"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6" name="Content Placeholder 10">
            <a:extLst>
              <a:ext uri="{FF2B5EF4-FFF2-40B4-BE49-F238E27FC236}">
                <a16:creationId xmlns:a16="http://schemas.microsoft.com/office/drawing/2014/main" xmlns="" id="{CEB4C3DB-E51E-4479-90C2-DFE5DB4B2482}"/>
              </a:ext>
            </a:extLst>
          </p:cNvPr>
          <p:cNvSpPr>
            <a:spLocks noGrp="1"/>
          </p:cNvSpPr>
          <p:nvPr>
            <p:ph sz="quarter" idx="24" hasCustomPrompt="1"/>
          </p:nvPr>
        </p:nvSpPr>
        <p:spPr>
          <a:xfrm>
            <a:off x="9260321"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14" name="Text Placeholder 2">
            <a:extLst>
              <a:ext uri="{FF2B5EF4-FFF2-40B4-BE49-F238E27FC236}">
                <a16:creationId xmlns:a16="http://schemas.microsoft.com/office/drawing/2014/main" xmlns="" id="{84A1E92D-A5BF-4268-BFF3-1418A1F03589}"/>
              </a:ext>
            </a:extLst>
          </p:cNvPr>
          <p:cNvSpPr>
            <a:spLocks noGrp="1"/>
          </p:cNvSpPr>
          <p:nvPr>
            <p:ph type="body" idx="15" hasCustomPrompt="1"/>
          </p:nvPr>
        </p:nvSpPr>
        <p:spPr>
          <a:xfrm>
            <a:off x="9023074" y="3788457"/>
            <a:ext cx="2330726"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t>
            </a:r>
          </a:p>
        </p:txBody>
      </p:sp>
      <p:sp>
        <p:nvSpPr>
          <p:cNvPr id="23" name="Text Placeholder 2">
            <a:extLst>
              <a:ext uri="{FF2B5EF4-FFF2-40B4-BE49-F238E27FC236}">
                <a16:creationId xmlns:a16="http://schemas.microsoft.com/office/drawing/2014/main" xmlns="" id="{B6439AAC-8A96-4015-8A87-ED8DF7027B60}"/>
              </a:ext>
            </a:extLst>
          </p:cNvPr>
          <p:cNvSpPr>
            <a:spLocks noGrp="1"/>
          </p:cNvSpPr>
          <p:nvPr>
            <p:ph type="body" idx="20" hasCustomPrompt="1"/>
          </p:nvPr>
        </p:nvSpPr>
        <p:spPr>
          <a:xfrm>
            <a:off x="9023074" y="4464454"/>
            <a:ext cx="2330726"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cxnSp>
        <p:nvCxnSpPr>
          <p:cNvPr id="16" name="Straight Connector 15">
            <a:extLst>
              <a:ext uri="{FF2B5EF4-FFF2-40B4-BE49-F238E27FC236}">
                <a16:creationId xmlns:a16="http://schemas.microsoft.com/office/drawing/2014/main" xmlns="" id="{463D7850-C2A6-43CE-BBE4-8E81A0A593BF}"/>
              </a:ext>
              <a:ext uri="{C183D7F6-B498-43B3-948B-1728B52AA6E4}">
                <adec:decorative xmlns:adec="http://schemas.microsoft.com/office/drawing/2017/decorative" xmlns="" val="1"/>
              </a:ext>
            </a:extLst>
          </p:cNvPr>
          <p:cNvCxnSpPr>
            <a:cxnSpLocks/>
          </p:cNvCxnSpPr>
          <p:nvPr/>
        </p:nvCxnSpPr>
        <p:spPr>
          <a:xfrm flipH="1">
            <a:off x="0" y="0"/>
            <a:ext cx="1238250" cy="1328057"/>
          </a:xfrm>
          <a:prstGeom prst="line">
            <a:avLst/>
          </a:prstGeom>
          <a:ln w="31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xmlns="" id="{EBAD3E03-2E3B-440C-9105-6F9D33006D66}"/>
              </a:ext>
              <a:ext uri="{C183D7F6-B498-43B3-948B-1728B52AA6E4}">
                <adec:decorative xmlns:adec="http://schemas.microsoft.com/office/drawing/2017/decorative" xmlns="" val="1"/>
              </a:ext>
            </a:extLst>
          </p:cNvPr>
          <p:cNvCxnSpPr>
            <a:cxnSpLocks/>
          </p:cNvCxnSpPr>
          <p:nvPr/>
        </p:nvCxnSpPr>
        <p:spPr>
          <a:xfrm flipH="1">
            <a:off x="0" y="0"/>
            <a:ext cx="3790950" cy="892177"/>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5" name="Content Placeholder 3">
            <a:extLst>
              <a:ext uri="{FF2B5EF4-FFF2-40B4-BE49-F238E27FC236}">
                <a16:creationId xmlns:a16="http://schemas.microsoft.com/office/drawing/2014/main" xmlns="" id="{492F9083-A886-4EEB-94D6-1FAE6DC33000}"/>
              </a:ext>
            </a:extLst>
          </p:cNvPr>
          <p:cNvSpPr>
            <a:spLocks noGrp="1"/>
          </p:cNvSpPr>
          <p:nvPr>
            <p:ph sz="half" idx="16"/>
          </p:nvPr>
        </p:nvSpPr>
        <p:spPr>
          <a:xfrm>
            <a:off x="9023074" y="5120366"/>
            <a:ext cx="2330726"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7" name="Date Placeholder 6">
            <a:extLst>
              <a:ext uri="{FF2B5EF4-FFF2-40B4-BE49-F238E27FC236}">
                <a16:creationId xmlns:a16="http://schemas.microsoft.com/office/drawing/2014/main" xmlns=""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xmlns=""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xmlns=""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xmlns="" val="1386696317"/>
      </p:ext>
    </p:extLst>
  </p:cSld>
  <p:clrMapOvr>
    <a:overrideClrMapping bg1="lt1" tx1="dk1" bg2="lt2" tx2="dk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xmlns="" id="{92FD4279-EA62-4397-878A-73F4948DB176}"/>
              </a:ext>
            </a:extLst>
          </p:cNvPr>
          <p:cNvSpPr>
            <a:spLocks noGrp="1"/>
          </p:cNvSpPr>
          <p:nvPr>
            <p:ph type="body" idx="1"/>
          </p:nvPr>
        </p:nvSpPr>
        <p:spPr>
          <a:xfrm>
            <a:off x="5476875" y="3682546"/>
            <a:ext cx="5111750" cy="1525588"/>
          </a:xfrm>
        </p:spPr>
        <p:txBody>
          <a:bodyPr anchor="b">
            <a:normAutofit/>
          </a:bodyPr>
          <a:lstStyle>
            <a:lvl1pPr marL="0" indent="0">
              <a:lnSpc>
                <a:spcPct val="100000"/>
              </a:lnSpc>
              <a:buNone/>
              <a:defRPr sz="1400" spc="5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23" name="Straight Connector 22">
            <a:extLst>
              <a:ext uri="{FF2B5EF4-FFF2-40B4-BE49-F238E27FC236}">
                <a16:creationId xmlns:a16="http://schemas.microsoft.com/office/drawing/2014/main" xmlns="" id="{D87F08D6-2CA7-4A5A-BE34-07113DCA535D}"/>
              </a:ext>
            </a:extLst>
          </p:cNvPr>
          <p:cNvCxnSpPr>
            <a:cxnSpLocks/>
          </p:cNvCxnSpPr>
          <p:nvPr/>
        </p:nvCxnSpPr>
        <p:spPr>
          <a:xfrm flipH="1" flipV="1">
            <a:off x="0" y="876300"/>
            <a:ext cx="4762500" cy="1628775"/>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xmlns="" id="{A768C87F-B9C3-4DFF-8454-F3F52CE4346B}"/>
              </a:ext>
            </a:extLst>
          </p:cNvPr>
          <p:cNvCxnSpPr>
            <a:cxnSpLocks/>
          </p:cNvCxnSpPr>
          <p:nvPr/>
        </p:nvCxnSpPr>
        <p:spPr>
          <a:xfrm flipH="1" flipV="1">
            <a:off x="2638425" y="0"/>
            <a:ext cx="2124076" cy="5186363"/>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21" name="Date Placeholder 6">
            <a:extLst>
              <a:ext uri="{FF2B5EF4-FFF2-40B4-BE49-F238E27FC236}">
                <a16:creationId xmlns:a16="http://schemas.microsoft.com/office/drawing/2014/main" xmlns=""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xmlns=""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24" name="Slide Number Placeholder 8">
            <a:extLst>
              <a:ext uri="{FF2B5EF4-FFF2-40B4-BE49-F238E27FC236}">
                <a16:creationId xmlns:a16="http://schemas.microsoft.com/office/drawing/2014/main" xmlns=""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xmlns="" val="1616316768"/>
      </p:ext>
    </p:extLst>
  </p:cSld>
  <p:clrMapOvr>
    <a:masterClrMapping/>
  </p:clrMapOvr>
  <p:extLst>
    <p:ext uri="{DCECCB84-F9BA-43D5-87BE-67443E8EF086}">
      <p15:sldGuideLst xmlns:p15="http://schemas.microsoft.com/office/powerpoint/2012/main" xmlns="">
        <p15:guide id="1" pos="300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200" spc="150" baseline="0">
                <a:solidFill>
                  <a:schemeClr val="tx1">
                    <a:lumMod val="75000"/>
                    <a:lumOff val="25000"/>
                  </a:schemeClr>
                </a:solidFill>
              </a:defRPr>
            </a:lvl1pPr>
          </a:lstStyle>
          <a:p>
            <a:r>
              <a:rPr lang="en-US"/>
              <a:t>CLICK TO EDIT MASTER TITLE STYLE</a:t>
            </a:r>
          </a:p>
        </p:txBody>
      </p:sp>
      <p:sp>
        <p:nvSpPr>
          <p:cNvPr id="3" name="Subtitle 2">
            <a:extLst>
              <a:ext uri="{FF2B5EF4-FFF2-40B4-BE49-F238E27FC236}">
                <a16:creationId xmlns:a16="http://schemas.microsoft.com/office/drawing/2014/main" xmlns="" id="{55457758-A125-4CEA-A3D5-CBD010417BD2}"/>
              </a:ext>
            </a:extLst>
          </p:cNvPr>
          <p:cNvSpPr>
            <a:spLocks noGrp="1"/>
          </p:cNvSpPr>
          <p:nvPr>
            <p:ph type="subTitle" idx="1"/>
          </p:nvPr>
        </p:nvSpPr>
        <p:spPr>
          <a:xfrm>
            <a:off x="4267200" y="3238103"/>
            <a:ext cx="4179570" cy="2004161"/>
          </a:xfrm>
        </p:spPr>
        <p:txBody>
          <a:bodyPr>
            <a:normAutofit/>
          </a:bodyPr>
          <a:lstStyle>
            <a:lvl1pPr marL="0" indent="0" algn="l">
              <a:lnSpc>
                <a:spcPct val="150000"/>
              </a:lnSpc>
              <a:buNone/>
              <a:defRPr sz="1400" spc="50" baseline="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xmlns="" id="{ED3361C9-310A-4255-A94E-B77588962DA5}"/>
              </a:ext>
            </a:extLst>
          </p:cNvPr>
          <p:cNvPicPr>
            <a:picLocks noChangeAspect="1"/>
          </p:cNvPicPr>
          <p:nvPr/>
        </p:nvPicPr>
        <p:blipFill>
          <a:blip r:embed="rId2">
            <a:extLst>
              <a:ext uri="{96DAC541-7B7A-43D3-8B79-37D633B846F1}">
                <asvg:svgBlip xmlns:asvg="http://schemas.microsoft.com/office/drawing/2016/SVG/main" xmlns=""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xmlns=""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xmlns=""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Pitch Deck</a:t>
            </a:r>
          </a:p>
        </p:txBody>
      </p:sp>
      <p:sp>
        <p:nvSpPr>
          <p:cNvPr id="11" name="Slide Number Placeholder 8">
            <a:extLst>
              <a:ext uri="{FF2B5EF4-FFF2-40B4-BE49-F238E27FC236}">
                <a16:creationId xmlns:a16="http://schemas.microsoft.com/office/drawing/2014/main" xmlns=""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xmlns="" val="4293551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bg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xmlns="" id="{D514C6BF-376E-43E8-881D-2E767426990A}"/>
              </a:ext>
            </a:extLst>
          </p:cNvPr>
          <p:cNvPicPr>
            <a:picLocks noChangeAspect="1"/>
          </p:cNvPicPr>
          <p:nvPr/>
        </p:nvPicPr>
        <p:blipFill rotWithShape="1">
          <a:blip r:embed="rId2">
            <a:extLst>
              <a:ext uri="{96DAC541-7B7A-43D3-8B79-37D633B846F1}">
                <asvg:svgBlip xmlns:asvg="http://schemas.microsoft.com/office/drawing/2016/SVG/main" xmlns=""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xmlns="" id="{3F0A9B92-C2D0-466A-A680-A35832C452B3}"/>
              </a:ext>
            </a:extLst>
          </p:cNvPr>
          <p:cNvSpPr>
            <a:spLocks noGrp="1"/>
          </p:cNvSpPr>
          <p:nvPr>
            <p:ph type="title" hasCustomPrompt="1"/>
          </p:nvPr>
        </p:nvSpPr>
        <p:spPr>
          <a:xfrm>
            <a:off x="1333499" y="1020445"/>
            <a:ext cx="3171825" cy="1325563"/>
          </a:xfrm>
        </p:spPr>
        <p:txBody>
          <a:bodyPr anchor="b">
            <a:normAutofit/>
          </a:bodyPr>
          <a:lstStyle>
            <a:lvl1pPr>
              <a:defRPr sz="2800" spc="150" baseline="0">
                <a:solidFill>
                  <a:schemeClr val="tx1">
                    <a:lumMod val="75000"/>
                    <a:lumOff val="25000"/>
                  </a:schemeClr>
                </a:solidFill>
              </a:defRPr>
            </a:lvl1pPr>
          </a:lstStyle>
          <a:p>
            <a:r>
              <a:rPr lang="en-US"/>
              <a:t>CLICK TO EDIT MASTER TITLE STYLE</a:t>
            </a:r>
          </a:p>
        </p:txBody>
      </p:sp>
      <p:sp>
        <p:nvSpPr>
          <p:cNvPr id="3" name="Content Placeholder 2">
            <a:extLst>
              <a:ext uri="{FF2B5EF4-FFF2-40B4-BE49-F238E27FC236}">
                <a16:creationId xmlns:a16="http://schemas.microsoft.com/office/drawing/2014/main" xmlns="" id="{2DA41CE6-5A88-4C5C-B2A4-6A5D2153B16F}"/>
              </a:ext>
            </a:extLst>
          </p:cNvPr>
          <p:cNvSpPr>
            <a:spLocks noGrp="1"/>
          </p:cNvSpPr>
          <p:nvPr>
            <p:ph idx="1"/>
          </p:nvPr>
        </p:nvSpPr>
        <p:spPr>
          <a:xfrm>
            <a:off x="1333499" y="2924175"/>
            <a:ext cx="3171825" cy="2519363"/>
          </a:xfrm>
        </p:spPr>
        <p:txBody>
          <a:bodyPr>
            <a:normAutofit/>
          </a:bodyPr>
          <a:lstStyle>
            <a:lvl1pPr marL="0" indent="0">
              <a:lnSpc>
                <a:spcPct val="120000"/>
              </a:lnSpc>
              <a:spcBef>
                <a:spcPts val="1000"/>
              </a:spcBef>
              <a:buNone/>
              <a:defRPr sz="1400">
                <a:solidFill>
                  <a:schemeClr val="tx1">
                    <a:lumMod val="75000"/>
                    <a:lumOff val="25000"/>
                  </a:schemeClr>
                </a:solidFill>
              </a:defRPr>
            </a:lvl1pPr>
            <a:lvl2pPr marL="457200" indent="0">
              <a:lnSpc>
                <a:spcPct val="120000"/>
              </a:lnSpc>
              <a:spcBef>
                <a:spcPts val="1000"/>
              </a:spcBef>
              <a:buNone/>
              <a:defRPr sz="1400">
                <a:solidFill>
                  <a:schemeClr val="tx1">
                    <a:lumMod val="75000"/>
                    <a:lumOff val="25000"/>
                  </a:schemeClr>
                </a:solidFill>
              </a:defRPr>
            </a:lvl2pPr>
            <a:lvl3pPr marL="914400" indent="0">
              <a:lnSpc>
                <a:spcPct val="120000"/>
              </a:lnSpc>
              <a:spcBef>
                <a:spcPts val="1000"/>
              </a:spcBef>
              <a:buNone/>
              <a:defRPr sz="1400">
                <a:solidFill>
                  <a:schemeClr val="tx1">
                    <a:lumMod val="75000"/>
                    <a:lumOff val="25000"/>
                  </a:schemeClr>
                </a:solidFill>
              </a:defRPr>
            </a:lvl3pPr>
            <a:lvl4pPr marL="1371600" indent="0">
              <a:lnSpc>
                <a:spcPct val="120000"/>
              </a:lnSpc>
              <a:spcBef>
                <a:spcPts val="1000"/>
              </a:spcBef>
              <a:buNone/>
              <a:defRPr sz="1400">
                <a:solidFill>
                  <a:schemeClr val="tx1">
                    <a:lumMod val="75000"/>
                    <a:lumOff val="25000"/>
                  </a:schemeClr>
                </a:solidFill>
              </a:defRPr>
            </a:lvl4pPr>
            <a:lvl5pPr marL="1828800" indent="0">
              <a:lnSpc>
                <a:spcPct val="120000"/>
              </a:lnSpc>
              <a:spcBef>
                <a:spcPts val="1000"/>
              </a:spcBef>
              <a:buNone/>
              <a:defRPr sz="140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xmlns=""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Pitch Deck</a:t>
            </a:r>
          </a:p>
        </p:txBody>
      </p:sp>
      <p:sp>
        <p:nvSpPr>
          <p:cNvPr id="6" name="Slide Number Placeholder 5">
            <a:extLst>
              <a:ext uri="{FF2B5EF4-FFF2-40B4-BE49-F238E27FC236}">
                <a16:creationId xmlns:a16="http://schemas.microsoft.com/office/drawing/2014/main" xmlns=""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xmlns="" val="26312703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xmlns="" id="{9D2AF524-D4B4-4A3A-9CE4-EDAFE1D5A37B}"/>
              </a:ext>
              <a:ext uri="{C183D7F6-B498-43B3-948B-1728B52AA6E4}">
                <adec:decorative xmlns:adec="http://schemas.microsoft.com/office/drawing/2017/decorative" xmlns=""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xmlns=""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xmlns="" id="{3BABF6CA-407C-4BF0-8234-1321A676E756}"/>
              </a:ext>
            </a:extLst>
          </p:cNvPr>
          <p:cNvSpPr>
            <a:spLocks noGrp="1"/>
          </p:cNvSpPr>
          <p:nvPr>
            <p:ph type="body" sz="quarter" idx="13" hasCustomPrompt="1"/>
          </p:nvPr>
        </p:nvSpPr>
        <p:spPr>
          <a:xfrm>
            <a:off x="148318" y="1481138"/>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dirty="0"/>
              <a:t>CLICK TO EDIT MASTER TEXT STYLES</a:t>
            </a:r>
          </a:p>
        </p:txBody>
      </p:sp>
      <p:sp>
        <p:nvSpPr>
          <p:cNvPr id="17" name="Text Placeholder 15">
            <a:extLst>
              <a:ext uri="{FF2B5EF4-FFF2-40B4-BE49-F238E27FC236}">
                <a16:creationId xmlns:a16="http://schemas.microsoft.com/office/drawing/2014/main" xmlns="" id="{76D8129B-5B68-421C-968C-3663C86EFC7C}"/>
              </a:ext>
            </a:extLst>
          </p:cNvPr>
          <p:cNvSpPr>
            <a:spLocks noGrp="1"/>
          </p:cNvSpPr>
          <p:nvPr>
            <p:ph type="body" sz="quarter" idx="14" hasCustomPrompt="1"/>
          </p:nvPr>
        </p:nvSpPr>
        <p:spPr>
          <a:xfrm>
            <a:off x="714375" y="2557463"/>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a:t>CLICK TO EDIT MASTER TEXT STYLES</a:t>
            </a:r>
          </a:p>
        </p:txBody>
      </p:sp>
      <p:sp>
        <p:nvSpPr>
          <p:cNvPr id="18" name="Text Placeholder 15">
            <a:extLst>
              <a:ext uri="{FF2B5EF4-FFF2-40B4-BE49-F238E27FC236}">
                <a16:creationId xmlns:a16="http://schemas.microsoft.com/office/drawing/2014/main" xmlns="" id="{6C741DCA-8EBD-44F5-9D38-E938A628ADCD}"/>
              </a:ext>
            </a:extLst>
          </p:cNvPr>
          <p:cNvSpPr>
            <a:spLocks noGrp="1"/>
          </p:cNvSpPr>
          <p:nvPr>
            <p:ph type="body" sz="quarter" idx="15" hasCustomPrompt="1"/>
          </p:nvPr>
        </p:nvSpPr>
        <p:spPr>
          <a:xfrm>
            <a:off x="1320800" y="3633788"/>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a:t>CLICK TO EDIT MASTER TEXT STYLES</a:t>
            </a:r>
          </a:p>
        </p:txBody>
      </p:sp>
      <p:sp>
        <p:nvSpPr>
          <p:cNvPr id="19" name="Text Placeholder 15">
            <a:extLst>
              <a:ext uri="{FF2B5EF4-FFF2-40B4-BE49-F238E27FC236}">
                <a16:creationId xmlns:a16="http://schemas.microsoft.com/office/drawing/2014/main" xmlns="" id="{5C43C6B1-A1BD-4A90-8B4B-F361C1BEDD26}"/>
              </a:ext>
            </a:extLst>
          </p:cNvPr>
          <p:cNvSpPr>
            <a:spLocks noGrp="1"/>
          </p:cNvSpPr>
          <p:nvPr>
            <p:ph type="body" sz="quarter" idx="16" hasCustomPrompt="1"/>
          </p:nvPr>
        </p:nvSpPr>
        <p:spPr>
          <a:xfrm>
            <a:off x="1905000" y="4710114"/>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a:t>CLICK TO EDIT MASTER TEXT STYLES</a:t>
            </a:r>
          </a:p>
        </p:txBody>
      </p:sp>
      <p:sp>
        <p:nvSpPr>
          <p:cNvPr id="34" name="Text Placeholder 15">
            <a:extLst>
              <a:ext uri="{FF2B5EF4-FFF2-40B4-BE49-F238E27FC236}">
                <a16:creationId xmlns:a16="http://schemas.microsoft.com/office/drawing/2014/main" xmlns="" id="{0C66E1BD-33F0-4B94-BF94-CD4698F85C3D}"/>
              </a:ext>
            </a:extLst>
          </p:cNvPr>
          <p:cNvSpPr>
            <a:spLocks noGrp="1"/>
          </p:cNvSpPr>
          <p:nvPr>
            <p:ph type="body" sz="quarter" idx="17" hasCustomPrompt="1"/>
          </p:nvPr>
        </p:nvSpPr>
        <p:spPr>
          <a:xfrm>
            <a:off x="4401535" y="1594478"/>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sp>
        <p:nvSpPr>
          <p:cNvPr id="35" name="Text Placeholder 15">
            <a:extLst>
              <a:ext uri="{FF2B5EF4-FFF2-40B4-BE49-F238E27FC236}">
                <a16:creationId xmlns:a16="http://schemas.microsoft.com/office/drawing/2014/main" xmlns="" id="{2D4661B1-6559-407A-9AEC-A46A0570AE8F}"/>
              </a:ext>
            </a:extLst>
          </p:cNvPr>
          <p:cNvSpPr>
            <a:spLocks noGrp="1"/>
          </p:cNvSpPr>
          <p:nvPr>
            <p:ph type="body" sz="quarter" idx="18" hasCustomPrompt="1"/>
          </p:nvPr>
        </p:nvSpPr>
        <p:spPr>
          <a:xfrm>
            <a:off x="4986028" y="2682564"/>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sp>
        <p:nvSpPr>
          <p:cNvPr id="36" name="Text Placeholder 15">
            <a:extLst>
              <a:ext uri="{FF2B5EF4-FFF2-40B4-BE49-F238E27FC236}">
                <a16:creationId xmlns:a16="http://schemas.microsoft.com/office/drawing/2014/main" xmlns="" id="{DCC983F7-6A25-42C0-811C-EA32138C5B80}"/>
              </a:ext>
            </a:extLst>
          </p:cNvPr>
          <p:cNvSpPr>
            <a:spLocks noGrp="1"/>
          </p:cNvSpPr>
          <p:nvPr>
            <p:ph type="body" sz="quarter" idx="19" hasCustomPrompt="1"/>
          </p:nvPr>
        </p:nvSpPr>
        <p:spPr>
          <a:xfrm>
            <a:off x="5576937" y="3755394"/>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sp>
        <p:nvSpPr>
          <p:cNvPr id="37" name="Text Placeholder 15">
            <a:extLst>
              <a:ext uri="{FF2B5EF4-FFF2-40B4-BE49-F238E27FC236}">
                <a16:creationId xmlns:a16="http://schemas.microsoft.com/office/drawing/2014/main" xmlns="" id="{E83DA0EB-27DD-416A-8DA5-4AFDC8587E5C}"/>
              </a:ext>
            </a:extLst>
          </p:cNvPr>
          <p:cNvSpPr>
            <a:spLocks noGrp="1"/>
          </p:cNvSpPr>
          <p:nvPr>
            <p:ph type="body" sz="quarter" idx="20" hasCustomPrompt="1"/>
          </p:nvPr>
        </p:nvSpPr>
        <p:spPr>
          <a:xfrm>
            <a:off x="6175279" y="4824430"/>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cxnSp>
        <p:nvCxnSpPr>
          <p:cNvPr id="3" name="Straight Connector 2">
            <a:extLst>
              <a:ext uri="{FF2B5EF4-FFF2-40B4-BE49-F238E27FC236}">
                <a16:creationId xmlns:a16="http://schemas.microsoft.com/office/drawing/2014/main" xmlns="" id="{D3795F91-C721-4363-956D-756673AE7957}"/>
              </a:ext>
              <a:ext uri="{C183D7F6-B498-43B3-948B-1728B52AA6E4}">
                <adec:decorative xmlns:adec="http://schemas.microsoft.com/office/drawing/2017/decorative" xmlns="" val="1"/>
              </a:ext>
            </a:extLst>
          </p:cNvPr>
          <p:cNvCxnSpPr>
            <a:cxnSpLocks/>
          </p:cNvCxnSpPr>
          <p:nvPr/>
        </p:nvCxnSpPr>
        <p:spPr>
          <a:xfrm>
            <a:off x="4353515" y="5023933"/>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xmlns="" id="{8AC14461-E27D-413D-B31A-47B74646AF25}"/>
              </a:ext>
              <a:ext uri="{C183D7F6-B498-43B3-948B-1728B52AA6E4}">
                <adec:decorative xmlns:adec="http://schemas.microsoft.com/office/drawing/2017/decorative" xmlns="" val="1"/>
              </a:ext>
            </a:extLst>
          </p:cNvPr>
          <p:cNvCxnSpPr>
            <a:cxnSpLocks/>
          </p:cNvCxnSpPr>
          <p:nvPr/>
        </p:nvCxnSpPr>
        <p:spPr>
          <a:xfrm>
            <a:off x="3759917" y="3948451"/>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xmlns="" id="{4D6AEA4C-7710-4829-BA87-8DD77F15932C}"/>
              </a:ext>
              <a:ext uri="{C183D7F6-B498-43B3-948B-1728B52AA6E4}">
                <adec:decorative xmlns:adec="http://schemas.microsoft.com/office/drawing/2017/decorative" xmlns="" val="1"/>
              </a:ext>
            </a:extLst>
          </p:cNvPr>
          <p:cNvCxnSpPr>
            <a:cxnSpLocks/>
          </p:cNvCxnSpPr>
          <p:nvPr/>
        </p:nvCxnSpPr>
        <p:spPr>
          <a:xfrm>
            <a:off x="3173453" y="2872686"/>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xmlns="" id="{E9BD473E-6203-491C-87AC-54AC0AB23333}"/>
              </a:ext>
              <a:ext uri="{C183D7F6-B498-43B3-948B-1728B52AA6E4}">
                <adec:decorative xmlns:adec="http://schemas.microsoft.com/office/drawing/2017/decorative" xmlns="" val="1"/>
              </a:ext>
            </a:extLst>
          </p:cNvPr>
          <p:cNvCxnSpPr>
            <a:cxnSpLocks/>
          </p:cNvCxnSpPr>
          <p:nvPr/>
        </p:nvCxnSpPr>
        <p:spPr>
          <a:xfrm>
            <a:off x="2586263" y="1796083"/>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sp>
        <p:nvSpPr>
          <p:cNvPr id="5" name="Date Placeholder 4">
            <a:extLst>
              <a:ext uri="{FF2B5EF4-FFF2-40B4-BE49-F238E27FC236}">
                <a16:creationId xmlns:a16="http://schemas.microsoft.com/office/drawing/2014/main" xmlns=""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xmlns="" id="{6C710A8A-CEC9-4787-A745-C28DD965F7DD}"/>
              </a:ext>
            </a:extLst>
          </p:cNvPr>
          <p:cNvSpPr>
            <a:spLocks noGrp="1"/>
          </p:cNvSpPr>
          <p:nvPr>
            <p:ph type="ftr" sz="quarter" idx="11"/>
          </p:nvPr>
        </p:nvSpPr>
        <p:spPr>
          <a:xfrm>
            <a:off x="6155823" y="6356350"/>
            <a:ext cx="1808712" cy="365125"/>
          </a:xfrm>
        </p:spPr>
        <p:txBody>
          <a:bodyPr/>
          <a:lstStyle>
            <a:lvl1pPr algn="l">
              <a:defRPr sz="900"/>
            </a:lvl1pPr>
          </a:lstStyle>
          <a:p>
            <a:r>
              <a:rPr lang="en-US" dirty="0"/>
              <a:t>Pitch Deck</a:t>
            </a:r>
          </a:p>
        </p:txBody>
      </p:sp>
      <p:sp>
        <p:nvSpPr>
          <p:cNvPr id="7" name="Slide Number Placeholder 6">
            <a:extLst>
              <a:ext uri="{FF2B5EF4-FFF2-40B4-BE49-F238E27FC236}">
                <a16:creationId xmlns:a16="http://schemas.microsoft.com/office/drawing/2014/main" xmlns=""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xmlns="" val="30528123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3 Column">
    <p:bg>
      <p:bgPr>
        <a:solidFill>
          <a:schemeClr val="accent2"/>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xmlns="" id="{42ACEF30-0520-40B3-A1F1-F3D2530563D6}"/>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xmlns="" id="{A1FB681F-A94D-4BF8-8290-0811E98D49D4}"/>
              </a:ext>
            </a:extLst>
          </p:cNvPr>
          <p:cNvSpPr>
            <a:spLocks noGrp="1"/>
          </p:cNvSpPr>
          <p:nvPr>
            <p:ph type="body" sz="quarter" idx="13" hasCustomPrompt="1"/>
          </p:nvPr>
        </p:nvSpPr>
        <p:spPr>
          <a:xfrm>
            <a:off x="1485900" y="2563123"/>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xmlns="" id="{61E8C129-EF62-46A8-97F3-3CB5D014FBDD}"/>
              </a:ext>
            </a:extLst>
          </p:cNvPr>
          <p:cNvSpPr>
            <a:spLocks noGrp="1"/>
          </p:cNvSpPr>
          <p:nvPr>
            <p:ph type="body" sz="quarter" idx="15" hasCustomPrompt="1"/>
          </p:nvPr>
        </p:nvSpPr>
        <p:spPr>
          <a:xfrm>
            <a:off x="1485664" y="3070348"/>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1" name="Text Placeholder 15">
            <a:extLst>
              <a:ext uri="{FF2B5EF4-FFF2-40B4-BE49-F238E27FC236}">
                <a16:creationId xmlns:a16="http://schemas.microsoft.com/office/drawing/2014/main" xmlns="" id="{87DD41A9-B6B3-48D9-A3A6-831B39C9158C}"/>
              </a:ext>
            </a:extLst>
          </p:cNvPr>
          <p:cNvSpPr>
            <a:spLocks noGrp="1"/>
          </p:cNvSpPr>
          <p:nvPr>
            <p:ph type="body" sz="quarter" idx="16" hasCustomPrompt="1"/>
          </p:nvPr>
        </p:nvSpPr>
        <p:spPr>
          <a:xfrm>
            <a:off x="6673004" y="2563123"/>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2" name="Text Placeholder 18">
            <a:extLst>
              <a:ext uri="{FF2B5EF4-FFF2-40B4-BE49-F238E27FC236}">
                <a16:creationId xmlns:a16="http://schemas.microsoft.com/office/drawing/2014/main" xmlns="" id="{FB791E68-EDF5-4CC2-8774-A27AEF1D25E6}"/>
              </a:ext>
            </a:extLst>
          </p:cNvPr>
          <p:cNvSpPr>
            <a:spLocks noGrp="1"/>
          </p:cNvSpPr>
          <p:nvPr>
            <p:ph type="body" sz="quarter" idx="17" hasCustomPrompt="1"/>
          </p:nvPr>
        </p:nvSpPr>
        <p:spPr>
          <a:xfrm>
            <a:off x="6673143" y="3070348"/>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3" name="Text Placeholder 15">
            <a:extLst>
              <a:ext uri="{FF2B5EF4-FFF2-40B4-BE49-F238E27FC236}">
                <a16:creationId xmlns:a16="http://schemas.microsoft.com/office/drawing/2014/main" xmlns="" id="{AA224F82-7E0C-4EBF-97D3-132481DBCDA9}"/>
              </a:ext>
            </a:extLst>
          </p:cNvPr>
          <p:cNvSpPr>
            <a:spLocks noGrp="1"/>
          </p:cNvSpPr>
          <p:nvPr>
            <p:ph type="body" sz="quarter" idx="18" hasCustomPrompt="1"/>
          </p:nvPr>
        </p:nvSpPr>
        <p:spPr>
          <a:xfrm>
            <a:off x="1485899" y="4319431"/>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4" name="Text Placeholder 18">
            <a:extLst>
              <a:ext uri="{FF2B5EF4-FFF2-40B4-BE49-F238E27FC236}">
                <a16:creationId xmlns:a16="http://schemas.microsoft.com/office/drawing/2014/main" xmlns="" id="{699D24C6-4AFB-4222-8E0C-4D11CD9C0FF7}"/>
              </a:ext>
            </a:extLst>
          </p:cNvPr>
          <p:cNvSpPr>
            <a:spLocks noGrp="1"/>
          </p:cNvSpPr>
          <p:nvPr>
            <p:ph type="body" sz="quarter" idx="19" hasCustomPrompt="1"/>
          </p:nvPr>
        </p:nvSpPr>
        <p:spPr>
          <a:xfrm>
            <a:off x="1486412" y="4826656"/>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2" name="Text Placeholder 15">
            <a:extLst>
              <a:ext uri="{FF2B5EF4-FFF2-40B4-BE49-F238E27FC236}">
                <a16:creationId xmlns:a16="http://schemas.microsoft.com/office/drawing/2014/main" xmlns="" id="{3B05E19C-DF33-4515-AC52-F95850810EC1}"/>
              </a:ext>
            </a:extLst>
          </p:cNvPr>
          <p:cNvSpPr>
            <a:spLocks noGrp="1"/>
          </p:cNvSpPr>
          <p:nvPr>
            <p:ph type="body" sz="quarter" idx="23" hasCustomPrompt="1"/>
          </p:nvPr>
        </p:nvSpPr>
        <p:spPr>
          <a:xfrm>
            <a:off x="6672630" y="4319431"/>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13" name="Text Placeholder 18">
            <a:extLst>
              <a:ext uri="{FF2B5EF4-FFF2-40B4-BE49-F238E27FC236}">
                <a16:creationId xmlns:a16="http://schemas.microsoft.com/office/drawing/2014/main" xmlns="" id="{C0EBC62D-442C-45D3-B66B-C6578FBB3370}"/>
              </a:ext>
            </a:extLst>
          </p:cNvPr>
          <p:cNvSpPr>
            <a:spLocks noGrp="1"/>
          </p:cNvSpPr>
          <p:nvPr>
            <p:ph type="body" sz="quarter" idx="24" hasCustomPrompt="1"/>
          </p:nvPr>
        </p:nvSpPr>
        <p:spPr>
          <a:xfrm>
            <a:off x="6673143" y="4826656"/>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 name="Date Placeholder 2">
            <a:extLst>
              <a:ext uri="{FF2B5EF4-FFF2-40B4-BE49-F238E27FC236}">
                <a16:creationId xmlns:a16="http://schemas.microsoft.com/office/drawing/2014/main" xmlns="" id="{98EC90C5-A811-4E5C-ADD1-A89DB4E94DAA}"/>
              </a:ext>
            </a:extLst>
          </p:cNvPr>
          <p:cNvSpPr>
            <a:spLocks noGrp="1"/>
          </p:cNvSpPr>
          <p:nvPr>
            <p:ph type="dt" sz="half" idx="20"/>
          </p:nvPr>
        </p:nvSpPr>
        <p:spPr/>
        <p:txBody>
          <a:bodyPr/>
          <a:lstStyle/>
          <a:p>
            <a:r>
              <a:rPr lang="en-US" dirty="0"/>
              <a:t>20XX</a:t>
            </a:r>
          </a:p>
        </p:txBody>
      </p:sp>
      <p:sp>
        <p:nvSpPr>
          <p:cNvPr id="4" name="Footer Placeholder 3">
            <a:extLst>
              <a:ext uri="{FF2B5EF4-FFF2-40B4-BE49-F238E27FC236}">
                <a16:creationId xmlns:a16="http://schemas.microsoft.com/office/drawing/2014/main" xmlns="" id="{3356B621-AE19-45D3-B25F-23256C242DDD}"/>
              </a:ext>
            </a:extLst>
          </p:cNvPr>
          <p:cNvSpPr>
            <a:spLocks noGrp="1"/>
          </p:cNvSpPr>
          <p:nvPr>
            <p:ph type="ftr" sz="quarter" idx="21"/>
          </p:nvPr>
        </p:nvSpPr>
        <p:spPr/>
        <p:txBody>
          <a:bodyPr/>
          <a:lstStyle/>
          <a:p>
            <a:r>
              <a:rPr lang="en-US" dirty="0"/>
              <a:t>Pitch Deck</a:t>
            </a:r>
          </a:p>
        </p:txBody>
      </p:sp>
      <p:sp>
        <p:nvSpPr>
          <p:cNvPr id="5" name="Slide Number Placeholder 4">
            <a:extLst>
              <a:ext uri="{FF2B5EF4-FFF2-40B4-BE49-F238E27FC236}">
                <a16:creationId xmlns:a16="http://schemas.microsoft.com/office/drawing/2014/main" xmlns="" id="{158BDCB2-D8C3-4571-8154-76BEA9AE41A8}"/>
              </a:ext>
            </a:extLst>
          </p:cNvPr>
          <p:cNvSpPr>
            <a:spLocks noGrp="1"/>
          </p:cNvSpPr>
          <p:nvPr>
            <p:ph type="sldNum" sz="quarter" idx="22"/>
          </p:nvPr>
        </p:nvSpPr>
        <p:spPr/>
        <p:txBody>
          <a:bodyPr/>
          <a:lstStyle/>
          <a:p>
            <a:fld id="{B5CEABB6-07DC-46E8-9B57-56EC44A396E5}" type="slidenum">
              <a:rPr lang="en-US" smtClean="0"/>
              <a:pPr/>
              <a:t>‹#›</a:t>
            </a:fld>
            <a:endParaRPr lang="en-US" dirty="0"/>
          </a:p>
        </p:txBody>
      </p:sp>
      <p:cxnSp>
        <p:nvCxnSpPr>
          <p:cNvPr id="2" name="Straight Connector 1">
            <a:extLst>
              <a:ext uri="{FF2B5EF4-FFF2-40B4-BE49-F238E27FC236}">
                <a16:creationId xmlns:a16="http://schemas.microsoft.com/office/drawing/2014/main" xmlns="" id="{9298DCF7-7DC1-4618-8133-F63847B0AFE2}"/>
              </a:ext>
              <a:ext uri="{C183D7F6-B498-43B3-948B-1728B52AA6E4}">
                <adec:decorative xmlns:adec="http://schemas.microsoft.com/office/drawing/2017/decorative" xmlns="" val="1"/>
              </a:ext>
            </a:extLst>
          </p:cNvPr>
          <p:cNvCxnSpPr>
            <a:cxnSpLocks/>
          </p:cNvCxnSpPr>
          <p:nvPr userDrawn="1"/>
        </p:nvCxnSpPr>
        <p:spPr>
          <a:xfrm>
            <a:off x="8688388" y="0"/>
            <a:ext cx="3503612" cy="2352957"/>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xmlns="" id="{653A6567-233D-4A3B-B52B-DE7E5E35A175}"/>
              </a:ext>
              <a:ext uri="{C183D7F6-B498-43B3-948B-1728B52AA6E4}">
                <adec:decorative xmlns:adec="http://schemas.microsoft.com/office/drawing/2017/decorative" xmlns="" val="1"/>
              </a:ext>
            </a:extLst>
          </p:cNvPr>
          <p:cNvCxnSpPr>
            <a:cxnSpLocks/>
          </p:cNvCxnSpPr>
          <p:nvPr userDrawn="1"/>
        </p:nvCxnSpPr>
        <p:spPr>
          <a:xfrm>
            <a:off x="9720943" y="0"/>
            <a:ext cx="2471057" cy="2699032"/>
          </a:xfrm>
          <a:prstGeom prst="line">
            <a:avLst/>
          </a:prstGeom>
        </p:spPr>
        <p:style>
          <a:lnRef idx="1">
            <a:schemeClr val="accent1"/>
          </a:lnRef>
          <a:fillRef idx="0">
            <a:schemeClr val="accent1"/>
          </a:fillRef>
          <a:effectRef idx="0">
            <a:schemeClr val="accent1"/>
          </a:effectRef>
          <a:fontRef idx="minor">
            <a:schemeClr val="tx1"/>
          </a:fontRef>
        </p:style>
      </p:cxnSp>
      <p:pic>
        <p:nvPicPr>
          <p:cNvPr id="7" name="Graphic 6">
            <a:extLst>
              <a:ext uri="{FF2B5EF4-FFF2-40B4-BE49-F238E27FC236}">
                <a16:creationId xmlns:a16="http://schemas.microsoft.com/office/drawing/2014/main" xmlns="" id="{64D564EB-CA78-42C6-AD76-3C4E7B3AEA8D}"/>
              </a:ext>
              <a:ext uri="{C183D7F6-B498-43B3-948B-1728B52AA6E4}">
                <adec:decorative xmlns:adec="http://schemas.microsoft.com/office/drawing/2017/decorative" xmlns="" val="1"/>
              </a:ext>
            </a:extLst>
          </p:cNvPr>
          <p:cNvPicPr>
            <a:picLocks noChangeAspect="1"/>
          </p:cNvPicPr>
          <p:nvPr userDrawn="1"/>
        </p:nvPicPr>
        <p:blipFill>
          <a:blip r:embed="rId2">
            <a:extLst>
              <a:ext uri="{96DAC541-7B7A-43D3-8B79-37D633B846F1}">
                <asvg:svgBlip xmlns:asvg="http://schemas.microsoft.com/office/drawing/2016/SVG/main" xmlns="" r:embed="rId3"/>
              </a:ext>
            </a:extLst>
          </a:blip>
          <a:stretch>
            <a:fillRect/>
          </a:stretch>
        </p:blipFill>
        <p:spPr>
          <a:xfrm>
            <a:off x="0" y="473953"/>
            <a:ext cx="2057400" cy="1647825"/>
          </a:xfrm>
          <a:prstGeom prst="rect">
            <a:avLst/>
          </a:prstGeom>
        </p:spPr>
      </p:pic>
      <p:pic>
        <p:nvPicPr>
          <p:cNvPr id="8" name="Graphic 7">
            <a:extLst>
              <a:ext uri="{FF2B5EF4-FFF2-40B4-BE49-F238E27FC236}">
                <a16:creationId xmlns:a16="http://schemas.microsoft.com/office/drawing/2014/main" xmlns="" id="{1CFFBB3A-BDCF-4878-8D04-E8BB9A050E71}"/>
              </a:ext>
              <a:ext uri="{C183D7F6-B498-43B3-948B-1728B52AA6E4}">
                <adec:decorative xmlns:adec="http://schemas.microsoft.com/office/drawing/2017/decorative" xmlns="" val="1"/>
              </a:ext>
            </a:extLst>
          </p:cNvPr>
          <p:cNvPicPr>
            <a:picLocks noChangeAspect="1"/>
          </p:cNvPicPr>
          <p:nvPr userDrawn="1"/>
        </p:nvPicPr>
        <p:blipFill>
          <a:blip r:embed="rId4">
            <a:extLst>
              <a:ext uri="{96DAC541-7B7A-43D3-8B79-37D633B846F1}">
                <asvg:svgBlip xmlns:asvg="http://schemas.microsoft.com/office/drawing/2016/SVG/main" xmlns=""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xmlns="" val="2501487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2 Column">
    <p:bg>
      <p:bgPr>
        <a:solidFill>
          <a:schemeClr val="bg1"/>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xmlns="" id="{42ACEF30-0520-40B3-A1F1-F3D2530563D6}"/>
              </a:ext>
            </a:extLst>
          </p:cNvPr>
          <p:cNvSpPr>
            <a:spLocks noGrp="1"/>
          </p:cNvSpPr>
          <p:nvPr>
            <p:ph type="title" hasCustomPrompt="1"/>
          </p:nvPr>
        </p:nvSpPr>
        <p:spPr>
          <a:xfrm>
            <a:off x="1508760" y="4156405"/>
            <a:ext cx="3139440" cy="1325563"/>
          </a:xfrm>
        </p:spPr>
        <p:txBody>
          <a:bodyPr anchor="b">
            <a:normAutofit/>
          </a:bodyPr>
          <a:lstStyle>
            <a:lvl1pPr algn="l">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xmlns="" id="{A1FB681F-A94D-4BF8-8290-0811E98D49D4}"/>
              </a:ext>
            </a:extLst>
          </p:cNvPr>
          <p:cNvSpPr>
            <a:spLocks noGrp="1"/>
          </p:cNvSpPr>
          <p:nvPr>
            <p:ph type="body" sz="quarter" idx="13" hasCustomPrompt="1"/>
          </p:nvPr>
        </p:nvSpPr>
        <p:spPr>
          <a:xfrm>
            <a:off x="5922254" y="1530635"/>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xmlns="" id="{61E8C129-EF62-46A8-97F3-3CB5D014FBDD}"/>
              </a:ext>
            </a:extLst>
          </p:cNvPr>
          <p:cNvSpPr>
            <a:spLocks noGrp="1"/>
          </p:cNvSpPr>
          <p:nvPr>
            <p:ph type="body" sz="quarter" idx="15" hasCustomPrompt="1"/>
          </p:nvPr>
        </p:nvSpPr>
        <p:spPr>
          <a:xfrm>
            <a:off x="5921828" y="1860060"/>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6" name="Text Placeholder 15">
            <a:extLst>
              <a:ext uri="{FF2B5EF4-FFF2-40B4-BE49-F238E27FC236}">
                <a16:creationId xmlns:a16="http://schemas.microsoft.com/office/drawing/2014/main" xmlns="" id="{07D6A00C-D56B-4E8B-B992-7DA51D3C7261}"/>
              </a:ext>
            </a:extLst>
          </p:cNvPr>
          <p:cNvSpPr>
            <a:spLocks noGrp="1"/>
          </p:cNvSpPr>
          <p:nvPr>
            <p:ph type="body" sz="quarter" idx="23" hasCustomPrompt="1"/>
          </p:nvPr>
        </p:nvSpPr>
        <p:spPr>
          <a:xfrm>
            <a:off x="5922254" y="2630431"/>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8" name="Text Placeholder 18">
            <a:extLst>
              <a:ext uri="{FF2B5EF4-FFF2-40B4-BE49-F238E27FC236}">
                <a16:creationId xmlns:a16="http://schemas.microsoft.com/office/drawing/2014/main" xmlns="" id="{DA90DA32-7E6A-4713-BDC9-73910E2A0E68}"/>
              </a:ext>
            </a:extLst>
          </p:cNvPr>
          <p:cNvSpPr>
            <a:spLocks noGrp="1"/>
          </p:cNvSpPr>
          <p:nvPr>
            <p:ph type="body" sz="quarter" idx="24" hasCustomPrompt="1"/>
          </p:nvPr>
        </p:nvSpPr>
        <p:spPr>
          <a:xfrm>
            <a:off x="5921828" y="2959856"/>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9" name="Text Placeholder 15">
            <a:extLst>
              <a:ext uri="{FF2B5EF4-FFF2-40B4-BE49-F238E27FC236}">
                <a16:creationId xmlns:a16="http://schemas.microsoft.com/office/drawing/2014/main" xmlns="" id="{D7E57261-C874-4DFD-AF7D-F9EC50B3BFD0}"/>
              </a:ext>
            </a:extLst>
          </p:cNvPr>
          <p:cNvSpPr>
            <a:spLocks noGrp="1"/>
          </p:cNvSpPr>
          <p:nvPr>
            <p:ph type="body" sz="quarter" idx="25" hasCustomPrompt="1"/>
          </p:nvPr>
        </p:nvSpPr>
        <p:spPr>
          <a:xfrm>
            <a:off x="5922254" y="3730227"/>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0" name="Text Placeholder 18">
            <a:extLst>
              <a:ext uri="{FF2B5EF4-FFF2-40B4-BE49-F238E27FC236}">
                <a16:creationId xmlns:a16="http://schemas.microsoft.com/office/drawing/2014/main" xmlns="" id="{843F77CE-098F-4777-8C30-5CEE7954D140}"/>
              </a:ext>
            </a:extLst>
          </p:cNvPr>
          <p:cNvSpPr>
            <a:spLocks noGrp="1"/>
          </p:cNvSpPr>
          <p:nvPr>
            <p:ph type="body" sz="quarter" idx="26" hasCustomPrompt="1"/>
          </p:nvPr>
        </p:nvSpPr>
        <p:spPr>
          <a:xfrm>
            <a:off x="5921828" y="4059652"/>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3" name="Text Placeholder 15">
            <a:extLst>
              <a:ext uri="{FF2B5EF4-FFF2-40B4-BE49-F238E27FC236}">
                <a16:creationId xmlns:a16="http://schemas.microsoft.com/office/drawing/2014/main" xmlns="" id="{4CAE269A-B6AB-42A6-9575-6057FA25A29E}"/>
              </a:ext>
            </a:extLst>
          </p:cNvPr>
          <p:cNvSpPr>
            <a:spLocks noGrp="1"/>
          </p:cNvSpPr>
          <p:nvPr>
            <p:ph type="body" sz="quarter" idx="27" hasCustomPrompt="1"/>
          </p:nvPr>
        </p:nvSpPr>
        <p:spPr>
          <a:xfrm>
            <a:off x="5920106" y="4830024"/>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4" name="Text Placeholder 18">
            <a:extLst>
              <a:ext uri="{FF2B5EF4-FFF2-40B4-BE49-F238E27FC236}">
                <a16:creationId xmlns:a16="http://schemas.microsoft.com/office/drawing/2014/main" xmlns="" id="{46866A49-A3A8-4869-961C-EB41F6BC7843}"/>
              </a:ext>
            </a:extLst>
          </p:cNvPr>
          <p:cNvSpPr>
            <a:spLocks noGrp="1"/>
          </p:cNvSpPr>
          <p:nvPr>
            <p:ph type="body" sz="quarter" idx="28" hasCustomPrompt="1"/>
          </p:nvPr>
        </p:nvSpPr>
        <p:spPr>
          <a:xfrm>
            <a:off x="5919680" y="5159449"/>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 name="Date Placeholder 2">
            <a:extLst>
              <a:ext uri="{FF2B5EF4-FFF2-40B4-BE49-F238E27FC236}">
                <a16:creationId xmlns:a16="http://schemas.microsoft.com/office/drawing/2014/main" xmlns="" id="{98EC90C5-A811-4E5C-ADD1-A89DB4E94DAA}"/>
              </a:ext>
            </a:extLst>
          </p:cNvPr>
          <p:cNvSpPr>
            <a:spLocks noGrp="1"/>
          </p:cNvSpPr>
          <p:nvPr>
            <p:ph type="dt" sz="half" idx="20"/>
          </p:nvPr>
        </p:nvSpPr>
        <p:spPr>
          <a:xfrm>
            <a:off x="5919680" y="6356350"/>
            <a:ext cx="947516"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xmlns="" id="{3356B621-AE19-45D3-B25F-23256C242DDD}"/>
              </a:ext>
            </a:extLst>
          </p:cNvPr>
          <p:cNvSpPr>
            <a:spLocks noGrp="1"/>
          </p:cNvSpPr>
          <p:nvPr>
            <p:ph type="ftr" sz="quarter" idx="21"/>
          </p:nvPr>
        </p:nvSpPr>
        <p:spPr>
          <a:xfrm>
            <a:off x="7161955" y="6356350"/>
            <a:ext cx="3243942" cy="365125"/>
          </a:xfrm>
        </p:spPr>
        <p:txBody>
          <a:bodyPr/>
          <a:lstStyle>
            <a:lvl1pPr>
              <a:defRPr sz="900"/>
            </a:lvl1pPr>
          </a:lstStyle>
          <a:p>
            <a:r>
              <a:rPr lang="en-US" dirty="0"/>
              <a:t>Pitch Deck</a:t>
            </a:r>
          </a:p>
        </p:txBody>
      </p:sp>
      <p:sp>
        <p:nvSpPr>
          <p:cNvPr id="5" name="Slide Number Placeholder 4">
            <a:extLst>
              <a:ext uri="{FF2B5EF4-FFF2-40B4-BE49-F238E27FC236}">
                <a16:creationId xmlns:a16="http://schemas.microsoft.com/office/drawing/2014/main" xmlns="" id="{158BDCB2-D8C3-4571-8154-76BEA9AE41A8}"/>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dirty="0"/>
          </a:p>
        </p:txBody>
      </p:sp>
      <p:pic>
        <p:nvPicPr>
          <p:cNvPr id="2" name="Graphic 1">
            <a:extLst>
              <a:ext uri="{FF2B5EF4-FFF2-40B4-BE49-F238E27FC236}">
                <a16:creationId xmlns:a16="http://schemas.microsoft.com/office/drawing/2014/main" xmlns="" id="{6D8D9106-8780-461D-9091-E074B0A3C956}"/>
              </a:ext>
              <a:ext uri="{C183D7F6-B498-43B3-948B-1728B52AA6E4}">
                <adec:decorative xmlns:adec="http://schemas.microsoft.com/office/drawing/2017/decorative" xmlns="" val="1"/>
              </a:ext>
            </a:extLst>
          </p:cNvPr>
          <p:cNvPicPr>
            <a:picLocks noChangeAspect="1"/>
          </p:cNvPicPr>
          <p:nvPr userDrawn="1"/>
        </p:nvPicPr>
        <p:blipFill rotWithShape="1">
          <a:blip r:embed="rId2">
            <a:extLst>
              <a:ext uri="{96DAC541-7B7A-43D3-8B79-37D633B846F1}">
                <asvg:svgBlip xmlns:asvg="http://schemas.microsoft.com/office/drawing/2016/SVG/main" xmlns="" r:embed="rId3"/>
              </a:ext>
            </a:extLst>
          </a:blip>
          <a:srcRect l="39434" t="20278" b="22673"/>
          <a:stretch/>
        </p:blipFill>
        <p:spPr>
          <a:xfrm>
            <a:off x="-4696" y="-1"/>
            <a:ext cx="4896735" cy="4385949"/>
          </a:xfrm>
          <a:prstGeom prst="rect">
            <a:avLst/>
          </a:prstGeom>
        </p:spPr>
      </p:pic>
    </p:spTree>
    <p:extLst>
      <p:ext uri="{BB962C8B-B14F-4D97-AF65-F5344CB8AC3E}">
        <p14:creationId xmlns:p14="http://schemas.microsoft.com/office/powerpoint/2010/main" xmlns="" val="3061950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Introduction">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xmlns=""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14" name="Straight Connector 13">
            <a:extLst>
              <a:ext uri="{FF2B5EF4-FFF2-40B4-BE49-F238E27FC236}">
                <a16:creationId xmlns:a16="http://schemas.microsoft.com/office/drawing/2014/main" xmlns="" id="{49FBD260-5143-4B12-B9F8-33E48D548909}"/>
              </a:ext>
            </a:extLst>
          </p:cNvPr>
          <p:cNvCxnSpPr/>
          <p:nvPr/>
        </p:nvCxnSpPr>
        <p:spPr>
          <a:xfrm>
            <a:off x="9096375" y="1497012"/>
            <a:ext cx="3095625" cy="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xmlns="" id="{D87F08D6-2CA7-4A5A-BE34-07113DCA535D}"/>
              </a:ext>
            </a:extLst>
          </p:cNvPr>
          <p:cNvCxnSpPr/>
          <p:nvPr/>
        </p:nvCxnSpPr>
        <p:spPr>
          <a:xfrm flipH="1">
            <a:off x="6953250" y="-25401"/>
            <a:ext cx="3790950" cy="6902451"/>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9" name="Date Placeholder 6">
            <a:extLst>
              <a:ext uri="{FF2B5EF4-FFF2-40B4-BE49-F238E27FC236}">
                <a16:creationId xmlns:a16="http://schemas.microsoft.com/office/drawing/2014/main" xmlns="" id="{70146B66-4F07-44BE-8AAB-48EA5170DA81}"/>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xmlns="" id="{3A927BE5-2F4C-4EBD-9093-C4ED6E3025B1}"/>
              </a:ext>
            </a:extLst>
          </p:cNvPr>
          <p:cNvSpPr>
            <a:spLocks noGrp="1"/>
          </p:cNvSpPr>
          <p:nvPr>
            <p:ph type="ftr" sz="quarter" idx="11"/>
          </p:nvPr>
        </p:nvSpPr>
        <p:spPr>
          <a:xfrm>
            <a:off x="5224463" y="6356350"/>
            <a:ext cx="1743075" cy="365125"/>
          </a:xfrm>
        </p:spPr>
        <p:txBody>
          <a:bodyPr/>
          <a:lstStyle>
            <a:lvl1pPr>
              <a:defRPr sz="900"/>
            </a:lvl1pPr>
          </a:lstStyle>
          <a:p>
            <a:r>
              <a:rPr lang="en-US" dirty="0"/>
              <a:t>Pitch Deck</a:t>
            </a:r>
          </a:p>
        </p:txBody>
      </p:sp>
      <p:sp>
        <p:nvSpPr>
          <p:cNvPr id="11" name="Slide Number Placeholder 8">
            <a:extLst>
              <a:ext uri="{FF2B5EF4-FFF2-40B4-BE49-F238E27FC236}">
                <a16:creationId xmlns:a16="http://schemas.microsoft.com/office/drawing/2014/main" xmlns="" id="{C4C1336B-CF5E-42FF-80E8-7D33A2D64E17}"/>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xmlns="" val="1293278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Break">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15B3628-62D7-4A6D-A79F-34DE91DBA31E}"/>
              </a:ext>
            </a:extLst>
          </p:cNvPr>
          <p:cNvSpPr>
            <a:spLocks noGrp="1"/>
          </p:cNvSpPr>
          <p:nvPr>
            <p:ph type="ctrTitle" hasCustomPrompt="1"/>
          </p:nvPr>
        </p:nvSpPr>
        <p:spPr>
          <a:xfrm>
            <a:off x="6991350" y="2571235"/>
            <a:ext cx="4179570" cy="1715531"/>
          </a:xfrm>
        </p:spPr>
        <p:txBody>
          <a:bodyPr anchor="ctr">
            <a:noAutofit/>
          </a:bodyPr>
          <a:lstStyle>
            <a:lvl1pPr algn="l">
              <a:defRPr sz="3600" spc="150" baseline="0">
                <a:solidFill>
                  <a:schemeClr val="tx1">
                    <a:lumMod val="75000"/>
                    <a:lumOff val="25000"/>
                  </a:schemeClr>
                </a:solidFill>
              </a:defRPr>
            </a:lvl1pPr>
          </a:lstStyle>
          <a:p>
            <a:r>
              <a:rPr lang="en-US"/>
              <a:t>CLICK TO EDIT MASTER TITLE STYLE</a:t>
            </a:r>
          </a:p>
        </p:txBody>
      </p:sp>
      <p:pic>
        <p:nvPicPr>
          <p:cNvPr id="5" name="Graphic 4">
            <a:extLst>
              <a:ext uri="{FF2B5EF4-FFF2-40B4-BE49-F238E27FC236}">
                <a16:creationId xmlns:a16="http://schemas.microsoft.com/office/drawing/2014/main" xmlns="" id="{F05D2CCB-CCFC-4A8A-ADA9-C1E4D13B9681}"/>
              </a:ext>
            </a:extLst>
          </p:cNvPr>
          <p:cNvPicPr>
            <a:picLocks noChangeAspect="1"/>
          </p:cNvPicPr>
          <p:nvPr/>
        </p:nvPicPr>
        <p:blipFill>
          <a:blip r:embed="rId2">
            <a:extLst>
              <a:ext uri="{96DAC541-7B7A-43D3-8B79-37D633B846F1}">
                <asvg:svgBlip xmlns:asvg="http://schemas.microsoft.com/office/drawing/2016/SVG/main" xmlns=""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xmlns="" val="32286688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xmlns="" id="{AEE644D4-F9A4-4237-BD5C-4B97ABA9337E}"/>
              </a:ext>
            </a:extLst>
          </p:cNvPr>
          <p:cNvPicPr>
            <a:picLocks noChangeAspect="1"/>
          </p:cNvPicPr>
          <p:nvPr/>
        </p:nvPicPr>
        <p:blipFill>
          <a:blip r:embed="rId2">
            <a:extLst>
              <a:ext uri="{96DAC541-7B7A-43D3-8B79-37D633B846F1}">
                <asvg:svgBlip xmlns:asvg="http://schemas.microsoft.com/office/drawing/2016/SVG/main" xmlns=""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xmlns="" id="{C2FF67A8-55FA-435D-A18C-96D63D22B53E}"/>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cxnSp>
        <p:nvCxnSpPr>
          <p:cNvPr id="9" name="Straight Connector 8">
            <a:extLst>
              <a:ext uri="{FF2B5EF4-FFF2-40B4-BE49-F238E27FC236}">
                <a16:creationId xmlns:a16="http://schemas.microsoft.com/office/drawing/2014/main" xmlns="" id="{BDAC7E4E-FE06-4E90-8107-6B543E5515ED}"/>
              </a:ext>
            </a:extLst>
          </p:cNvPr>
          <p:cNvCxnSpPr/>
          <p:nvPr/>
        </p:nvCxnSpPr>
        <p:spPr>
          <a:xfrm flipV="1">
            <a:off x="2209800" y="0"/>
            <a:ext cx="2438400" cy="6858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1" name="Text Placeholder 15">
            <a:extLst>
              <a:ext uri="{FF2B5EF4-FFF2-40B4-BE49-F238E27FC236}">
                <a16:creationId xmlns:a16="http://schemas.microsoft.com/office/drawing/2014/main" xmlns="" id="{3864668D-D640-4ABF-BB9A-D60176660F07}"/>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2" name="Text Placeholder 18">
            <a:extLst>
              <a:ext uri="{FF2B5EF4-FFF2-40B4-BE49-F238E27FC236}">
                <a16:creationId xmlns:a16="http://schemas.microsoft.com/office/drawing/2014/main" xmlns="" id="{2E289D5A-B06B-43D4-A3CA-3B06C4D49FDD}"/>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3" name="Text Placeholder 15">
            <a:extLst>
              <a:ext uri="{FF2B5EF4-FFF2-40B4-BE49-F238E27FC236}">
                <a16:creationId xmlns:a16="http://schemas.microsoft.com/office/drawing/2014/main" xmlns="" id="{1DCC2995-DE17-436D-82AE-6E107865CB79}"/>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4" name="Text Placeholder 18">
            <a:extLst>
              <a:ext uri="{FF2B5EF4-FFF2-40B4-BE49-F238E27FC236}">
                <a16:creationId xmlns:a16="http://schemas.microsoft.com/office/drawing/2014/main" xmlns="" id="{C7E70A65-1FB1-4F42-854B-8213ED73F792}"/>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5" name="Text Placeholder 15">
            <a:extLst>
              <a:ext uri="{FF2B5EF4-FFF2-40B4-BE49-F238E27FC236}">
                <a16:creationId xmlns:a16="http://schemas.microsoft.com/office/drawing/2014/main" xmlns="" id="{45657994-DC61-4DEB-BB2B-65DFCA997AF1}"/>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6" name="Text Placeholder 18">
            <a:extLst>
              <a:ext uri="{FF2B5EF4-FFF2-40B4-BE49-F238E27FC236}">
                <a16:creationId xmlns:a16="http://schemas.microsoft.com/office/drawing/2014/main" xmlns="" id="{18397EE2-60CD-47FD-AF8F-83A5324D9D1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7" name="Date Placeholder 2">
            <a:extLst>
              <a:ext uri="{FF2B5EF4-FFF2-40B4-BE49-F238E27FC236}">
                <a16:creationId xmlns:a16="http://schemas.microsoft.com/office/drawing/2014/main" xmlns="" id="{1E25EFF1-65C7-4F93-8740-46885C6BEA57}"/>
              </a:ext>
            </a:extLst>
          </p:cNvPr>
          <p:cNvSpPr>
            <a:spLocks noGrp="1"/>
          </p:cNvSpPr>
          <p:nvPr>
            <p:ph type="dt" sz="half" idx="20"/>
          </p:nvPr>
        </p:nvSpPr>
        <p:spPr>
          <a:xfrm>
            <a:off x="5919680" y="6356350"/>
            <a:ext cx="947516" cy="365125"/>
          </a:xfrm>
        </p:spPr>
        <p:txBody>
          <a:bodyPr/>
          <a:lstStyle>
            <a:lvl1pPr>
              <a:defRPr sz="900"/>
            </a:lvl1pPr>
          </a:lstStyle>
          <a:p>
            <a:r>
              <a:rPr lang="en-US" dirty="0"/>
              <a:t>20XX</a:t>
            </a:r>
          </a:p>
        </p:txBody>
      </p:sp>
      <p:sp>
        <p:nvSpPr>
          <p:cNvPr id="18" name="Footer Placeholder 3">
            <a:extLst>
              <a:ext uri="{FF2B5EF4-FFF2-40B4-BE49-F238E27FC236}">
                <a16:creationId xmlns:a16="http://schemas.microsoft.com/office/drawing/2014/main" xmlns="" id="{C16D80BF-B599-4FC0-ABD5-98777872FE5F}"/>
              </a:ext>
            </a:extLst>
          </p:cNvPr>
          <p:cNvSpPr>
            <a:spLocks noGrp="1"/>
          </p:cNvSpPr>
          <p:nvPr>
            <p:ph type="ftr" sz="quarter" idx="21"/>
          </p:nvPr>
        </p:nvSpPr>
        <p:spPr>
          <a:xfrm>
            <a:off x="7161955" y="6356350"/>
            <a:ext cx="3243942" cy="365125"/>
          </a:xfrm>
        </p:spPr>
        <p:txBody>
          <a:bodyPr/>
          <a:lstStyle>
            <a:lvl1pPr>
              <a:defRPr sz="900"/>
            </a:lvl1pPr>
          </a:lstStyle>
          <a:p>
            <a:r>
              <a:rPr lang="en-US" dirty="0"/>
              <a:t>Pitch Deck</a:t>
            </a:r>
          </a:p>
        </p:txBody>
      </p:sp>
      <p:sp>
        <p:nvSpPr>
          <p:cNvPr id="19" name="Slide Number Placeholder 4">
            <a:extLst>
              <a:ext uri="{FF2B5EF4-FFF2-40B4-BE49-F238E27FC236}">
                <a16:creationId xmlns:a16="http://schemas.microsoft.com/office/drawing/2014/main" xmlns="" id="{F64421B1-FF90-4939-90BD-8206DE5036D0}"/>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xmlns="" val="264798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xmlns=""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xmlns=""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xmlns=""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2">
            <a:extLst>
              <a:ext uri="{FF2B5EF4-FFF2-40B4-BE49-F238E27FC236}">
                <a16:creationId xmlns:a16="http://schemas.microsoft.com/office/drawing/2014/main" xmlns=""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xmlns=""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xmlns=""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xmlns=""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pPr/>
              <a:t>‹#›</a:t>
            </a:fld>
            <a:endParaRPr lang="en-US" dirty="0"/>
          </a:p>
        </p:txBody>
      </p:sp>
      <p:cxnSp>
        <p:nvCxnSpPr>
          <p:cNvPr id="16" name="Straight Connector 15">
            <a:extLst>
              <a:ext uri="{FF2B5EF4-FFF2-40B4-BE49-F238E27FC236}">
                <a16:creationId xmlns:a16="http://schemas.microsoft.com/office/drawing/2014/main" xmlns="" id="{463D7850-C2A6-43CE-BBE4-8E81A0A593BF}"/>
              </a:ext>
              <a:ext uri="{C183D7F6-B498-43B3-948B-1728B52AA6E4}">
                <adec:decorative xmlns:adec="http://schemas.microsoft.com/office/drawing/2017/decorative" xmlns="" val="1"/>
              </a:ext>
            </a:extLst>
          </p:cNvPr>
          <p:cNvCxnSpPr>
            <a:cxnSpLocks/>
          </p:cNvCxnSpPr>
          <p:nvPr/>
        </p:nvCxnSpPr>
        <p:spPr>
          <a:xfrm flipH="1">
            <a:off x="0" y="0"/>
            <a:ext cx="1238250" cy="3105150"/>
          </a:xfrm>
          <a:prstGeom prst="line">
            <a:avLst/>
          </a:prstGeom>
          <a:ln w="31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xmlns="" id="{EBAD3E03-2E3B-440C-9105-6F9D33006D66}"/>
              </a:ext>
              <a:ext uri="{C183D7F6-B498-43B3-948B-1728B52AA6E4}">
                <adec:decorative xmlns:adec="http://schemas.microsoft.com/office/drawing/2017/decorative" xmlns="" val="1"/>
              </a:ext>
            </a:extLst>
          </p:cNvPr>
          <p:cNvCxnSpPr>
            <a:cxnSpLocks/>
          </p:cNvCxnSpPr>
          <p:nvPr/>
        </p:nvCxnSpPr>
        <p:spPr>
          <a:xfrm flipH="1">
            <a:off x="0" y="0"/>
            <a:ext cx="2238376" cy="24765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4203189534"/>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xmlns=""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xmlns=""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Pitch Deck</a:t>
            </a:r>
          </a:p>
        </p:txBody>
      </p:sp>
      <p:sp>
        <p:nvSpPr>
          <p:cNvPr id="6" name="Slide Number Placeholder 5">
            <a:extLst>
              <a:ext uri="{FF2B5EF4-FFF2-40B4-BE49-F238E27FC236}">
                <a16:creationId xmlns:a16="http://schemas.microsoft.com/office/drawing/2014/main" xmlns=""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xmlns="" val="1928452137"/>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70" r:id="rId3"/>
    <p:sldLayoutId id="2147483688" r:id="rId4"/>
    <p:sldLayoutId id="2147483694" r:id="rId5"/>
    <p:sldLayoutId id="2147483697" r:id="rId6"/>
    <p:sldLayoutId id="2147483673" r:id="rId7"/>
    <p:sldLayoutId id="2147483676" r:id="rId8"/>
    <p:sldLayoutId id="2147483672" r:id="rId9"/>
    <p:sldLayoutId id="2147483699" r:id="rId10"/>
    <p:sldLayoutId id="2147483671" r:id="rId11"/>
    <p:sldLayoutId id="2147483700" r:id="rId12"/>
    <p:sldLayoutId id="2147483692" r:id="rId13"/>
    <p:sldLayoutId id="2147483681" r:id="rId14"/>
    <p:sldLayoutId id="2147483674" r:id="rId15"/>
    <p:sldLayoutId id="2147483675" r:id="rId16"/>
    <p:sldLayoutId id="2147483696" r:id="rId17"/>
    <p:sldLayoutId id="2147483677" r:id="rId18"/>
    <p:sldLayoutId id="2147483678" r:id="rId19"/>
  </p:sldLayoutIdLst>
  <p:hf hdr="0"/>
  <p:txStyles>
    <p:titleStyle>
      <a:lvl1pPr algn="l" defTabSz="914400" rtl="0" eaLnBrk="1" latinLnBrk="0" hangingPunct="1">
        <a:lnSpc>
          <a:spcPct val="90000"/>
        </a:lnSpc>
        <a:spcBef>
          <a:spcPct val="0"/>
        </a:spcBef>
        <a:buNone/>
        <a:defRPr sz="4400" kern="1200" cap="all" baseline="0">
          <a:solidFill>
            <a:schemeClr val="tx1">
              <a:lumMod val="75000"/>
              <a:lumOff val="25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16815C6-3AD0-46E6-A74A-1967BD91AF50}"/>
              </a:ext>
            </a:extLst>
          </p:cNvPr>
          <p:cNvSpPr>
            <a:spLocks noGrp="1"/>
          </p:cNvSpPr>
          <p:nvPr>
            <p:ph type="ctrTitle"/>
          </p:nvPr>
        </p:nvSpPr>
        <p:spPr>
          <a:xfrm>
            <a:off x="6096000" y="4434840"/>
            <a:ext cx="5261811" cy="1122202"/>
          </a:xfrm>
        </p:spPr>
        <p:txBody>
          <a:bodyPr/>
          <a:lstStyle/>
          <a:p>
            <a:r>
              <a:rPr lang="en-US" dirty="0"/>
              <a:t>High cloud</a:t>
            </a:r>
            <a:br>
              <a:rPr lang="en-US" dirty="0"/>
            </a:br>
            <a:r>
              <a:rPr lang="en-US" dirty="0"/>
              <a:t>Analysis</a:t>
            </a:r>
          </a:p>
        </p:txBody>
      </p:sp>
      <p:sp>
        <p:nvSpPr>
          <p:cNvPr id="3" name="Subtitle 2">
            <a:extLst>
              <a:ext uri="{FF2B5EF4-FFF2-40B4-BE49-F238E27FC236}">
                <a16:creationId xmlns:a16="http://schemas.microsoft.com/office/drawing/2014/main" xmlns="" id="{1901B20D-4C28-4DA3-ABBD-718C22A5E58B}"/>
              </a:ext>
            </a:extLst>
          </p:cNvPr>
          <p:cNvSpPr>
            <a:spLocks noGrp="1"/>
          </p:cNvSpPr>
          <p:nvPr>
            <p:ph type="subTitle" idx="1"/>
          </p:nvPr>
        </p:nvSpPr>
        <p:spPr>
          <a:xfrm>
            <a:off x="6416041" y="5586890"/>
            <a:ext cx="4941770" cy="570719"/>
          </a:xfrm>
        </p:spPr>
        <p:txBody>
          <a:bodyPr>
            <a:noAutofit/>
          </a:bodyPr>
          <a:lstStyle/>
          <a:p>
            <a:r>
              <a:rPr lang="en-US" dirty="0"/>
              <a:t>Presented By</a:t>
            </a:r>
            <a:br>
              <a:rPr lang="en-US" dirty="0"/>
            </a:br>
            <a:r>
              <a:rPr lang="en-US" dirty="0"/>
              <a:t>Group 5</a:t>
            </a:r>
          </a:p>
        </p:txBody>
      </p:sp>
    </p:spTree>
    <p:extLst>
      <p:ext uri="{BB962C8B-B14F-4D97-AF65-F5344CB8AC3E}">
        <p14:creationId xmlns:p14="http://schemas.microsoft.com/office/powerpoint/2010/main" xmlns="" val="16424253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xmlns="" id="{17AD15BE-6176-ACD8-EEEE-EE35FD0124D1}"/>
              </a:ext>
            </a:extLst>
          </p:cNvPr>
          <p:cNvSpPr>
            <a:spLocks noGrp="1"/>
          </p:cNvSpPr>
          <p:nvPr>
            <p:ph type="ctrTitle"/>
          </p:nvPr>
        </p:nvSpPr>
        <p:spPr>
          <a:xfrm>
            <a:off x="4620638" y="0"/>
            <a:ext cx="2830749" cy="501650"/>
          </a:xfrm>
        </p:spPr>
        <p:txBody>
          <a:bodyPr/>
          <a:lstStyle/>
          <a:p>
            <a:r>
              <a:rPr lang="en-GB" sz="1600" b="1" dirty="0"/>
              <a:t>Tableau Dashboard</a:t>
            </a:r>
            <a:endParaRPr lang="en-IN" sz="1600" b="1" dirty="0"/>
          </a:p>
        </p:txBody>
      </p:sp>
      <p:sp>
        <p:nvSpPr>
          <p:cNvPr id="3" name="Date Placeholder 2">
            <a:extLst>
              <a:ext uri="{FF2B5EF4-FFF2-40B4-BE49-F238E27FC236}">
                <a16:creationId xmlns:a16="http://schemas.microsoft.com/office/drawing/2014/main" xmlns="" id="{2A1CD556-AD73-D640-E899-E1AA82FF35A2}"/>
              </a:ext>
            </a:extLst>
          </p:cNvPr>
          <p:cNvSpPr>
            <a:spLocks noGrp="1"/>
          </p:cNvSpPr>
          <p:nvPr>
            <p:ph type="dt" sz="half" idx="4294967295"/>
          </p:nvPr>
        </p:nvSpPr>
        <p:spPr>
          <a:xfrm>
            <a:off x="0" y="6356350"/>
            <a:ext cx="2743200" cy="365125"/>
          </a:xfrm>
        </p:spPr>
        <p:txBody>
          <a:bodyPr/>
          <a:lstStyle/>
          <a:p>
            <a:r>
              <a:rPr lang="en-US"/>
              <a:t>20XX</a:t>
            </a:r>
            <a:endParaRPr lang="en-US" dirty="0"/>
          </a:p>
        </p:txBody>
      </p:sp>
      <p:sp>
        <p:nvSpPr>
          <p:cNvPr id="4" name="Footer Placeholder 3">
            <a:extLst>
              <a:ext uri="{FF2B5EF4-FFF2-40B4-BE49-F238E27FC236}">
                <a16:creationId xmlns:a16="http://schemas.microsoft.com/office/drawing/2014/main" xmlns="" id="{AAE6E844-0C76-6809-CDC4-7D915345A9E7}"/>
              </a:ext>
            </a:extLst>
          </p:cNvPr>
          <p:cNvSpPr>
            <a:spLocks noGrp="1"/>
          </p:cNvSpPr>
          <p:nvPr>
            <p:ph type="ftr" sz="quarter" idx="4294967295"/>
          </p:nvPr>
        </p:nvSpPr>
        <p:spPr>
          <a:xfrm>
            <a:off x="0" y="6356350"/>
            <a:ext cx="4114800" cy="365125"/>
          </a:xfrm>
        </p:spPr>
        <p:txBody>
          <a:bodyPr/>
          <a:lstStyle/>
          <a:p>
            <a:r>
              <a:rPr lang="en-US"/>
              <a:t>Pitch Deck</a:t>
            </a:r>
            <a:endParaRPr lang="en-US" dirty="0"/>
          </a:p>
        </p:txBody>
      </p:sp>
      <p:sp>
        <p:nvSpPr>
          <p:cNvPr id="5" name="Slide Number Placeholder 4">
            <a:extLst>
              <a:ext uri="{FF2B5EF4-FFF2-40B4-BE49-F238E27FC236}">
                <a16:creationId xmlns:a16="http://schemas.microsoft.com/office/drawing/2014/main" xmlns="" id="{034AEE4A-0A82-0ECC-AF76-05FA1E5A3907}"/>
              </a:ext>
            </a:extLst>
          </p:cNvPr>
          <p:cNvSpPr>
            <a:spLocks noGrp="1"/>
          </p:cNvSpPr>
          <p:nvPr>
            <p:ph type="sldNum" sz="quarter" idx="4294967295"/>
          </p:nvPr>
        </p:nvSpPr>
        <p:spPr>
          <a:xfrm>
            <a:off x="9448800" y="6356350"/>
            <a:ext cx="2743200" cy="365125"/>
          </a:xfrm>
        </p:spPr>
        <p:txBody>
          <a:bodyPr/>
          <a:lstStyle/>
          <a:p>
            <a:fld id="{B5CEABB6-07DC-46E8-9B57-56EC44A396E5}" type="slidenum">
              <a:rPr lang="en-US" smtClean="0"/>
              <a:pPr/>
              <a:t>10</a:t>
            </a:fld>
            <a:endParaRPr lang="en-US" dirty="0"/>
          </a:p>
        </p:txBody>
      </p:sp>
      <p:pic>
        <p:nvPicPr>
          <p:cNvPr id="21" name="Picture 20">
            <a:extLst>
              <a:ext uri="{FF2B5EF4-FFF2-40B4-BE49-F238E27FC236}">
                <a16:creationId xmlns:a16="http://schemas.microsoft.com/office/drawing/2014/main" xmlns="" id="{77680219-D707-953E-9751-D4AAEBCB1D61}"/>
              </a:ext>
            </a:extLst>
          </p:cNvPr>
          <p:cNvPicPr>
            <a:picLocks noChangeAspect="1"/>
          </p:cNvPicPr>
          <p:nvPr/>
        </p:nvPicPr>
        <p:blipFill>
          <a:blip r:embed="rId2"/>
          <a:stretch>
            <a:fillRect/>
          </a:stretch>
        </p:blipFill>
        <p:spPr>
          <a:xfrm>
            <a:off x="107004" y="501649"/>
            <a:ext cx="12003932" cy="6219826"/>
          </a:xfrm>
          <a:prstGeom prst="rect">
            <a:avLst/>
          </a:prstGeom>
        </p:spPr>
      </p:pic>
    </p:spTree>
    <p:extLst>
      <p:ext uri="{BB962C8B-B14F-4D97-AF65-F5344CB8AC3E}">
        <p14:creationId xmlns:p14="http://schemas.microsoft.com/office/powerpoint/2010/main" xmlns="" val="11409822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E64AAE6-DF2E-858E-E01C-C37C8BAE5FE8}"/>
              </a:ext>
            </a:extLst>
          </p:cNvPr>
          <p:cNvSpPr>
            <a:spLocks noGrp="1"/>
          </p:cNvSpPr>
          <p:nvPr>
            <p:ph type="ctrTitle"/>
          </p:nvPr>
        </p:nvSpPr>
        <p:spPr>
          <a:xfrm>
            <a:off x="4902739" y="1"/>
            <a:ext cx="3424137" cy="389106"/>
          </a:xfrm>
        </p:spPr>
        <p:txBody>
          <a:bodyPr/>
          <a:lstStyle/>
          <a:p>
            <a:r>
              <a:rPr lang="en-GB" sz="1600" b="1" dirty="0"/>
              <a:t>Power bi Dashboard</a:t>
            </a:r>
            <a:endParaRPr lang="en-IN" sz="1600" dirty="0"/>
          </a:p>
        </p:txBody>
      </p:sp>
      <p:pic>
        <p:nvPicPr>
          <p:cNvPr id="6" name="Picture 5">
            <a:extLst>
              <a:ext uri="{FF2B5EF4-FFF2-40B4-BE49-F238E27FC236}">
                <a16:creationId xmlns:a16="http://schemas.microsoft.com/office/drawing/2014/main" xmlns="" id="{C6795B1F-AF2A-F418-E274-14C08FF2CAAD}"/>
              </a:ext>
            </a:extLst>
          </p:cNvPr>
          <p:cNvPicPr>
            <a:picLocks noChangeAspect="1"/>
          </p:cNvPicPr>
          <p:nvPr/>
        </p:nvPicPr>
        <p:blipFill>
          <a:blip r:embed="rId2"/>
          <a:stretch>
            <a:fillRect/>
          </a:stretch>
        </p:blipFill>
        <p:spPr>
          <a:xfrm>
            <a:off x="107004" y="476655"/>
            <a:ext cx="12013660" cy="6274340"/>
          </a:xfrm>
          <a:prstGeom prst="rect">
            <a:avLst/>
          </a:prstGeom>
        </p:spPr>
      </p:pic>
    </p:spTree>
    <p:extLst>
      <p:ext uri="{BB962C8B-B14F-4D97-AF65-F5344CB8AC3E}">
        <p14:creationId xmlns:p14="http://schemas.microsoft.com/office/powerpoint/2010/main" xmlns="" val="33790999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1B686615-CEDB-E35F-6668-9560DEB71DB3}"/>
              </a:ext>
            </a:extLst>
          </p:cNvPr>
          <p:cNvSpPr>
            <a:spLocks noGrp="1"/>
          </p:cNvSpPr>
          <p:nvPr>
            <p:ph type="title"/>
          </p:nvPr>
        </p:nvSpPr>
        <p:spPr>
          <a:xfrm>
            <a:off x="4075888" y="68094"/>
            <a:ext cx="4523363" cy="875489"/>
          </a:xfrm>
        </p:spPr>
        <p:txBody>
          <a:bodyPr>
            <a:normAutofit/>
          </a:bodyPr>
          <a:lstStyle/>
          <a:p>
            <a:r>
              <a:rPr lang="en-IN" b="1" dirty="0"/>
              <a:t>Recommendations</a:t>
            </a:r>
          </a:p>
        </p:txBody>
      </p:sp>
      <p:sp>
        <p:nvSpPr>
          <p:cNvPr id="4" name="Content Placeholder 3">
            <a:extLst>
              <a:ext uri="{FF2B5EF4-FFF2-40B4-BE49-F238E27FC236}">
                <a16:creationId xmlns:a16="http://schemas.microsoft.com/office/drawing/2014/main" xmlns="" id="{707CC7D1-C900-01D6-05D1-0E9586116B08}"/>
              </a:ext>
            </a:extLst>
          </p:cNvPr>
          <p:cNvSpPr>
            <a:spLocks noGrp="1"/>
          </p:cNvSpPr>
          <p:nvPr>
            <p:ph sz="quarter" idx="16"/>
          </p:nvPr>
        </p:nvSpPr>
        <p:spPr>
          <a:xfrm>
            <a:off x="838199" y="1196502"/>
            <a:ext cx="10515599" cy="4637561"/>
          </a:xfrm>
        </p:spPr>
        <p:txBody>
          <a:bodyPr>
            <a:normAutofit/>
          </a:bodyPr>
          <a:lstStyle/>
          <a:p>
            <a:pPr marL="0" indent="0">
              <a:buNone/>
            </a:pPr>
            <a:r>
              <a:rPr lang="en-GB" sz="2400" dirty="0">
                <a:latin typeface="Times New Roman" panose="02020603050405020304" pitchFamily="18" charset="0"/>
                <a:cs typeface="Times New Roman" panose="02020603050405020304" pitchFamily="18" charset="0"/>
              </a:rPr>
              <a:t>• </a:t>
            </a:r>
            <a:r>
              <a:rPr lang="en-GB" sz="2000" b="1" dirty="0">
                <a:latin typeface="Times New Roman" panose="02020603050405020304" pitchFamily="18" charset="0"/>
                <a:cs typeface="Times New Roman" panose="02020603050405020304" pitchFamily="18" charset="0"/>
              </a:rPr>
              <a:t>Optimize Flight Routes</a:t>
            </a:r>
            <a:r>
              <a:rPr lang="en-GB" sz="2400" dirty="0">
                <a:latin typeface="Times New Roman" panose="02020603050405020304" pitchFamily="18" charset="0"/>
                <a:cs typeface="Times New Roman" panose="02020603050405020304" pitchFamily="18" charset="0"/>
              </a:rPr>
              <a:t>: </a:t>
            </a:r>
            <a:r>
              <a:rPr lang="en-GB" sz="1800" dirty="0">
                <a:latin typeface="Times New Roman" panose="02020603050405020304" pitchFamily="18" charset="0"/>
                <a:cs typeface="Times New Roman" panose="02020603050405020304" pitchFamily="18" charset="0"/>
              </a:rPr>
              <a:t>Utilize insights from top routes and flights to optimize schedules and resource allocation.</a:t>
            </a:r>
            <a:br>
              <a:rPr lang="en-GB" sz="1800" dirty="0">
                <a:latin typeface="Times New Roman" panose="02020603050405020304" pitchFamily="18" charset="0"/>
                <a:cs typeface="Times New Roman" panose="02020603050405020304" pitchFamily="18" charset="0"/>
              </a:rPr>
            </a:br>
            <a:r>
              <a:rPr lang="en-GB" sz="2400" dirty="0">
                <a:latin typeface="Times New Roman" panose="02020603050405020304" pitchFamily="18" charset="0"/>
                <a:cs typeface="Times New Roman" panose="02020603050405020304" pitchFamily="18" charset="0"/>
              </a:rPr>
              <a:t>• </a:t>
            </a:r>
            <a:r>
              <a:rPr lang="en-GB" sz="2000" b="1" dirty="0">
                <a:latin typeface="Times New Roman" panose="02020603050405020304" pitchFamily="18" charset="0"/>
                <a:cs typeface="Times New Roman" panose="02020603050405020304" pitchFamily="18" charset="0"/>
              </a:rPr>
              <a:t>Enhance Load Factor</a:t>
            </a:r>
            <a:r>
              <a:rPr lang="en-GB" sz="2400" dirty="0">
                <a:latin typeface="Times New Roman" panose="02020603050405020304" pitchFamily="18" charset="0"/>
                <a:cs typeface="Times New Roman" panose="02020603050405020304" pitchFamily="18" charset="0"/>
              </a:rPr>
              <a:t>: </a:t>
            </a:r>
            <a:r>
              <a:rPr lang="en-GB" sz="1800" dirty="0">
                <a:latin typeface="Times New Roman" panose="02020603050405020304" pitchFamily="18" charset="0"/>
                <a:cs typeface="Times New Roman" panose="02020603050405020304" pitchFamily="18" charset="0"/>
              </a:rPr>
              <a:t>Leverage load factor analysis to identify trends and implement strategies for increased efficiency.</a:t>
            </a:r>
            <a:br>
              <a:rPr lang="en-GB" sz="1800" dirty="0">
                <a:latin typeface="Times New Roman" panose="02020603050405020304" pitchFamily="18" charset="0"/>
                <a:cs typeface="Times New Roman" panose="02020603050405020304" pitchFamily="18" charset="0"/>
              </a:rPr>
            </a:br>
            <a:r>
              <a:rPr lang="en-GB" sz="2400" dirty="0">
                <a:latin typeface="Times New Roman" panose="02020603050405020304" pitchFamily="18" charset="0"/>
                <a:cs typeface="Times New Roman" panose="02020603050405020304" pitchFamily="18" charset="0"/>
              </a:rPr>
              <a:t>• </a:t>
            </a:r>
            <a:r>
              <a:rPr lang="en-GB" sz="2000" b="1" dirty="0">
                <a:latin typeface="Times New Roman" panose="02020603050405020304" pitchFamily="18" charset="0"/>
                <a:cs typeface="Times New Roman" panose="02020603050405020304" pitchFamily="18" charset="0"/>
              </a:rPr>
              <a:t>Strategic Carrier Partnerships: </a:t>
            </a:r>
            <a:r>
              <a:rPr lang="en-GB" sz="1800" dirty="0">
                <a:latin typeface="Times New Roman" panose="02020603050405020304" pitchFamily="18" charset="0"/>
                <a:cs typeface="Times New Roman" panose="02020603050405020304" pitchFamily="18" charset="0"/>
              </a:rPr>
              <a:t>Collaborate with top carriers to maximize passenger transportation and enhance overall performance</a:t>
            </a:r>
            <a:r>
              <a:rPr lang="en-GB" sz="2400" dirty="0">
                <a:latin typeface="Times New Roman" panose="02020603050405020304" pitchFamily="18" charset="0"/>
                <a:cs typeface="Times New Roman" panose="02020603050405020304" pitchFamily="18" charset="0"/>
              </a:rPr>
              <a:t>.</a:t>
            </a:r>
            <a:br>
              <a:rPr lang="en-GB" sz="2400" dirty="0">
                <a:latin typeface="Times New Roman" panose="02020603050405020304" pitchFamily="18" charset="0"/>
                <a:cs typeface="Times New Roman" panose="02020603050405020304" pitchFamily="18" charset="0"/>
              </a:rPr>
            </a:br>
            <a:r>
              <a:rPr lang="en-GB" sz="2400" dirty="0">
                <a:latin typeface="Times New Roman" panose="02020603050405020304" pitchFamily="18" charset="0"/>
                <a:cs typeface="Times New Roman" panose="02020603050405020304" pitchFamily="18" charset="0"/>
              </a:rPr>
              <a:t>• </a:t>
            </a:r>
            <a:r>
              <a:rPr lang="en-GB" sz="2000" b="1" dirty="0">
                <a:latin typeface="Times New Roman" panose="02020603050405020304" pitchFamily="18" charset="0"/>
                <a:cs typeface="Times New Roman" panose="02020603050405020304" pitchFamily="18" charset="0"/>
              </a:rPr>
              <a:t>Resource Allocation</a:t>
            </a:r>
            <a:r>
              <a:rPr lang="en-GB" sz="2400" b="1" dirty="0">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Allocate resources strategically based on flight schedules and passenger volume data, This ensures efficient operations and minimizes wait times at airports with high passenger traffic</a:t>
            </a:r>
            <a:r>
              <a:rPr lang="en-GB" sz="24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xmlns="" val="21402398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44D4EAC-371F-B49C-A885-8BAEE92037EF}"/>
              </a:ext>
            </a:extLst>
          </p:cNvPr>
          <p:cNvSpPr>
            <a:spLocks noGrp="1"/>
          </p:cNvSpPr>
          <p:nvPr>
            <p:ph type="title"/>
          </p:nvPr>
        </p:nvSpPr>
        <p:spPr>
          <a:xfrm>
            <a:off x="2470826" y="365125"/>
            <a:ext cx="7256834" cy="1191301"/>
          </a:xfrm>
        </p:spPr>
        <p:txBody>
          <a:bodyPr>
            <a:normAutofit/>
          </a:bodyPr>
          <a:lstStyle/>
          <a:p>
            <a:r>
              <a:rPr lang="en-IN" sz="3600" b="1" dirty="0"/>
              <a:t>Conclusion</a:t>
            </a:r>
          </a:p>
        </p:txBody>
      </p:sp>
      <p:sp>
        <p:nvSpPr>
          <p:cNvPr id="3" name="Date Placeholder 2">
            <a:extLst>
              <a:ext uri="{FF2B5EF4-FFF2-40B4-BE49-F238E27FC236}">
                <a16:creationId xmlns:a16="http://schemas.microsoft.com/office/drawing/2014/main" xmlns="" id="{EB50A376-8071-8B0B-AA2A-EB14A15487FC}"/>
              </a:ext>
            </a:extLst>
          </p:cNvPr>
          <p:cNvSpPr>
            <a:spLocks noGrp="1"/>
          </p:cNvSpPr>
          <p:nvPr>
            <p:ph type="dt" sz="half" idx="10"/>
          </p:nvPr>
        </p:nvSpPr>
        <p:spPr/>
        <p:txBody>
          <a:bodyPr/>
          <a:lstStyle/>
          <a:p>
            <a:r>
              <a:rPr lang="en-US"/>
              <a:t>20XX</a:t>
            </a:r>
            <a:endParaRPr lang="en-US" dirty="0"/>
          </a:p>
        </p:txBody>
      </p:sp>
      <p:sp>
        <p:nvSpPr>
          <p:cNvPr id="4" name="Footer Placeholder 3">
            <a:extLst>
              <a:ext uri="{FF2B5EF4-FFF2-40B4-BE49-F238E27FC236}">
                <a16:creationId xmlns:a16="http://schemas.microsoft.com/office/drawing/2014/main" xmlns="" id="{01FA8C52-0AD8-5ED3-0621-176E87FF8F3B}"/>
              </a:ext>
            </a:extLst>
          </p:cNvPr>
          <p:cNvSpPr>
            <a:spLocks noGrp="1"/>
          </p:cNvSpPr>
          <p:nvPr>
            <p:ph type="ftr" sz="quarter" idx="11"/>
          </p:nvPr>
        </p:nvSpPr>
        <p:spPr/>
        <p:txBody>
          <a:bodyPr/>
          <a:lstStyle/>
          <a:p>
            <a:r>
              <a:rPr lang="en-US"/>
              <a:t>Pitch Deck</a:t>
            </a:r>
            <a:endParaRPr lang="en-US" dirty="0"/>
          </a:p>
        </p:txBody>
      </p:sp>
      <p:sp>
        <p:nvSpPr>
          <p:cNvPr id="5" name="Slide Number Placeholder 4">
            <a:extLst>
              <a:ext uri="{FF2B5EF4-FFF2-40B4-BE49-F238E27FC236}">
                <a16:creationId xmlns:a16="http://schemas.microsoft.com/office/drawing/2014/main" xmlns="" id="{160B9CA5-AF29-EE76-A3E9-C7443DCE3225}"/>
              </a:ext>
            </a:extLst>
          </p:cNvPr>
          <p:cNvSpPr>
            <a:spLocks noGrp="1"/>
          </p:cNvSpPr>
          <p:nvPr>
            <p:ph type="sldNum" sz="quarter" idx="12"/>
          </p:nvPr>
        </p:nvSpPr>
        <p:spPr/>
        <p:txBody>
          <a:bodyPr/>
          <a:lstStyle/>
          <a:p>
            <a:fld id="{B5CEABB6-07DC-46E8-9B57-56EC44A396E5}" type="slidenum">
              <a:rPr lang="en-US" smtClean="0"/>
              <a:pPr/>
              <a:t>13</a:t>
            </a:fld>
            <a:endParaRPr lang="en-US" dirty="0"/>
          </a:p>
        </p:txBody>
      </p:sp>
      <p:sp>
        <p:nvSpPr>
          <p:cNvPr id="6" name="Content Placeholder 5">
            <a:extLst>
              <a:ext uri="{FF2B5EF4-FFF2-40B4-BE49-F238E27FC236}">
                <a16:creationId xmlns:a16="http://schemas.microsoft.com/office/drawing/2014/main" xmlns="" id="{C4124C7B-02F7-F6BC-8414-44068D79DF59}"/>
              </a:ext>
            </a:extLst>
          </p:cNvPr>
          <p:cNvSpPr>
            <a:spLocks noGrp="1"/>
          </p:cNvSpPr>
          <p:nvPr>
            <p:ph sz="quarter" idx="16"/>
          </p:nvPr>
        </p:nvSpPr>
        <p:spPr>
          <a:xfrm>
            <a:off x="838199" y="1838527"/>
            <a:ext cx="10515599" cy="3995535"/>
          </a:xfrm>
        </p:spPr>
        <p:txBody>
          <a:bodyPr>
            <a:normAutofit/>
          </a:bodyPr>
          <a:lstStyle/>
          <a:p>
            <a:pPr marL="0" indent="0">
              <a:buNone/>
            </a:pPr>
            <a:r>
              <a:rPr lang="en-GB" sz="2400" dirty="0">
                <a:latin typeface="Times New Roman" panose="02020603050405020304" pitchFamily="18" charset="0"/>
                <a:cs typeface="Times New Roman" panose="02020603050405020304" pitchFamily="18" charset="0"/>
              </a:rPr>
              <a:t>High cloud Analysis empowers the aviation industry with actionable insights, fostering efficiency and strategic decision-making. The presented KPIs offer a glimpse into the vast potential for improvement and growth within the industry. By harnessing the power of data, we can drive positive changes, ensuring a brighter future for High Cloud Analysis and its partners in the aviation sector.</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13504253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1A234C1-0485-9677-3A2A-F6B8D3E4C90A}"/>
              </a:ext>
            </a:extLst>
          </p:cNvPr>
          <p:cNvSpPr>
            <a:spLocks noGrp="1"/>
          </p:cNvSpPr>
          <p:nvPr>
            <p:ph type="ctrTitle"/>
          </p:nvPr>
        </p:nvSpPr>
        <p:spPr>
          <a:xfrm>
            <a:off x="6806524" y="2571234"/>
            <a:ext cx="4179570" cy="1715531"/>
          </a:xfrm>
        </p:spPr>
        <p:txBody>
          <a:bodyPr/>
          <a:lstStyle/>
          <a:p>
            <a:r>
              <a:rPr lang="en-GB" dirty="0"/>
              <a:t>Thank you</a:t>
            </a:r>
            <a:endParaRPr lang="en-IN" dirty="0"/>
          </a:p>
        </p:txBody>
      </p:sp>
    </p:spTree>
    <p:extLst>
      <p:ext uri="{BB962C8B-B14F-4D97-AF65-F5344CB8AC3E}">
        <p14:creationId xmlns:p14="http://schemas.microsoft.com/office/powerpoint/2010/main" xmlns="" val="26647676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719F29B-F233-48AF-8261-F33A4E079E3E}"/>
              </a:ext>
              <a:ext uri="{C183D7F6-B498-43B3-948B-1728B52AA6E4}">
                <adec:decorative xmlns:adec="http://schemas.microsoft.com/office/drawing/2017/decorative" xmlns="" val="0"/>
              </a:ext>
            </a:extLst>
          </p:cNvPr>
          <p:cNvSpPr>
            <a:spLocks noGrp="1"/>
          </p:cNvSpPr>
          <p:nvPr>
            <p:ph type="title"/>
          </p:nvPr>
        </p:nvSpPr>
        <p:spPr>
          <a:xfrm>
            <a:off x="6721813" y="612843"/>
            <a:ext cx="2616740" cy="700391"/>
          </a:xfrm>
        </p:spPr>
        <p:txBody>
          <a:bodyPr>
            <a:normAutofit fontScale="90000"/>
          </a:bodyPr>
          <a:lstStyle/>
          <a:p>
            <a:r>
              <a:rPr lang="en-US" sz="3100" b="1" dirty="0"/>
              <a:t>Mentors</a:t>
            </a:r>
            <a:r>
              <a:rPr lang="en-US" dirty="0"/>
              <a:t/>
            </a:r>
            <a:br>
              <a:rPr lang="en-US" dirty="0"/>
            </a:br>
            <a:r>
              <a:rPr lang="en-US" sz="1400" dirty="0"/>
              <a:t>Himavanth </a:t>
            </a:r>
            <a:br>
              <a:rPr lang="en-US" sz="1400" dirty="0"/>
            </a:br>
            <a:r>
              <a:rPr lang="en-US" sz="1400" dirty="0" err="1"/>
              <a:t>Gandam</a:t>
            </a:r>
            <a:r>
              <a:rPr lang="en-US" sz="1400" dirty="0"/>
              <a:t> Pranay Kumar</a:t>
            </a:r>
          </a:p>
        </p:txBody>
      </p:sp>
      <p:sp>
        <p:nvSpPr>
          <p:cNvPr id="3" name="Subtitle 2">
            <a:extLst>
              <a:ext uri="{FF2B5EF4-FFF2-40B4-BE49-F238E27FC236}">
                <a16:creationId xmlns:a16="http://schemas.microsoft.com/office/drawing/2014/main" xmlns="" id="{35E3EA69-4E0E-41BD-8095-A124225A2647}"/>
              </a:ext>
              <a:ext uri="{C183D7F6-B498-43B3-948B-1728B52AA6E4}">
                <adec:decorative xmlns:adec="http://schemas.microsoft.com/office/drawing/2017/decorative" xmlns="" val="0"/>
              </a:ext>
            </a:extLst>
          </p:cNvPr>
          <p:cNvSpPr>
            <a:spLocks noGrp="1"/>
          </p:cNvSpPr>
          <p:nvPr>
            <p:ph idx="1"/>
          </p:nvPr>
        </p:nvSpPr>
        <p:spPr>
          <a:xfrm>
            <a:off x="1333499" y="1712069"/>
            <a:ext cx="3171825" cy="3540868"/>
          </a:xfrm>
        </p:spPr>
        <p:txBody>
          <a:bodyPr>
            <a:normAutofit/>
          </a:bodyPr>
          <a:lstStyle/>
          <a:p>
            <a:r>
              <a:rPr lang="en-IN" sz="2800" b="1" dirty="0"/>
              <a:t>Team members</a:t>
            </a:r>
            <a:r>
              <a:rPr lang="en-IN" dirty="0"/>
              <a:t/>
            </a:r>
            <a:br>
              <a:rPr lang="en-IN" dirty="0"/>
            </a:br>
            <a:r>
              <a:rPr lang="en-IN" dirty="0">
                <a:latin typeface="Times New Roman" panose="02020603050405020304" pitchFamily="18" charset="0"/>
                <a:cs typeface="Times New Roman" panose="02020603050405020304" pitchFamily="18" charset="0"/>
              </a:rPr>
              <a:t>Manali S Parab </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Nakshtra </a:t>
            </a:r>
            <a:r>
              <a:rPr lang="en-IN" dirty="0" err="1">
                <a:latin typeface="Times New Roman" panose="02020603050405020304" pitchFamily="18" charset="0"/>
                <a:cs typeface="Times New Roman" panose="02020603050405020304" pitchFamily="18" charset="0"/>
              </a:rPr>
              <a:t>Vankudre</a:t>
            </a:r>
            <a:r>
              <a:rPr lang="en-IN" dirty="0">
                <a:latin typeface="Times New Roman" panose="02020603050405020304" pitchFamily="18" charset="0"/>
                <a:cs typeface="Times New Roman" panose="02020603050405020304" pitchFamily="18" charset="0"/>
              </a:rPr>
              <a:t> </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Jyothi </a:t>
            </a:r>
            <a:r>
              <a:rPr lang="en-IN" dirty="0" err="1">
                <a:latin typeface="Times New Roman" panose="02020603050405020304" pitchFamily="18" charset="0"/>
                <a:cs typeface="Times New Roman" panose="02020603050405020304" pitchFamily="18" charset="0"/>
              </a:rPr>
              <a:t>Patil</a:t>
            </a:r>
            <a:r>
              <a:rPr lang="en-IN" dirty="0">
                <a:latin typeface="Times New Roman" panose="02020603050405020304" pitchFamily="18" charset="0"/>
                <a:cs typeface="Times New Roman" panose="02020603050405020304" pitchFamily="18" charset="0"/>
              </a:rPr>
              <a:t> </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Sanjay B S </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Shaikh Taha </a:t>
            </a:r>
            <a:br>
              <a:rPr lang="en-IN"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6" name="Date Placeholder 5">
            <a:extLst>
              <a:ext uri="{FF2B5EF4-FFF2-40B4-BE49-F238E27FC236}">
                <a16:creationId xmlns:a16="http://schemas.microsoft.com/office/drawing/2014/main" xmlns="" id="{B69DF042-37C5-4E09-AA4C-AA66649C9533}"/>
              </a:ext>
            </a:extLst>
          </p:cNvPr>
          <p:cNvSpPr>
            <a:spLocks noGrp="1"/>
          </p:cNvSpPr>
          <p:nvPr>
            <p:ph type="dt" sz="half" idx="10"/>
          </p:nvPr>
        </p:nvSpPr>
        <p:spPr>
          <a:xfrm>
            <a:off x="1333500" y="6356350"/>
            <a:ext cx="985157" cy="365125"/>
          </a:xfrm>
        </p:spPr>
        <p:txBody>
          <a:bodyPr/>
          <a:lstStyle/>
          <a:p>
            <a:r>
              <a:rPr lang="en-US" dirty="0"/>
              <a:t>20XX</a:t>
            </a:r>
          </a:p>
        </p:txBody>
      </p:sp>
      <p:sp>
        <p:nvSpPr>
          <p:cNvPr id="5" name="Footer Placeholder 4">
            <a:extLst>
              <a:ext uri="{FF2B5EF4-FFF2-40B4-BE49-F238E27FC236}">
                <a16:creationId xmlns:a16="http://schemas.microsoft.com/office/drawing/2014/main" xmlns="" id="{AF29EA23-F34E-486A-B8B2-0C3019266975}"/>
              </a:ext>
            </a:extLst>
          </p:cNvPr>
          <p:cNvSpPr>
            <a:spLocks noGrp="1"/>
          </p:cNvSpPr>
          <p:nvPr>
            <p:ph type="ftr" sz="quarter" idx="11"/>
          </p:nvPr>
        </p:nvSpPr>
        <p:spPr>
          <a:xfrm>
            <a:off x="2669886" y="6356349"/>
            <a:ext cx="2482842" cy="365125"/>
          </a:xfrm>
        </p:spPr>
        <p:txBody>
          <a:bodyPr/>
          <a:lstStyle/>
          <a:p>
            <a:r>
              <a:rPr lang="en-US" dirty="0"/>
              <a:t>Pitch Deck</a:t>
            </a:r>
          </a:p>
        </p:txBody>
      </p:sp>
      <p:sp>
        <p:nvSpPr>
          <p:cNvPr id="4" name="Slide Number Placeholder 3">
            <a:extLst>
              <a:ext uri="{FF2B5EF4-FFF2-40B4-BE49-F238E27FC236}">
                <a16:creationId xmlns:a16="http://schemas.microsoft.com/office/drawing/2014/main" xmlns="" id="{328F602C-7F98-4C02-99D4-ED65E00D66A4}"/>
              </a:ext>
            </a:extLst>
          </p:cNvPr>
          <p:cNvSpPr>
            <a:spLocks noGrp="1"/>
          </p:cNvSpPr>
          <p:nvPr>
            <p:ph type="sldNum" sz="quarter" idx="12"/>
          </p:nvPr>
        </p:nvSpPr>
        <p:spPr>
          <a:xfrm>
            <a:off x="5536305" y="6356350"/>
            <a:ext cx="987552" cy="365125"/>
          </a:xfrm>
        </p:spPr>
        <p:txBody>
          <a:bodyPr/>
          <a:lstStyle/>
          <a:p>
            <a:fld id="{19B51A1E-902D-48AF-9020-955120F399B6}" type="slidenum">
              <a:rPr lang="en-US" smtClean="0"/>
              <a:pPr/>
              <a:t>2</a:t>
            </a:fld>
            <a:endParaRPr lang="en-US" dirty="0"/>
          </a:p>
        </p:txBody>
      </p:sp>
    </p:spTree>
    <p:extLst>
      <p:ext uri="{BB962C8B-B14F-4D97-AF65-F5344CB8AC3E}">
        <p14:creationId xmlns:p14="http://schemas.microsoft.com/office/powerpoint/2010/main" xmlns="" val="22434949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286185A-CE0C-D8FA-5592-D936A43E4F2E}"/>
              </a:ext>
            </a:extLst>
          </p:cNvPr>
          <p:cNvSpPr>
            <a:spLocks noGrp="1"/>
          </p:cNvSpPr>
          <p:nvPr>
            <p:ph type="title"/>
          </p:nvPr>
        </p:nvSpPr>
        <p:spPr>
          <a:xfrm>
            <a:off x="1333499" y="1020446"/>
            <a:ext cx="3171825" cy="730534"/>
          </a:xfrm>
        </p:spPr>
        <p:txBody>
          <a:bodyPr/>
          <a:lstStyle/>
          <a:p>
            <a:r>
              <a:rPr lang="en-GB" b="1" dirty="0">
                <a:latin typeface="+mn-lt"/>
                <a:cs typeface="Times New Roman" panose="02020603050405020304" pitchFamily="18" charset="0"/>
              </a:rPr>
              <a:t>Contents</a:t>
            </a:r>
            <a:endParaRPr lang="en-IN" b="1" dirty="0">
              <a:latin typeface="+mn-lt"/>
              <a:cs typeface="Times New Roman" panose="02020603050405020304" pitchFamily="18" charset="0"/>
            </a:endParaRPr>
          </a:p>
        </p:txBody>
      </p:sp>
      <p:sp>
        <p:nvSpPr>
          <p:cNvPr id="3" name="Content Placeholder 2">
            <a:extLst>
              <a:ext uri="{FF2B5EF4-FFF2-40B4-BE49-F238E27FC236}">
                <a16:creationId xmlns:a16="http://schemas.microsoft.com/office/drawing/2014/main" xmlns="" id="{07C10CB7-CF62-8DBB-E82D-4FEBDAA678FC}"/>
              </a:ext>
            </a:extLst>
          </p:cNvPr>
          <p:cNvSpPr>
            <a:spLocks noGrp="1"/>
          </p:cNvSpPr>
          <p:nvPr>
            <p:ph idx="1"/>
          </p:nvPr>
        </p:nvSpPr>
        <p:spPr>
          <a:xfrm>
            <a:off x="1488332" y="1887166"/>
            <a:ext cx="3307404" cy="3219855"/>
          </a:xfrm>
        </p:spPr>
        <p:txBody>
          <a:bodyPr/>
          <a:lstStyle/>
          <a:p>
            <a:pPr marL="285750" indent="-285750">
              <a:buFont typeface="Arial" panose="020B0604020202020204" pitchFamily="34" charset="0"/>
              <a:buChar char="•"/>
            </a:pPr>
            <a:r>
              <a:rPr lang="en-GB" dirty="0"/>
              <a:t>Introduction</a:t>
            </a:r>
          </a:p>
          <a:p>
            <a:pPr marL="285750" indent="-285750">
              <a:buFont typeface="Arial" panose="020B0604020202020204" pitchFamily="34" charset="0"/>
              <a:buChar char="•"/>
            </a:pPr>
            <a:r>
              <a:rPr lang="en-GB" dirty="0"/>
              <a:t>Business Overview</a:t>
            </a:r>
          </a:p>
          <a:p>
            <a:pPr marL="285750" indent="-285750">
              <a:buFont typeface="Arial" panose="020B0604020202020204" pitchFamily="34" charset="0"/>
              <a:buChar char="•"/>
            </a:pPr>
            <a:r>
              <a:rPr lang="en-GB" dirty="0"/>
              <a:t>Project Scope</a:t>
            </a:r>
          </a:p>
          <a:p>
            <a:pPr marL="285750" indent="-285750">
              <a:buFont typeface="Arial" panose="020B0604020202020204" pitchFamily="34" charset="0"/>
              <a:buChar char="•"/>
            </a:pPr>
            <a:r>
              <a:rPr lang="en-GB" dirty="0"/>
              <a:t>Data Model Challenges</a:t>
            </a:r>
          </a:p>
          <a:p>
            <a:pPr marL="285750" indent="-285750">
              <a:buFont typeface="Arial" panose="020B0604020202020204" pitchFamily="34" charset="0"/>
              <a:buChar char="•"/>
            </a:pPr>
            <a:r>
              <a:rPr lang="en-GB" dirty="0"/>
              <a:t>Dashboard Overview</a:t>
            </a:r>
          </a:p>
          <a:p>
            <a:pPr marL="285750" indent="-285750">
              <a:buFont typeface="Arial" panose="020B0604020202020204" pitchFamily="34" charset="0"/>
              <a:buChar char="•"/>
            </a:pPr>
            <a:r>
              <a:rPr lang="en-GB" dirty="0"/>
              <a:t>Suggestions And Comments</a:t>
            </a:r>
            <a:endParaRPr lang="en-IN" dirty="0"/>
          </a:p>
        </p:txBody>
      </p:sp>
      <p:sp>
        <p:nvSpPr>
          <p:cNvPr id="4" name="Date Placeholder 3">
            <a:extLst>
              <a:ext uri="{FF2B5EF4-FFF2-40B4-BE49-F238E27FC236}">
                <a16:creationId xmlns:a16="http://schemas.microsoft.com/office/drawing/2014/main" xmlns="" id="{29A2700D-0C01-B224-0CFC-CF73AA450B69}"/>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xmlns="" id="{59DA8725-AD4B-E72A-3143-1F70FB472585}"/>
              </a:ext>
            </a:extLst>
          </p:cNvPr>
          <p:cNvSpPr>
            <a:spLocks noGrp="1"/>
          </p:cNvSpPr>
          <p:nvPr>
            <p:ph type="ftr" sz="quarter" idx="11"/>
          </p:nvPr>
        </p:nvSpPr>
        <p:spPr/>
        <p:txBody>
          <a:bodyPr/>
          <a:lstStyle/>
          <a:p>
            <a:r>
              <a:rPr lang="en-US"/>
              <a:t>Pitch Deck</a:t>
            </a:r>
            <a:endParaRPr lang="en-US" dirty="0"/>
          </a:p>
        </p:txBody>
      </p:sp>
      <p:sp>
        <p:nvSpPr>
          <p:cNvPr id="6" name="Slide Number Placeholder 5">
            <a:extLst>
              <a:ext uri="{FF2B5EF4-FFF2-40B4-BE49-F238E27FC236}">
                <a16:creationId xmlns:a16="http://schemas.microsoft.com/office/drawing/2014/main" xmlns="" id="{CB65DC50-792D-7C8E-66D5-A3EBCBD6AC5F}"/>
              </a:ext>
            </a:extLst>
          </p:cNvPr>
          <p:cNvSpPr>
            <a:spLocks noGrp="1"/>
          </p:cNvSpPr>
          <p:nvPr>
            <p:ph type="sldNum" sz="quarter" idx="12"/>
          </p:nvPr>
        </p:nvSpPr>
        <p:spPr/>
        <p:txBody>
          <a:bodyPr/>
          <a:lstStyle/>
          <a:p>
            <a:fld id="{B5CEABB6-07DC-46E8-9B57-56EC44A396E5}" type="slidenum">
              <a:rPr lang="en-US" smtClean="0"/>
              <a:pPr/>
              <a:t>3</a:t>
            </a:fld>
            <a:endParaRPr lang="en-US" dirty="0"/>
          </a:p>
        </p:txBody>
      </p:sp>
    </p:spTree>
    <p:extLst>
      <p:ext uri="{BB962C8B-B14F-4D97-AF65-F5344CB8AC3E}">
        <p14:creationId xmlns:p14="http://schemas.microsoft.com/office/powerpoint/2010/main" xmlns="" val="27189262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69527D6-C89E-F2CC-6F36-6720BE17A81B}"/>
              </a:ext>
            </a:extLst>
          </p:cNvPr>
          <p:cNvSpPr>
            <a:spLocks noGrp="1"/>
          </p:cNvSpPr>
          <p:nvPr>
            <p:ph type="title"/>
          </p:nvPr>
        </p:nvSpPr>
        <p:spPr/>
        <p:txBody>
          <a:bodyPr/>
          <a:lstStyle/>
          <a:p>
            <a:r>
              <a:rPr lang="en-GB" b="1" dirty="0"/>
              <a:t>objectives</a:t>
            </a:r>
            <a:endParaRPr lang="en-IN" b="1" dirty="0"/>
          </a:p>
        </p:txBody>
      </p:sp>
      <p:sp>
        <p:nvSpPr>
          <p:cNvPr id="3" name="Date Placeholder 2">
            <a:extLst>
              <a:ext uri="{FF2B5EF4-FFF2-40B4-BE49-F238E27FC236}">
                <a16:creationId xmlns:a16="http://schemas.microsoft.com/office/drawing/2014/main" xmlns="" id="{181C714E-DCEC-6F2D-5005-7E3ADB928CE5}"/>
              </a:ext>
            </a:extLst>
          </p:cNvPr>
          <p:cNvSpPr>
            <a:spLocks noGrp="1"/>
          </p:cNvSpPr>
          <p:nvPr>
            <p:ph type="dt" sz="half" idx="10"/>
          </p:nvPr>
        </p:nvSpPr>
        <p:spPr/>
        <p:txBody>
          <a:bodyPr/>
          <a:lstStyle/>
          <a:p>
            <a:r>
              <a:rPr lang="en-US"/>
              <a:t>20XX</a:t>
            </a:r>
            <a:endParaRPr lang="en-US" dirty="0"/>
          </a:p>
        </p:txBody>
      </p:sp>
      <p:sp>
        <p:nvSpPr>
          <p:cNvPr id="4" name="Footer Placeholder 3">
            <a:extLst>
              <a:ext uri="{FF2B5EF4-FFF2-40B4-BE49-F238E27FC236}">
                <a16:creationId xmlns:a16="http://schemas.microsoft.com/office/drawing/2014/main" xmlns="" id="{E21E011F-D6A5-557E-C89E-43DFC7AB4FFB}"/>
              </a:ext>
            </a:extLst>
          </p:cNvPr>
          <p:cNvSpPr>
            <a:spLocks noGrp="1"/>
          </p:cNvSpPr>
          <p:nvPr>
            <p:ph type="ftr" sz="quarter" idx="11"/>
          </p:nvPr>
        </p:nvSpPr>
        <p:spPr/>
        <p:txBody>
          <a:bodyPr/>
          <a:lstStyle/>
          <a:p>
            <a:r>
              <a:rPr lang="en-US"/>
              <a:t>Pitch Deck</a:t>
            </a:r>
            <a:endParaRPr lang="en-US" dirty="0"/>
          </a:p>
        </p:txBody>
      </p:sp>
      <p:sp>
        <p:nvSpPr>
          <p:cNvPr id="5" name="Slide Number Placeholder 4">
            <a:extLst>
              <a:ext uri="{FF2B5EF4-FFF2-40B4-BE49-F238E27FC236}">
                <a16:creationId xmlns:a16="http://schemas.microsoft.com/office/drawing/2014/main" xmlns="" id="{A63C56F8-81CE-4C78-55C8-2BE312E8958F}"/>
              </a:ext>
            </a:extLst>
          </p:cNvPr>
          <p:cNvSpPr>
            <a:spLocks noGrp="1"/>
          </p:cNvSpPr>
          <p:nvPr>
            <p:ph type="sldNum" sz="quarter" idx="12"/>
          </p:nvPr>
        </p:nvSpPr>
        <p:spPr/>
        <p:txBody>
          <a:bodyPr/>
          <a:lstStyle/>
          <a:p>
            <a:fld id="{B5CEABB6-07DC-46E8-9B57-56EC44A396E5}" type="slidenum">
              <a:rPr lang="en-US" smtClean="0"/>
              <a:pPr/>
              <a:t>4</a:t>
            </a:fld>
            <a:endParaRPr lang="en-US" dirty="0"/>
          </a:p>
        </p:txBody>
      </p:sp>
      <p:sp>
        <p:nvSpPr>
          <p:cNvPr id="6" name="Content Placeholder 5">
            <a:extLst>
              <a:ext uri="{FF2B5EF4-FFF2-40B4-BE49-F238E27FC236}">
                <a16:creationId xmlns:a16="http://schemas.microsoft.com/office/drawing/2014/main" xmlns="" id="{A379A8EC-4003-B7AB-DB79-0492830C015F}"/>
              </a:ext>
            </a:extLst>
          </p:cNvPr>
          <p:cNvSpPr>
            <a:spLocks noGrp="1"/>
          </p:cNvSpPr>
          <p:nvPr>
            <p:ph sz="quarter" idx="16"/>
          </p:nvPr>
        </p:nvSpPr>
        <p:spPr>
          <a:xfrm>
            <a:off x="838199" y="1507787"/>
            <a:ext cx="10515599" cy="3978613"/>
          </a:xfrm>
        </p:spPr>
        <p:txBody>
          <a:bodyPr>
            <a:normAutofit/>
          </a:bodyPr>
          <a:lstStyle/>
          <a:p>
            <a:pPr marL="0" indent="0">
              <a:buNone/>
            </a:pPr>
            <a:r>
              <a:rPr lang="en-GB" sz="2400" dirty="0">
                <a:latin typeface="Times New Roman" panose="02020603050405020304" pitchFamily="18" charset="0"/>
                <a:cs typeface="Times New Roman" panose="02020603050405020304" pitchFamily="18" charset="0"/>
              </a:rPr>
              <a:t>To gain a comprehensive understanding of 'High Cloud Airlines' operations through data analysis. This will involve investigating load factor, identifying top carrier names based on passenger preference, analyzing popular routes, and exploring other key metrics. The ultimate goal is to provide actionable recommendations that can enhance operational efficiency and profitability.</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15868721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37E1C88-627C-4655-A4FB-0BB02EDB078A}"/>
              </a:ext>
            </a:extLst>
          </p:cNvPr>
          <p:cNvSpPr>
            <a:spLocks noGrp="1"/>
          </p:cNvSpPr>
          <p:nvPr>
            <p:ph type="title"/>
          </p:nvPr>
        </p:nvSpPr>
        <p:spPr>
          <a:xfrm>
            <a:off x="2840477" y="1671639"/>
            <a:ext cx="5564220" cy="1204912"/>
          </a:xfrm>
        </p:spPr>
        <p:txBody>
          <a:bodyPr>
            <a:normAutofit/>
          </a:bodyPr>
          <a:lstStyle/>
          <a:p>
            <a:r>
              <a:rPr lang="en-US" b="1" dirty="0">
                <a:latin typeface="Times New Roman" panose="02020603050405020304" pitchFamily="18" charset="0"/>
                <a:cs typeface="Times New Roman" panose="02020603050405020304" pitchFamily="18" charset="0"/>
              </a:rPr>
              <a:t>Introduction to high cloud</a:t>
            </a:r>
          </a:p>
        </p:txBody>
      </p:sp>
      <p:sp>
        <p:nvSpPr>
          <p:cNvPr id="3" name="Content Placeholder 2">
            <a:extLst>
              <a:ext uri="{FF2B5EF4-FFF2-40B4-BE49-F238E27FC236}">
                <a16:creationId xmlns:a16="http://schemas.microsoft.com/office/drawing/2014/main" xmlns="" id="{033634FE-ADF0-4BC3-A0A9-447EA9DD096B}"/>
              </a:ext>
            </a:extLst>
          </p:cNvPr>
          <p:cNvSpPr>
            <a:spLocks noGrp="1"/>
          </p:cNvSpPr>
          <p:nvPr>
            <p:ph type="body" idx="1"/>
          </p:nvPr>
        </p:nvSpPr>
        <p:spPr>
          <a:xfrm>
            <a:off x="2286000" y="3608962"/>
            <a:ext cx="6692629" cy="1577400"/>
          </a:xfrm>
        </p:spPr>
        <p:txBody>
          <a:bodyPr vert="horz" lIns="91440" tIns="45720" rIns="91440" bIns="45720" rtlCol="0" anchor="t">
            <a:normAutofit/>
          </a:bodyPr>
          <a:lstStyle/>
          <a:p>
            <a:r>
              <a:rPr lang="en-GB" sz="1800" noProof="1">
                <a:latin typeface="Times New Roman" panose="02020603050405020304" pitchFamily="18" charset="0"/>
                <a:cs typeface="Times New Roman" panose="02020603050405020304" pitchFamily="18" charset="0"/>
              </a:rPr>
              <a:t>“To revolutionize the airline industry through data-driven insights and optimization”</a:t>
            </a:r>
            <a:endParaRPr lang="en-US" sz="1800" noProof="1">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xmlns="" id="{5C2ACA2A-6BBE-47CF-B76F-F56C9DBF77E6}"/>
              </a:ext>
            </a:extLst>
          </p:cNvPr>
          <p:cNvSpPr>
            <a:spLocks noGrp="1"/>
          </p:cNvSpPr>
          <p:nvPr>
            <p:ph type="dt" sz="half" idx="10"/>
          </p:nvPr>
        </p:nvSpPr>
        <p:spPr>
          <a:xfrm>
            <a:off x="838200" y="6356350"/>
            <a:ext cx="2743200" cy="365125"/>
          </a:xfrm>
        </p:spPr>
        <p:txBody>
          <a:bodyPr/>
          <a:lstStyle/>
          <a:p>
            <a:r>
              <a:rPr lang="en-US" dirty="0"/>
              <a:t>20XX</a:t>
            </a:r>
          </a:p>
        </p:txBody>
      </p:sp>
      <p:sp>
        <p:nvSpPr>
          <p:cNvPr id="5" name="Footer Placeholder 4">
            <a:extLst>
              <a:ext uri="{FF2B5EF4-FFF2-40B4-BE49-F238E27FC236}">
                <a16:creationId xmlns:a16="http://schemas.microsoft.com/office/drawing/2014/main" xmlns="" id="{396A095E-DB05-47EC-A2D5-47398A4A00B4}"/>
              </a:ext>
            </a:extLst>
          </p:cNvPr>
          <p:cNvSpPr>
            <a:spLocks noGrp="1"/>
          </p:cNvSpPr>
          <p:nvPr>
            <p:ph type="ftr" sz="quarter" idx="11"/>
          </p:nvPr>
        </p:nvSpPr>
        <p:spPr>
          <a:xfrm>
            <a:off x="5224463" y="6356350"/>
            <a:ext cx="1743075" cy="365125"/>
          </a:xfrm>
        </p:spPr>
        <p:txBody>
          <a:bodyPr/>
          <a:lstStyle/>
          <a:p>
            <a:r>
              <a:rPr lang="en-US" dirty="0"/>
              <a:t>Pitch Deck</a:t>
            </a:r>
          </a:p>
        </p:txBody>
      </p:sp>
      <p:sp>
        <p:nvSpPr>
          <p:cNvPr id="6" name="Slide Number Placeholder 5">
            <a:extLst>
              <a:ext uri="{FF2B5EF4-FFF2-40B4-BE49-F238E27FC236}">
                <a16:creationId xmlns:a16="http://schemas.microsoft.com/office/drawing/2014/main" xmlns="" id="{C23C3221-5F04-4CA7-A86A-EEA8566A1735}"/>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5</a:t>
            </a:fld>
            <a:endParaRPr lang="en-US" dirty="0"/>
          </a:p>
        </p:txBody>
      </p:sp>
      <p:pic>
        <p:nvPicPr>
          <p:cNvPr id="8" name="Picture 7">
            <a:extLst>
              <a:ext uri="{FF2B5EF4-FFF2-40B4-BE49-F238E27FC236}">
                <a16:creationId xmlns:a16="http://schemas.microsoft.com/office/drawing/2014/main" xmlns="" id="{8C63771A-3624-3695-B3F7-C5933F5F9F20}"/>
              </a:ext>
            </a:extLst>
          </p:cNvPr>
          <p:cNvPicPr>
            <a:picLocks noChangeAspect="1"/>
          </p:cNvPicPr>
          <p:nvPr/>
        </p:nvPicPr>
        <p:blipFill>
          <a:blip r:embed="rId2"/>
          <a:stretch>
            <a:fillRect/>
          </a:stretch>
        </p:blipFill>
        <p:spPr>
          <a:xfrm>
            <a:off x="1011677" y="3429000"/>
            <a:ext cx="1274323" cy="927922"/>
          </a:xfrm>
          <a:prstGeom prst="rect">
            <a:avLst/>
          </a:prstGeom>
        </p:spPr>
      </p:pic>
    </p:spTree>
    <p:extLst>
      <p:ext uri="{BB962C8B-B14F-4D97-AF65-F5344CB8AC3E}">
        <p14:creationId xmlns:p14="http://schemas.microsoft.com/office/powerpoint/2010/main" xmlns="" val="13463722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1818371-D03B-9075-6658-4B68389822CC}"/>
              </a:ext>
            </a:extLst>
          </p:cNvPr>
          <p:cNvSpPr>
            <a:spLocks noGrp="1"/>
          </p:cNvSpPr>
          <p:nvPr>
            <p:ph type="title"/>
          </p:nvPr>
        </p:nvSpPr>
        <p:spPr>
          <a:xfrm>
            <a:off x="2441642" y="365126"/>
            <a:ext cx="8025319" cy="658811"/>
          </a:xfrm>
        </p:spPr>
        <p:txBody>
          <a:bodyPr/>
          <a:lstStyle/>
          <a:p>
            <a:r>
              <a:rPr lang="en-IN" b="1" dirty="0"/>
              <a:t>Business Overview</a:t>
            </a:r>
          </a:p>
        </p:txBody>
      </p:sp>
      <p:sp>
        <p:nvSpPr>
          <p:cNvPr id="3" name="Date Placeholder 2">
            <a:extLst>
              <a:ext uri="{FF2B5EF4-FFF2-40B4-BE49-F238E27FC236}">
                <a16:creationId xmlns:a16="http://schemas.microsoft.com/office/drawing/2014/main" xmlns="" id="{797D3CEE-BB02-AB74-F021-D36EDB56E2D7}"/>
              </a:ext>
            </a:extLst>
          </p:cNvPr>
          <p:cNvSpPr>
            <a:spLocks noGrp="1"/>
          </p:cNvSpPr>
          <p:nvPr>
            <p:ph type="dt" sz="half" idx="10"/>
          </p:nvPr>
        </p:nvSpPr>
        <p:spPr/>
        <p:txBody>
          <a:bodyPr/>
          <a:lstStyle/>
          <a:p>
            <a:r>
              <a:rPr lang="en-US"/>
              <a:t>20XX</a:t>
            </a:r>
            <a:endParaRPr lang="en-US" dirty="0"/>
          </a:p>
        </p:txBody>
      </p:sp>
      <p:sp>
        <p:nvSpPr>
          <p:cNvPr id="4" name="Footer Placeholder 3">
            <a:extLst>
              <a:ext uri="{FF2B5EF4-FFF2-40B4-BE49-F238E27FC236}">
                <a16:creationId xmlns:a16="http://schemas.microsoft.com/office/drawing/2014/main" xmlns="" id="{E7270012-6F4E-D4A2-93EB-456BF6DA2A55}"/>
              </a:ext>
            </a:extLst>
          </p:cNvPr>
          <p:cNvSpPr>
            <a:spLocks noGrp="1"/>
          </p:cNvSpPr>
          <p:nvPr>
            <p:ph type="ftr" sz="quarter" idx="11"/>
          </p:nvPr>
        </p:nvSpPr>
        <p:spPr/>
        <p:txBody>
          <a:bodyPr/>
          <a:lstStyle/>
          <a:p>
            <a:r>
              <a:rPr lang="en-US"/>
              <a:t>Pitch Deck</a:t>
            </a:r>
            <a:endParaRPr lang="en-US" dirty="0"/>
          </a:p>
        </p:txBody>
      </p:sp>
      <p:sp>
        <p:nvSpPr>
          <p:cNvPr id="5" name="Slide Number Placeholder 4">
            <a:extLst>
              <a:ext uri="{FF2B5EF4-FFF2-40B4-BE49-F238E27FC236}">
                <a16:creationId xmlns:a16="http://schemas.microsoft.com/office/drawing/2014/main" xmlns="" id="{A850F546-D37C-C92E-0240-8365D4D797F4}"/>
              </a:ext>
            </a:extLst>
          </p:cNvPr>
          <p:cNvSpPr>
            <a:spLocks noGrp="1"/>
          </p:cNvSpPr>
          <p:nvPr>
            <p:ph type="sldNum" sz="quarter" idx="12"/>
          </p:nvPr>
        </p:nvSpPr>
        <p:spPr/>
        <p:txBody>
          <a:bodyPr/>
          <a:lstStyle/>
          <a:p>
            <a:fld id="{B5CEABB6-07DC-46E8-9B57-56EC44A396E5}" type="slidenum">
              <a:rPr lang="en-US" smtClean="0"/>
              <a:pPr/>
              <a:t>6</a:t>
            </a:fld>
            <a:endParaRPr lang="en-US" dirty="0"/>
          </a:p>
        </p:txBody>
      </p:sp>
      <p:sp>
        <p:nvSpPr>
          <p:cNvPr id="6" name="Content Placeholder 5">
            <a:extLst>
              <a:ext uri="{FF2B5EF4-FFF2-40B4-BE49-F238E27FC236}">
                <a16:creationId xmlns:a16="http://schemas.microsoft.com/office/drawing/2014/main" xmlns="" id="{C1BDC8E3-BA1C-D76F-8390-98ED96947C8B}"/>
              </a:ext>
            </a:extLst>
          </p:cNvPr>
          <p:cNvSpPr>
            <a:spLocks noGrp="1"/>
          </p:cNvSpPr>
          <p:nvPr>
            <p:ph sz="quarter" idx="16"/>
          </p:nvPr>
        </p:nvSpPr>
        <p:spPr>
          <a:xfrm>
            <a:off x="838199" y="1420238"/>
            <a:ext cx="10515599" cy="4413825"/>
          </a:xfrm>
        </p:spPr>
        <p:txBody>
          <a:bodyPr>
            <a:normAutofit/>
          </a:bodyPr>
          <a:lstStyle/>
          <a:p>
            <a:pPr marL="0" indent="0">
              <a:buNone/>
            </a:pPr>
            <a:r>
              <a:rPr lang="en-GB" sz="2400" dirty="0">
                <a:latin typeface="Times New Roman" panose="02020603050405020304" pitchFamily="18" charset="0"/>
                <a:cs typeface="Times New Roman" panose="02020603050405020304" pitchFamily="18" charset="0"/>
              </a:rPr>
              <a:t>In today's competitive airline industry, data analysis plays a critical role in optimizing operations and maximizing profitability. By harnessing the power of data, High Cloud Airlines can gain valuable insights into various aspects of its business, allowing them to make data-driven decisions that can lead to</a:t>
            </a:r>
            <a:br>
              <a:rPr lang="en-GB" sz="2400" dirty="0">
                <a:latin typeface="Times New Roman" panose="02020603050405020304" pitchFamily="18" charset="0"/>
                <a:cs typeface="Times New Roman" panose="02020603050405020304" pitchFamily="18" charset="0"/>
              </a:rPr>
            </a:br>
            <a:r>
              <a:rPr lang="en-GB" sz="2400" dirty="0">
                <a:latin typeface="Times New Roman" panose="02020603050405020304" pitchFamily="18" charset="0"/>
                <a:cs typeface="Times New Roman" panose="02020603050405020304" pitchFamily="18" charset="0"/>
              </a:rPr>
              <a:t/>
            </a:r>
            <a:br>
              <a:rPr lang="en-GB" sz="2400" dirty="0">
                <a:latin typeface="Times New Roman" panose="02020603050405020304" pitchFamily="18" charset="0"/>
                <a:cs typeface="Times New Roman" panose="02020603050405020304" pitchFamily="18" charset="0"/>
              </a:rPr>
            </a:br>
            <a:r>
              <a:rPr lang="en-GB" sz="2400" dirty="0">
                <a:latin typeface="Times New Roman" panose="02020603050405020304" pitchFamily="18" charset="0"/>
                <a:cs typeface="Times New Roman" panose="02020603050405020304" pitchFamily="18" charset="0"/>
              </a:rPr>
              <a:t>• Improved Load Factor</a:t>
            </a:r>
            <a:br>
              <a:rPr lang="en-GB" sz="2400" dirty="0">
                <a:latin typeface="Times New Roman" panose="02020603050405020304" pitchFamily="18" charset="0"/>
                <a:cs typeface="Times New Roman" panose="02020603050405020304" pitchFamily="18" charset="0"/>
              </a:rPr>
            </a:br>
            <a:r>
              <a:rPr lang="en-GB" sz="2400" dirty="0">
                <a:latin typeface="Times New Roman" panose="02020603050405020304" pitchFamily="18" charset="0"/>
                <a:cs typeface="Times New Roman" panose="02020603050405020304" pitchFamily="18" charset="0"/>
              </a:rPr>
              <a:t>• Enhanced Passenger Experience</a:t>
            </a:r>
            <a:br>
              <a:rPr lang="en-GB" sz="2400" dirty="0">
                <a:latin typeface="Times New Roman" panose="02020603050405020304" pitchFamily="18" charset="0"/>
                <a:cs typeface="Times New Roman" panose="02020603050405020304" pitchFamily="18" charset="0"/>
              </a:rPr>
            </a:br>
            <a:r>
              <a:rPr lang="en-GB" sz="2400" dirty="0">
                <a:latin typeface="Times New Roman" panose="02020603050405020304" pitchFamily="18" charset="0"/>
                <a:cs typeface="Times New Roman" panose="02020603050405020304" pitchFamily="18" charset="0"/>
              </a:rPr>
              <a:t>• Optimized Resource Allocation</a:t>
            </a:r>
            <a:br>
              <a:rPr lang="en-GB" sz="2400" dirty="0">
                <a:latin typeface="Times New Roman" panose="02020603050405020304" pitchFamily="18" charset="0"/>
                <a:cs typeface="Times New Roman" panose="02020603050405020304" pitchFamily="18" charset="0"/>
              </a:rPr>
            </a:br>
            <a:r>
              <a:rPr lang="en-GB" sz="2400" dirty="0">
                <a:latin typeface="Times New Roman" panose="02020603050405020304" pitchFamily="18" charset="0"/>
                <a:cs typeface="Times New Roman" panose="02020603050405020304" pitchFamily="18" charset="0"/>
              </a:rPr>
              <a:t>• Data-Driven Decision Making</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35400716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4D45817-B86A-789B-A345-CC1B5DBFB20D}"/>
              </a:ext>
            </a:extLst>
          </p:cNvPr>
          <p:cNvSpPr>
            <a:spLocks noGrp="1"/>
          </p:cNvSpPr>
          <p:nvPr>
            <p:ph type="title"/>
          </p:nvPr>
        </p:nvSpPr>
        <p:spPr>
          <a:xfrm>
            <a:off x="1215957" y="365126"/>
            <a:ext cx="8998086" cy="977292"/>
          </a:xfrm>
        </p:spPr>
        <p:txBody>
          <a:bodyPr/>
          <a:lstStyle/>
          <a:p>
            <a:r>
              <a:rPr lang="en-IN" b="1" dirty="0"/>
              <a:t>Project Scope</a:t>
            </a:r>
          </a:p>
        </p:txBody>
      </p:sp>
      <p:sp>
        <p:nvSpPr>
          <p:cNvPr id="3" name="Date Placeholder 2">
            <a:extLst>
              <a:ext uri="{FF2B5EF4-FFF2-40B4-BE49-F238E27FC236}">
                <a16:creationId xmlns:a16="http://schemas.microsoft.com/office/drawing/2014/main" xmlns="" id="{50DAC842-0093-2340-DBD4-C0270701CFE5}"/>
              </a:ext>
            </a:extLst>
          </p:cNvPr>
          <p:cNvSpPr>
            <a:spLocks noGrp="1"/>
          </p:cNvSpPr>
          <p:nvPr>
            <p:ph type="dt" sz="half" idx="10"/>
          </p:nvPr>
        </p:nvSpPr>
        <p:spPr/>
        <p:txBody>
          <a:bodyPr/>
          <a:lstStyle/>
          <a:p>
            <a:r>
              <a:rPr lang="en-US"/>
              <a:t>20XX</a:t>
            </a:r>
            <a:endParaRPr lang="en-US" dirty="0"/>
          </a:p>
        </p:txBody>
      </p:sp>
      <p:sp>
        <p:nvSpPr>
          <p:cNvPr id="4" name="Footer Placeholder 3">
            <a:extLst>
              <a:ext uri="{FF2B5EF4-FFF2-40B4-BE49-F238E27FC236}">
                <a16:creationId xmlns:a16="http://schemas.microsoft.com/office/drawing/2014/main" xmlns="" id="{697D76CB-1812-4602-6DAA-77A1F8338C6B}"/>
              </a:ext>
            </a:extLst>
          </p:cNvPr>
          <p:cNvSpPr>
            <a:spLocks noGrp="1"/>
          </p:cNvSpPr>
          <p:nvPr>
            <p:ph type="ftr" sz="quarter" idx="11"/>
          </p:nvPr>
        </p:nvSpPr>
        <p:spPr/>
        <p:txBody>
          <a:bodyPr/>
          <a:lstStyle/>
          <a:p>
            <a:r>
              <a:rPr lang="en-US"/>
              <a:t>Pitch Deck</a:t>
            </a:r>
            <a:endParaRPr lang="en-US" dirty="0"/>
          </a:p>
        </p:txBody>
      </p:sp>
      <p:sp>
        <p:nvSpPr>
          <p:cNvPr id="5" name="Slide Number Placeholder 4">
            <a:extLst>
              <a:ext uri="{FF2B5EF4-FFF2-40B4-BE49-F238E27FC236}">
                <a16:creationId xmlns:a16="http://schemas.microsoft.com/office/drawing/2014/main" xmlns="" id="{5016651E-84D6-DA2F-DDC3-1982FF426A98}"/>
              </a:ext>
            </a:extLst>
          </p:cNvPr>
          <p:cNvSpPr>
            <a:spLocks noGrp="1"/>
          </p:cNvSpPr>
          <p:nvPr>
            <p:ph type="sldNum" sz="quarter" idx="12"/>
          </p:nvPr>
        </p:nvSpPr>
        <p:spPr/>
        <p:txBody>
          <a:bodyPr/>
          <a:lstStyle/>
          <a:p>
            <a:fld id="{B5CEABB6-07DC-46E8-9B57-56EC44A396E5}" type="slidenum">
              <a:rPr lang="en-US" smtClean="0"/>
              <a:pPr/>
              <a:t>7</a:t>
            </a:fld>
            <a:endParaRPr lang="en-US" dirty="0"/>
          </a:p>
        </p:txBody>
      </p:sp>
      <p:sp>
        <p:nvSpPr>
          <p:cNvPr id="6" name="Content Placeholder 5">
            <a:extLst>
              <a:ext uri="{FF2B5EF4-FFF2-40B4-BE49-F238E27FC236}">
                <a16:creationId xmlns:a16="http://schemas.microsoft.com/office/drawing/2014/main" xmlns="" id="{1075E8F5-103A-1CD6-182F-6E3FFB1BAD7A}"/>
              </a:ext>
            </a:extLst>
          </p:cNvPr>
          <p:cNvSpPr>
            <a:spLocks noGrp="1"/>
          </p:cNvSpPr>
          <p:nvPr>
            <p:ph sz="quarter" idx="16"/>
          </p:nvPr>
        </p:nvSpPr>
        <p:spPr>
          <a:xfrm>
            <a:off x="838199" y="1507787"/>
            <a:ext cx="10515599" cy="4326276"/>
          </a:xfrm>
        </p:spPr>
        <p:txBody>
          <a:bodyPr>
            <a:normAutofit/>
          </a:bodyPr>
          <a:lstStyle/>
          <a:p>
            <a:pPr marL="0" indent="0">
              <a:buNone/>
            </a:pPr>
            <a:r>
              <a:rPr lang="en-GB" sz="2400" dirty="0">
                <a:latin typeface="Times New Roman" panose="02020603050405020304" pitchFamily="18" charset="0"/>
                <a:cs typeface="Times New Roman" panose="02020603050405020304" pitchFamily="18" charset="0"/>
              </a:rPr>
              <a:t>This project aimed to leverage the power of data analysis and extract valuable insights to optimize High Cloud Airlines operations and performance. The specific scope of the project focused on analyzing key performance indicators (KPIs) to gain a deeper understanding of:</a:t>
            </a:r>
            <a:br>
              <a:rPr lang="en-GB" sz="2400" dirty="0">
                <a:latin typeface="Times New Roman" panose="02020603050405020304" pitchFamily="18" charset="0"/>
                <a:cs typeface="Times New Roman" panose="02020603050405020304" pitchFamily="18" charset="0"/>
              </a:rPr>
            </a:br>
            <a:r>
              <a:rPr lang="en-GB" sz="2400" dirty="0">
                <a:latin typeface="Times New Roman" panose="02020603050405020304" pitchFamily="18" charset="0"/>
                <a:cs typeface="Times New Roman" panose="02020603050405020304" pitchFamily="18" charset="0"/>
              </a:rPr>
              <a:t/>
            </a:r>
            <a:br>
              <a:rPr lang="en-GB" sz="2400" dirty="0">
                <a:latin typeface="Times New Roman" panose="02020603050405020304" pitchFamily="18" charset="0"/>
                <a:cs typeface="Times New Roman" panose="02020603050405020304" pitchFamily="18" charset="0"/>
              </a:rPr>
            </a:br>
            <a:r>
              <a:rPr lang="en-GB" sz="2400" dirty="0">
                <a:latin typeface="Times New Roman" panose="02020603050405020304" pitchFamily="18" charset="0"/>
                <a:cs typeface="Times New Roman" panose="02020603050405020304" pitchFamily="18" charset="0"/>
              </a:rPr>
              <a:t>• Load Factor</a:t>
            </a:r>
            <a:br>
              <a:rPr lang="en-GB" sz="2400" dirty="0">
                <a:latin typeface="Times New Roman" panose="02020603050405020304" pitchFamily="18" charset="0"/>
                <a:cs typeface="Times New Roman" panose="02020603050405020304" pitchFamily="18" charset="0"/>
              </a:rPr>
            </a:br>
            <a:r>
              <a:rPr lang="en-GB" sz="2400" dirty="0">
                <a:latin typeface="Times New Roman" panose="02020603050405020304" pitchFamily="18" charset="0"/>
                <a:cs typeface="Times New Roman" panose="02020603050405020304" pitchFamily="18" charset="0"/>
              </a:rPr>
              <a:t>• Passenger Preferences</a:t>
            </a:r>
            <a:br>
              <a:rPr lang="en-GB" sz="2400" dirty="0">
                <a:latin typeface="Times New Roman" panose="02020603050405020304" pitchFamily="18" charset="0"/>
                <a:cs typeface="Times New Roman" panose="02020603050405020304" pitchFamily="18" charset="0"/>
              </a:rPr>
            </a:br>
            <a:r>
              <a:rPr lang="en-GB" sz="2400" dirty="0">
                <a:latin typeface="Times New Roman" panose="02020603050405020304" pitchFamily="18" charset="0"/>
                <a:cs typeface="Times New Roman" panose="02020603050405020304" pitchFamily="18" charset="0"/>
              </a:rPr>
              <a:t>• Popular Routes</a:t>
            </a:r>
            <a:br>
              <a:rPr lang="en-GB" sz="2400" dirty="0">
                <a:latin typeface="Times New Roman" panose="02020603050405020304" pitchFamily="18" charset="0"/>
                <a:cs typeface="Times New Roman" panose="02020603050405020304" pitchFamily="18" charset="0"/>
              </a:rPr>
            </a:br>
            <a:r>
              <a:rPr lang="en-GB" sz="2400" dirty="0">
                <a:latin typeface="Times New Roman" panose="02020603050405020304" pitchFamily="18" charset="0"/>
                <a:cs typeface="Times New Roman" panose="02020603050405020304" pitchFamily="18" charset="0"/>
              </a:rPr>
              <a:t>• Operational Efficiency</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28589734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87B5EC5-946F-B224-3A33-E733AEA5ACA4}"/>
              </a:ext>
            </a:extLst>
          </p:cNvPr>
          <p:cNvSpPr>
            <a:spLocks noGrp="1"/>
          </p:cNvSpPr>
          <p:nvPr>
            <p:ph type="title"/>
          </p:nvPr>
        </p:nvSpPr>
        <p:spPr>
          <a:xfrm>
            <a:off x="1945532" y="365125"/>
            <a:ext cx="8686800" cy="948109"/>
          </a:xfrm>
        </p:spPr>
        <p:txBody>
          <a:bodyPr/>
          <a:lstStyle/>
          <a:p>
            <a:r>
              <a:rPr lang="en-IN" b="1" dirty="0"/>
              <a:t>Data Model Challenges</a:t>
            </a:r>
          </a:p>
        </p:txBody>
      </p:sp>
      <p:sp>
        <p:nvSpPr>
          <p:cNvPr id="3" name="Date Placeholder 2">
            <a:extLst>
              <a:ext uri="{FF2B5EF4-FFF2-40B4-BE49-F238E27FC236}">
                <a16:creationId xmlns:a16="http://schemas.microsoft.com/office/drawing/2014/main" xmlns="" id="{CFEFD6FE-CB47-6DDE-31BA-551BC5EB52BF}"/>
              </a:ext>
            </a:extLst>
          </p:cNvPr>
          <p:cNvSpPr>
            <a:spLocks noGrp="1"/>
          </p:cNvSpPr>
          <p:nvPr>
            <p:ph type="dt" sz="half" idx="10"/>
          </p:nvPr>
        </p:nvSpPr>
        <p:spPr/>
        <p:txBody>
          <a:bodyPr/>
          <a:lstStyle/>
          <a:p>
            <a:r>
              <a:rPr lang="en-US"/>
              <a:t>20XX</a:t>
            </a:r>
            <a:endParaRPr lang="en-US" dirty="0"/>
          </a:p>
        </p:txBody>
      </p:sp>
      <p:sp>
        <p:nvSpPr>
          <p:cNvPr id="4" name="Footer Placeholder 3">
            <a:extLst>
              <a:ext uri="{FF2B5EF4-FFF2-40B4-BE49-F238E27FC236}">
                <a16:creationId xmlns:a16="http://schemas.microsoft.com/office/drawing/2014/main" xmlns="" id="{ABE50F44-0516-7879-0EE8-32BA47A83E4C}"/>
              </a:ext>
            </a:extLst>
          </p:cNvPr>
          <p:cNvSpPr>
            <a:spLocks noGrp="1"/>
          </p:cNvSpPr>
          <p:nvPr>
            <p:ph type="ftr" sz="quarter" idx="11"/>
          </p:nvPr>
        </p:nvSpPr>
        <p:spPr/>
        <p:txBody>
          <a:bodyPr/>
          <a:lstStyle/>
          <a:p>
            <a:r>
              <a:rPr lang="en-US"/>
              <a:t>Pitch Deck</a:t>
            </a:r>
            <a:endParaRPr lang="en-US" dirty="0"/>
          </a:p>
        </p:txBody>
      </p:sp>
      <p:sp>
        <p:nvSpPr>
          <p:cNvPr id="5" name="Slide Number Placeholder 4">
            <a:extLst>
              <a:ext uri="{FF2B5EF4-FFF2-40B4-BE49-F238E27FC236}">
                <a16:creationId xmlns:a16="http://schemas.microsoft.com/office/drawing/2014/main" xmlns="" id="{9D3AF273-CB6F-445F-3018-FCEE7878FFD2}"/>
              </a:ext>
            </a:extLst>
          </p:cNvPr>
          <p:cNvSpPr>
            <a:spLocks noGrp="1"/>
          </p:cNvSpPr>
          <p:nvPr>
            <p:ph type="sldNum" sz="quarter" idx="12"/>
          </p:nvPr>
        </p:nvSpPr>
        <p:spPr/>
        <p:txBody>
          <a:bodyPr/>
          <a:lstStyle/>
          <a:p>
            <a:fld id="{B5CEABB6-07DC-46E8-9B57-56EC44A396E5}" type="slidenum">
              <a:rPr lang="en-US" smtClean="0"/>
              <a:pPr/>
              <a:t>8</a:t>
            </a:fld>
            <a:endParaRPr lang="en-US" dirty="0"/>
          </a:p>
        </p:txBody>
      </p:sp>
      <p:sp>
        <p:nvSpPr>
          <p:cNvPr id="6" name="Content Placeholder 5">
            <a:extLst>
              <a:ext uri="{FF2B5EF4-FFF2-40B4-BE49-F238E27FC236}">
                <a16:creationId xmlns:a16="http://schemas.microsoft.com/office/drawing/2014/main" xmlns="" id="{390E6DBC-DC20-DDCE-27E2-CDCAAC7EFB7C}"/>
              </a:ext>
            </a:extLst>
          </p:cNvPr>
          <p:cNvSpPr>
            <a:spLocks noGrp="1"/>
          </p:cNvSpPr>
          <p:nvPr>
            <p:ph sz="quarter" idx="16"/>
          </p:nvPr>
        </p:nvSpPr>
        <p:spPr>
          <a:xfrm>
            <a:off x="838199" y="1459149"/>
            <a:ext cx="10515599" cy="4374914"/>
          </a:xfrm>
        </p:spPr>
        <p:txBody>
          <a:bodyPr/>
          <a:lstStyle/>
          <a:p>
            <a:pPr marL="0" indent="0">
              <a:buNone/>
            </a:pPr>
            <a:r>
              <a:rPr lang="en-GB" sz="2400" dirty="0">
                <a:latin typeface="Times New Roman" panose="02020603050405020304" pitchFamily="18" charset="0"/>
                <a:cs typeface="Times New Roman" panose="02020603050405020304" pitchFamily="18" charset="0"/>
              </a:rPr>
              <a:t>Throughout our analysis, we encountered various challenges in handling the data. Overcoming these challenges is crucial for accurate insights.</a:t>
            </a:r>
            <a:br>
              <a:rPr lang="en-GB" sz="2400" dirty="0">
                <a:latin typeface="Times New Roman" panose="02020603050405020304" pitchFamily="18" charset="0"/>
                <a:cs typeface="Times New Roman" panose="02020603050405020304" pitchFamily="18" charset="0"/>
              </a:rPr>
            </a:br>
            <a:r>
              <a:rPr lang="en-GB" sz="2400" dirty="0">
                <a:latin typeface="Times New Roman" panose="02020603050405020304" pitchFamily="18" charset="0"/>
                <a:cs typeface="Times New Roman" panose="02020603050405020304" pitchFamily="18" charset="0"/>
              </a:rPr>
              <a:t/>
            </a:r>
            <a:br>
              <a:rPr lang="en-GB" sz="2400" dirty="0">
                <a:latin typeface="Times New Roman" panose="02020603050405020304" pitchFamily="18" charset="0"/>
                <a:cs typeface="Times New Roman" panose="02020603050405020304" pitchFamily="18" charset="0"/>
              </a:rPr>
            </a:br>
            <a:r>
              <a:rPr lang="en-GB" sz="2400" dirty="0">
                <a:latin typeface="Times New Roman" panose="02020603050405020304" pitchFamily="18" charset="0"/>
                <a:cs typeface="Times New Roman" panose="02020603050405020304" pitchFamily="18" charset="0"/>
              </a:rPr>
              <a:t>• Data Volume: Managing and processing large datasets efficiently.</a:t>
            </a:r>
            <a:br>
              <a:rPr lang="en-GB" sz="2400" dirty="0">
                <a:latin typeface="Times New Roman" panose="02020603050405020304" pitchFamily="18" charset="0"/>
                <a:cs typeface="Times New Roman" panose="02020603050405020304" pitchFamily="18" charset="0"/>
              </a:rPr>
            </a:br>
            <a:r>
              <a:rPr lang="en-GB" sz="2400" dirty="0">
                <a:latin typeface="Times New Roman" panose="02020603050405020304" pitchFamily="18" charset="0"/>
                <a:cs typeface="Times New Roman" panose="02020603050405020304" pitchFamily="18" charset="0"/>
              </a:rPr>
              <a:t>• Data Quality: Ensuring accuracy and reliability of the data.</a:t>
            </a:r>
            <a:br>
              <a:rPr lang="en-GB" sz="2400" dirty="0">
                <a:latin typeface="Times New Roman" panose="02020603050405020304" pitchFamily="18" charset="0"/>
                <a:cs typeface="Times New Roman" panose="02020603050405020304" pitchFamily="18" charset="0"/>
              </a:rPr>
            </a:br>
            <a:r>
              <a:rPr lang="en-GB" sz="2400" dirty="0">
                <a:latin typeface="Times New Roman" panose="02020603050405020304" pitchFamily="18" charset="0"/>
                <a:cs typeface="Times New Roman" panose="02020603050405020304" pitchFamily="18" charset="0"/>
              </a:rPr>
              <a:t>• Complex Relationships: Establishing connections between different data points.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20624249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2730291-5720-D5F4-CB63-F3AFD0B1A90A}"/>
              </a:ext>
            </a:extLst>
          </p:cNvPr>
          <p:cNvSpPr>
            <a:spLocks noGrp="1"/>
          </p:cNvSpPr>
          <p:nvPr>
            <p:ph type="title"/>
          </p:nvPr>
        </p:nvSpPr>
        <p:spPr>
          <a:xfrm>
            <a:off x="3161490" y="2"/>
            <a:ext cx="5262663" cy="476653"/>
          </a:xfrm>
        </p:spPr>
        <p:txBody>
          <a:bodyPr>
            <a:normAutofit/>
          </a:bodyPr>
          <a:lstStyle/>
          <a:p>
            <a:r>
              <a:rPr lang="en-GB" sz="1800" b="1" dirty="0"/>
              <a:t>Excel</a:t>
            </a:r>
            <a:r>
              <a:rPr lang="en-GB" b="1" dirty="0"/>
              <a:t> </a:t>
            </a:r>
            <a:r>
              <a:rPr lang="en-GB" sz="1800" b="1" dirty="0"/>
              <a:t>Dashboard</a:t>
            </a:r>
            <a:endParaRPr lang="en-IN" sz="1800" b="1" dirty="0"/>
          </a:p>
        </p:txBody>
      </p:sp>
      <p:sp>
        <p:nvSpPr>
          <p:cNvPr id="3" name="Date Placeholder 2">
            <a:extLst>
              <a:ext uri="{FF2B5EF4-FFF2-40B4-BE49-F238E27FC236}">
                <a16:creationId xmlns:a16="http://schemas.microsoft.com/office/drawing/2014/main" xmlns="" id="{B6276C8E-CA51-94B7-6FCA-1E06F7BB39C4}"/>
              </a:ext>
            </a:extLst>
          </p:cNvPr>
          <p:cNvSpPr>
            <a:spLocks noGrp="1"/>
          </p:cNvSpPr>
          <p:nvPr>
            <p:ph type="dt" sz="half" idx="10"/>
          </p:nvPr>
        </p:nvSpPr>
        <p:spPr/>
        <p:txBody>
          <a:bodyPr/>
          <a:lstStyle/>
          <a:p>
            <a:r>
              <a:rPr lang="en-US"/>
              <a:t>20XX</a:t>
            </a:r>
            <a:endParaRPr lang="en-US" dirty="0"/>
          </a:p>
        </p:txBody>
      </p:sp>
      <p:sp>
        <p:nvSpPr>
          <p:cNvPr id="4" name="Footer Placeholder 3">
            <a:extLst>
              <a:ext uri="{FF2B5EF4-FFF2-40B4-BE49-F238E27FC236}">
                <a16:creationId xmlns:a16="http://schemas.microsoft.com/office/drawing/2014/main" xmlns="" id="{24E306E9-FC84-BA61-A253-8315918939F8}"/>
              </a:ext>
            </a:extLst>
          </p:cNvPr>
          <p:cNvSpPr>
            <a:spLocks noGrp="1"/>
          </p:cNvSpPr>
          <p:nvPr>
            <p:ph type="ftr" sz="quarter" idx="11"/>
          </p:nvPr>
        </p:nvSpPr>
        <p:spPr/>
        <p:txBody>
          <a:bodyPr/>
          <a:lstStyle/>
          <a:p>
            <a:r>
              <a:rPr lang="en-US"/>
              <a:t>Pitch Deck</a:t>
            </a:r>
            <a:endParaRPr lang="en-US" dirty="0"/>
          </a:p>
        </p:txBody>
      </p:sp>
      <p:sp>
        <p:nvSpPr>
          <p:cNvPr id="5" name="Slide Number Placeholder 4">
            <a:extLst>
              <a:ext uri="{FF2B5EF4-FFF2-40B4-BE49-F238E27FC236}">
                <a16:creationId xmlns:a16="http://schemas.microsoft.com/office/drawing/2014/main" xmlns="" id="{815A56EE-9BC4-FD16-6F92-2332EBE2210B}"/>
              </a:ext>
            </a:extLst>
          </p:cNvPr>
          <p:cNvSpPr>
            <a:spLocks noGrp="1"/>
          </p:cNvSpPr>
          <p:nvPr>
            <p:ph type="sldNum" sz="quarter" idx="12"/>
          </p:nvPr>
        </p:nvSpPr>
        <p:spPr/>
        <p:txBody>
          <a:bodyPr/>
          <a:lstStyle/>
          <a:p>
            <a:fld id="{B5CEABB6-07DC-46E8-9B57-56EC44A396E5}" type="slidenum">
              <a:rPr lang="en-US" smtClean="0"/>
              <a:pPr/>
              <a:t>9</a:t>
            </a:fld>
            <a:endParaRPr lang="en-US" dirty="0"/>
          </a:p>
        </p:txBody>
      </p:sp>
      <p:pic>
        <p:nvPicPr>
          <p:cNvPr id="8" name="Content Placeholder 7">
            <a:extLst>
              <a:ext uri="{FF2B5EF4-FFF2-40B4-BE49-F238E27FC236}">
                <a16:creationId xmlns:a16="http://schemas.microsoft.com/office/drawing/2014/main" xmlns="" id="{F65DFC99-E56D-F153-B6CE-134E5F704ABF}"/>
              </a:ext>
            </a:extLst>
          </p:cNvPr>
          <p:cNvPicPr>
            <a:picLocks noGrp="1" noChangeAspect="1"/>
          </p:cNvPicPr>
          <p:nvPr>
            <p:ph sz="quarter" idx="16"/>
          </p:nvPr>
        </p:nvPicPr>
        <p:blipFill>
          <a:blip r:embed="rId2"/>
          <a:stretch>
            <a:fillRect/>
          </a:stretch>
        </p:blipFill>
        <p:spPr>
          <a:xfrm>
            <a:off x="165370" y="603115"/>
            <a:ext cx="11828834" cy="6118359"/>
          </a:xfrm>
        </p:spPr>
      </p:pic>
    </p:spTree>
    <p:extLst>
      <p:ext uri="{BB962C8B-B14F-4D97-AF65-F5344CB8AC3E}">
        <p14:creationId xmlns:p14="http://schemas.microsoft.com/office/powerpoint/2010/main" xmlns="" val="3741901398"/>
      </p:ext>
    </p:extLst>
  </p:cSld>
  <p:clrMapOvr>
    <a:masterClrMapping/>
  </p:clrMapOvr>
</p:sld>
</file>

<file path=ppt/theme/theme1.xml><?xml version="1.0" encoding="utf-8"?>
<a:theme xmlns:a="http://schemas.openxmlformats.org/drawingml/2006/main" name="Monoline">
  <a:themeElements>
    <a:clrScheme name="Custom 167">
      <a:dk1>
        <a:sysClr val="windowText" lastClr="000000"/>
      </a:dk1>
      <a:lt1>
        <a:sysClr val="window" lastClr="FFFFFF"/>
      </a:lt1>
      <a:dk2>
        <a:srgbClr val="44546A"/>
      </a:dk2>
      <a:lt2>
        <a:srgbClr val="E7E6E6"/>
      </a:lt2>
      <a:accent1>
        <a:srgbClr val="FBF4EF"/>
      </a:accent1>
      <a:accent2>
        <a:srgbClr val="F7F6F3"/>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TM56180624 Minimalist light sales pitch_Win32_v3" id="{10980D2D-A96C-4E9B-A00E-81C4CAF0ABBD}" vid="{7928933E-F394-4192-9CD9-6D2A259AB57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4E18436D-DA32-4E27-AC64-8FFEDA5218F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966C46A-DC57-4209-80CD-9FE6C93151FF}">
  <ds:schemaRefs>
    <ds:schemaRef ds:uri="http://schemas.microsoft.com/sharepoint/v3/contenttype/forms"/>
  </ds:schemaRefs>
</ds:datastoreItem>
</file>

<file path=customXml/itemProps3.xml><?xml version="1.0" encoding="utf-8"?>
<ds:datastoreItem xmlns:ds="http://schemas.openxmlformats.org/officeDocument/2006/customXml" ds:itemID="{BEFFFA3F-0FB5-4ED3-8906-A15B16577F44}">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Minimalist light sales pitch</Template>
  <TotalTime>971</TotalTime>
  <Words>347</Words>
  <Application>Microsoft Office PowerPoint</Application>
  <PresentationFormat>Custom</PresentationFormat>
  <Paragraphs>59</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Monoline</vt:lpstr>
      <vt:lpstr>High cloud Analysis</vt:lpstr>
      <vt:lpstr>Mentors Himavanth  Gandam Pranay Kumar</vt:lpstr>
      <vt:lpstr>Contents</vt:lpstr>
      <vt:lpstr>objectives</vt:lpstr>
      <vt:lpstr>Introduction to high cloud</vt:lpstr>
      <vt:lpstr>Business Overview</vt:lpstr>
      <vt:lpstr>Project Scope</vt:lpstr>
      <vt:lpstr>Data Model Challenges</vt:lpstr>
      <vt:lpstr>Excel Dashboard</vt:lpstr>
      <vt:lpstr>Tableau Dashboard</vt:lpstr>
      <vt:lpstr>Power bi Dashboard</vt:lpstr>
      <vt:lpstr>Recommendations</vt:lpstr>
      <vt:lpstr>Conclusion</vt:lpstr>
      <vt:lpstr>Thank you</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High cloud Analysis</dc:title>
  <dc:creator>supritha B.S</dc:creator>
  <cp:lastModifiedBy>Windows User</cp:lastModifiedBy>
  <cp:revision>75</cp:revision>
  <dcterms:created xsi:type="dcterms:W3CDTF">2025-08-25T05:51:09Z</dcterms:created>
  <dcterms:modified xsi:type="dcterms:W3CDTF">2025-09-01T16:43:23Z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