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2" r:id="rId14"/>
    <p:sldId id="273" r:id="rId15"/>
    <p:sldId id="269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D980-C369-48BD-81EA-7BED1971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663" y="0"/>
            <a:ext cx="8637073" cy="254143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	VERSATILE HUB</a:t>
            </a:r>
            <a:br>
              <a:rPr lang="en-IN" sz="4800" dirty="0">
                <a:latin typeface="Algerian" panose="04020705040A02060702" pitchFamily="82" charset="0"/>
              </a:rPr>
            </a:br>
            <a:r>
              <a:rPr lang="en-IN" sz="4800" dirty="0">
                <a:latin typeface="Algerian" panose="04020705040A02060702" pitchFamily="82" charset="0"/>
              </a:rPr>
              <a:t>				-SLICE OF 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E5B53-589B-458D-A452-A82A2ED89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6663" y="3704772"/>
            <a:ext cx="9239304" cy="3153228"/>
          </a:xfrm>
        </p:spPr>
        <p:txBody>
          <a:bodyPr>
            <a:no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1.R.RAMYASRI -2451-16-737-006</a:t>
            </a:r>
          </a:p>
          <a:p>
            <a:r>
              <a:rPr lang="en-IN" dirty="0"/>
              <a:t>2.A.JYOTHI-2451-16-737-008				           guide:</a:t>
            </a:r>
          </a:p>
          <a:p>
            <a:r>
              <a:rPr lang="en-IN" dirty="0"/>
              <a:t>3.Md.salman-2451-16-737-022				K.CHANDRA SEKHAR 4.a.bhavana-2451-16-737-023 		                         Assistant professor.,</a:t>
            </a:r>
            <a:r>
              <a:rPr lang="en-IN" dirty="0" err="1"/>
              <a:t>itd</a:t>
            </a:r>
            <a:endParaRPr lang="en-IN" dirty="0"/>
          </a:p>
          <a:p>
            <a:r>
              <a:rPr lang="en-IN" dirty="0"/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250107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" y="66393"/>
            <a:ext cx="11829143" cy="66506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07430" y="5907314"/>
            <a:ext cx="109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9712"/>
            <a:ext cx="11814629" cy="66424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8882743" y="3643086"/>
            <a:ext cx="580571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3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219542" y="1426661"/>
            <a:ext cx="29029" cy="5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41785"/>
            <a:ext cx="11901714" cy="66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9712"/>
            <a:ext cx="11814629" cy="66424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10286" y="3802743"/>
            <a:ext cx="420914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3" y="304800"/>
            <a:ext cx="9884229" cy="56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1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It  builds common platform for exchange of information among the students. Using this one can explore themselves by participating actively in all the Events. This project </a:t>
            </a:r>
            <a:r>
              <a:rPr lang="en-IN"/>
              <a:t>will help </a:t>
            </a:r>
            <a:r>
              <a:rPr lang="en-IN" dirty="0"/>
              <a:t>the students to enlighten their skills which may even pave the way for their future career. </a:t>
            </a:r>
          </a:p>
        </p:txBody>
      </p:sp>
    </p:spTree>
    <p:extLst>
      <p:ext uri="{BB962C8B-B14F-4D97-AF65-F5344CB8AC3E}">
        <p14:creationId xmlns:p14="http://schemas.microsoft.com/office/powerpoint/2010/main" val="49656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 can update the student details. </a:t>
            </a:r>
          </a:p>
          <a:p>
            <a:r>
              <a:rPr lang="en-IN" dirty="0"/>
              <a:t>We can add the new clubs that rise out of the students talents. </a:t>
            </a:r>
          </a:p>
          <a:p>
            <a:r>
              <a:rPr lang="en-IN" dirty="0"/>
              <a:t>We can connect it to the main server .</a:t>
            </a:r>
          </a:p>
          <a:p>
            <a:r>
              <a:rPr lang="en-IN" dirty="0"/>
              <a:t>We can use the real time forum page for the feedback of students. </a:t>
            </a:r>
          </a:p>
        </p:txBody>
      </p:sp>
    </p:spTree>
    <p:extLst>
      <p:ext uri="{BB962C8B-B14F-4D97-AF65-F5344CB8AC3E}">
        <p14:creationId xmlns:p14="http://schemas.microsoft.com/office/powerpoint/2010/main" val="354753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1. https://www.w3schools.com/html/default.asp </a:t>
            </a:r>
            <a:endParaRPr lang="en-IN" dirty="0"/>
          </a:p>
          <a:p>
            <a:r>
              <a:rPr lang="en-IN" b="1" dirty="0"/>
              <a:t>2. https://www.w3schools.com/css/default.asp </a:t>
            </a:r>
            <a:endParaRPr lang="en-IN" dirty="0"/>
          </a:p>
          <a:p>
            <a:r>
              <a:rPr lang="en-IN" b="1" dirty="0"/>
              <a:t>3. </a:t>
            </a:r>
            <a:r>
              <a:rPr lang="en-IN" dirty="0"/>
              <a:t>https://codewithawa.com/posts/complete-user-registration-system-using-php-and-mysql-database </a:t>
            </a:r>
          </a:p>
          <a:p>
            <a:r>
              <a:rPr lang="en-IN" b="1" dirty="0"/>
              <a:t>4. https://youtube/IHdd02IK2Jg </a:t>
            </a:r>
            <a:endParaRPr lang="en-IN" dirty="0"/>
          </a:p>
          <a:p>
            <a:r>
              <a:rPr lang="en-IN" b="1" dirty="0"/>
              <a:t>5. </a:t>
            </a:r>
            <a:r>
              <a:rPr lang="en-IN" dirty="0"/>
              <a:t>https://youtu.be/C--mu07uhQw </a:t>
            </a:r>
          </a:p>
          <a:p>
            <a:r>
              <a:rPr lang="en-IN" b="1" dirty="0"/>
              <a:t>6. </a:t>
            </a:r>
            <a:r>
              <a:rPr lang="en-IN" dirty="0"/>
              <a:t>For the information about students in various clubs we consulted the respective heads of different clubs.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51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2" y="333830"/>
            <a:ext cx="10755086" cy="61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STATEMENT OF PROBLEM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3865" y="2030246"/>
            <a:ext cx="9603275" cy="3450613"/>
          </a:xfrm>
        </p:spPr>
        <p:txBody>
          <a:bodyPr/>
          <a:lstStyle/>
          <a:p>
            <a:r>
              <a:rPr lang="en-IN" dirty="0"/>
              <a:t>Students , apart from their academic skills , should take part in different activities in order to strengthen their other abilities.</a:t>
            </a:r>
          </a:p>
          <a:p>
            <a:r>
              <a:rPr lang="en-IN" dirty="0"/>
              <a:t>Creativity is now important in education as literacy and we should treat it with same status.</a:t>
            </a:r>
          </a:p>
          <a:p>
            <a:r>
              <a:rPr lang="en-IN" dirty="0"/>
              <a:t>Sparing some time in co-curricular activities help a student to get better grades , manage their time effectively and they can be capable of building their network strong.</a:t>
            </a:r>
          </a:p>
          <a:p>
            <a:r>
              <a:rPr lang="en-IN" dirty="0"/>
              <a:t>Most importantly they can gain experience out of all these activities through planning . They can relax and have fun too!!</a:t>
            </a:r>
          </a:p>
        </p:txBody>
      </p:sp>
    </p:spTree>
    <p:extLst>
      <p:ext uri="{BB962C8B-B14F-4D97-AF65-F5344CB8AC3E}">
        <p14:creationId xmlns:p14="http://schemas.microsoft.com/office/powerpoint/2010/main" val="34011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, we have come up with a project which correlates with the above statement.</a:t>
            </a:r>
          </a:p>
          <a:p>
            <a:r>
              <a:rPr lang="en-IN" dirty="0"/>
              <a:t>Our project , VERSATILE HUB provides a platform which unites various events like Music , dance , coding and many more .. with which students can improve their skills in interested fields.</a:t>
            </a:r>
          </a:p>
          <a:p>
            <a:r>
              <a:rPr lang="en-IN" dirty="0"/>
              <a:t>They can have active participation in many cultural , technical events that barely rise in today’s running society, and thereby trying to ignite their young minds.</a:t>
            </a:r>
          </a:p>
        </p:txBody>
      </p:sp>
    </p:spTree>
    <p:extLst>
      <p:ext uri="{BB962C8B-B14F-4D97-AF65-F5344CB8AC3E}">
        <p14:creationId xmlns:p14="http://schemas.microsoft.com/office/powerpoint/2010/main" val="303324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Software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Software requirements:</a:t>
            </a:r>
          </a:p>
          <a:p>
            <a:r>
              <a:rPr lang="en-IN" sz="2400" dirty="0"/>
              <a:t>HTML5 ,CSS, PHP , XAMPP Server(MY SQL)</a:t>
            </a:r>
          </a:p>
          <a:p>
            <a:r>
              <a:rPr lang="en-IN" sz="2400" dirty="0"/>
              <a:t>Hardware requirements:</a:t>
            </a:r>
          </a:p>
          <a:p>
            <a:r>
              <a:rPr lang="en-IN" sz="2400" dirty="0"/>
              <a:t>Hard disk , 4GB RAM , Processor (64 bit) , Operating System (Windows)</a:t>
            </a:r>
          </a:p>
        </p:txBody>
      </p:sp>
    </p:spTree>
    <p:extLst>
      <p:ext uri="{BB962C8B-B14F-4D97-AF65-F5344CB8AC3E}">
        <p14:creationId xmlns:p14="http://schemas.microsoft.com/office/powerpoint/2010/main" val="24527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5F1BB-ACF8-458A-936D-1396A000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317241"/>
            <a:ext cx="10291666" cy="56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7518400" y="5181600"/>
            <a:ext cx="682171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45143"/>
            <a:ext cx="10943772" cy="660958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8316687" y="5762171"/>
            <a:ext cx="566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3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04572" y="3149600"/>
            <a:ext cx="130628" cy="7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4" y="188686"/>
            <a:ext cx="11190514" cy="65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03199"/>
            <a:ext cx="11146971" cy="63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376229" y="132913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90286"/>
            <a:ext cx="11480800" cy="6464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821714" y="5466345"/>
            <a:ext cx="11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209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</TotalTime>
  <Words>400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Arial</vt:lpstr>
      <vt:lpstr>Gill Sans MT</vt:lpstr>
      <vt:lpstr>Gallery</vt:lpstr>
      <vt:lpstr> VERSATILE HUB     -SLICE OF ARTS</vt:lpstr>
      <vt:lpstr>STATEMENT OF PROBLEM </vt:lpstr>
      <vt:lpstr>SCOPE OF THE PROJECT</vt:lpstr>
      <vt:lpstr> Software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VERSATILE HUB     -SLICE OF ARTS</dc:title>
  <dc:creator>Ramyasri Ramaraju</dc:creator>
  <cp:lastModifiedBy>MOUNIKA</cp:lastModifiedBy>
  <cp:revision>43</cp:revision>
  <dcterms:created xsi:type="dcterms:W3CDTF">2018-10-03T05:43:38Z</dcterms:created>
  <dcterms:modified xsi:type="dcterms:W3CDTF">2018-11-04T17:56:36Z</dcterms:modified>
</cp:coreProperties>
</file>