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2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5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25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32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2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28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6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1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20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0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5012-151B-467C-93EE-CF33709325B8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A9BC7-9FD7-40E9-B990-F6558E027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804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147D-A41D-AD12-C9DF-F8971B5EB6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Investor pitch </a:t>
            </a:r>
            <a:br>
              <a:rPr lang="en-US" dirty="0"/>
            </a:br>
            <a:r>
              <a:rPr lang="en-US" dirty="0"/>
              <a:t>for MORPHFIT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8EDFA-5323-AE01-6BD9-7660B1104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Shoe that grows with you, Always!</a:t>
            </a:r>
          </a:p>
        </p:txBody>
      </p:sp>
    </p:spTree>
    <p:extLst>
      <p:ext uri="{BB962C8B-B14F-4D97-AF65-F5344CB8AC3E}">
        <p14:creationId xmlns:p14="http://schemas.microsoft.com/office/powerpoint/2010/main" val="2171406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B870-59B6-1522-BB27-AF387EF8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853" y="60962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Team and Expertise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3D4131-856F-CF25-E165-C2E38E136C5A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68679" y="2564931"/>
            <a:ext cx="9428871" cy="206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Founder &amp; CEO: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Visionary and entrepreneur.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Designer: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Expert in material engineering.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Marketing Head: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Growth strategist with experience in retail.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Advisors: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Industry experts and mentors. </a:t>
            </a:r>
          </a:p>
        </p:txBody>
      </p:sp>
    </p:spTree>
    <p:extLst>
      <p:ext uri="{BB962C8B-B14F-4D97-AF65-F5344CB8AC3E}">
        <p14:creationId xmlns:p14="http://schemas.microsoft.com/office/powerpoint/2010/main" val="142024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2426-F833-CB34-A3E1-2119331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036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Social Impact and Sustainability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3027C-5B88-7C1C-0280-7D8A7B2E64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529" y="2386953"/>
            <a:ext cx="10394707" cy="3311189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of sustainable materials.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Reduction in landfill waste and carbon footprint.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Responsibility: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Partnership with recycling programs.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9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324E-10C4-E7B8-22C1-85635653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012" y="77036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Call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C067-637A-B43D-C285-6A3B6F246F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188526" cy="40242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Ask: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[$100 million]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Invest in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Morphfit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Disruptive innovation in footwear.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market demand.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scalability and profitability.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Email, phone, website, and social links.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5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736B-6E73-5603-D747-D0BFBDC0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7036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Q&amp;A and closing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48EAD-4FD3-9DD3-8E14-35782F9237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floor for questions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 and interest!!</a:t>
            </a:r>
          </a:p>
          <a:p>
            <a:pPr>
              <a:lnSpc>
                <a:spcPct val="150000"/>
              </a:lnSpc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62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D972-C500-F9D8-CC69-AC5211BA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739" y="404446"/>
            <a:ext cx="10396882" cy="1151965"/>
          </a:xfrm>
        </p:spPr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02D63E-F932-1F21-51C8-D1FFA35FE29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1" y="1745433"/>
            <a:ext cx="10652759" cy="345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Frequent shoe replacements due to growth or size changes.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costs for parents and individuals with foot size fluctuations.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waste from discarded shoes.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Pain Points: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adaptability, inconvenience, and lack of sustainability in the footwear industry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10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09F5-C304-CE0B-6432-DFD624E1F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5944" y="79250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Solution- Introducing </a:t>
            </a:r>
            <a:r>
              <a:rPr lang="en-US" dirty="0" err="1"/>
              <a:t>Morphfit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148600-2088-088D-F6A4-D4B4B40330B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2316357"/>
            <a:ext cx="10820400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Morphfit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Shoes that adapt to different sizes using innovative stretchable and adjustable materials.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Size adaptability for children, adults, and elderly users.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design to reduce waste.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Stylish, affordable, and customizable.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7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7663-5212-EBA1-0E74-A4F2A5EA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357" y="637764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Market Opportunity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781EA5-A5EF-D330-82A4-E274FA84D43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85800" y="1884626"/>
            <a:ext cx="11116994" cy="469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Size: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footwear market projected at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$440 billion by 2028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Growing trends in sustainable and adjustable footwear.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Kids and Teens (40%)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—Rapid growth phases.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(20%)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—Foot swelling and medical needs.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Travelers and Athletes (20%)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—Convenience and adaptability.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General Consumers (20%)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—Eco-conscious buyers.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41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90607-C915-0DFC-CBE9-0FCD2F51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310" y="750305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Product Demo</a:t>
            </a:r>
          </a:p>
        </p:txBody>
      </p:sp>
      <p:pic>
        <p:nvPicPr>
          <p:cNvPr id="4" name="Content Placeholder 3" descr="Front View of Morphfit">
            <a:extLst>
              <a:ext uri="{FF2B5EF4-FFF2-40B4-BE49-F238E27FC236}">
                <a16:creationId xmlns:a16="http://schemas.microsoft.com/office/drawing/2014/main" id="{7F9ACBB0-882B-1E6C-881E-2A6BA1AFAD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150" y="2504050"/>
            <a:ext cx="3920198" cy="3446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B7D0CD-736C-E5EA-A16B-E1D569A18A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310" y="2504050"/>
            <a:ext cx="3811075" cy="34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8143-3CED-EC3A-2A40-CFFD8030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539" y="60962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60819-D97C-7EB2-B622-4629284F35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35147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E-commerce platforms and retail partnerships.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Plans: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Growth-based upgrade packages for kids.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Packages: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 colors, prints, and features.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base price with premium customization options.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91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3428-BDBB-20DF-9EB4-F10CE36B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853" y="651831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Go-to-Market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F74CE-6407-910B-4121-6A501C12C2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0138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Plan: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 media buzz, influencer marketing, and PR campaigns.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Pop-up stores in malls, events, and schools.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Retail partnerships and international expansion.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Channels: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media, SEO, influencer collaborations, and events.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95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2BE3-3055-F6A1-D47F-71DB0DF6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54" y="581493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99573-FC65-29CD-DA6F-CD04E5B3319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footwear brands—Nike, Adidas.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Niche sustainable brands—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Allbirds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Vessi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Differentiators: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Adjustable sizing, affordability, eco-friendly materials, and subscription plans.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4C21-555E-FF19-8303-C365B9680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70368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Financial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F409E-AED0-48BE-E073-1D6822B02E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597" y="2358818"/>
            <a:ext cx="10394707" cy="331118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1 Revenue Target: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[$500 million].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5-Year Growth Plan: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Expansion to global markets.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due to scalable manufacturing.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 Ask: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[$10000 Amount].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 allocation for R&amp;D, marketing, and supply chain optimization.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19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</TotalTime>
  <Words>489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Times New Roman</vt:lpstr>
      <vt:lpstr>Vapor Trail</vt:lpstr>
      <vt:lpstr>Investor pitch  for MORPHFIT </vt:lpstr>
      <vt:lpstr>Problem Statement</vt:lpstr>
      <vt:lpstr>Solution- Introducing Morphfit</vt:lpstr>
      <vt:lpstr>Market Opportunity</vt:lpstr>
      <vt:lpstr>Product Demo</vt:lpstr>
      <vt:lpstr>Business Model</vt:lpstr>
      <vt:lpstr>Go-to-Market Strategy</vt:lpstr>
      <vt:lpstr>Competitive Analysis</vt:lpstr>
      <vt:lpstr>Financial Projections</vt:lpstr>
      <vt:lpstr>Team and Expertise</vt:lpstr>
      <vt:lpstr>Social Impact and Sustainability</vt:lpstr>
      <vt:lpstr>Call to Action</vt:lpstr>
      <vt:lpstr>Q&amp;A and 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Santoshkumar Vagga</dc:creator>
  <cp:lastModifiedBy>Santoshkumar Vagga</cp:lastModifiedBy>
  <cp:revision>1</cp:revision>
  <dcterms:created xsi:type="dcterms:W3CDTF">2025-01-05T11:05:13Z</dcterms:created>
  <dcterms:modified xsi:type="dcterms:W3CDTF">2025-01-05T11:32:58Z</dcterms:modified>
</cp:coreProperties>
</file>