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7"/>
  </p:notesMasterIdLst>
  <p:handoutMasterIdLst>
    <p:handoutMasterId r:id="rId28"/>
  </p:handoutMasterIdLst>
  <p:sldIdLst>
    <p:sldId id="496" r:id="rId5"/>
    <p:sldId id="497" r:id="rId6"/>
    <p:sldId id="498" r:id="rId7"/>
    <p:sldId id="499" r:id="rId8"/>
    <p:sldId id="500" r:id="rId9"/>
    <p:sldId id="501" r:id="rId10"/>
    <p:sldId id="502" r:id="rId11"/>
    <p:sldId id="503" r:id="rId12"/>
    <p:sldId id="504" r:id="rId13"/>
    <p:sldId id="505" r:id="rId14"/>
    <p:sldId id="506" r:id="rId15"/>
    <p:sldId id="507" r:id="rId16"/>
    <p:sldId id="508" r:id="rId17"/>
    <p:sldId id="509" r:id="rId18"/>
    <p:sldId id="510" r:id="rId19"/>
    <p:sldId id="511" r:id="rId20"/>
    <p:sldId id="512" r:id="rId21"/>
    <p:sldId id="513" r:id="rId22"/>
    <p:sldId id="514" r:id="rId23"/>
    <p:sldId id="515" r:id="rId24"/>
    <p:sldId id="516" r:id="rId25"/>
    <p:sldId id="51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2C86FD-376A-46ED-AB80-A7BF7C5812D4}" v="34" dt="2024-09-18T15:26:52.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p:scale>
          <a:sx n="42" d="100"/>
          <a:sy n="42" d="100"/>
        </p:scale>
        <p:origin x="293" y="835"/>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 sree" userId="57e5eea5aa977fc8" providerId="LiveId" clId="{B12C86FD-376A-46ED-AB80-A7BF7C5812D4}"/>
    <pc:docChg chg="undo custSel addSld delSld modSld">
      <pc:chgData name="Jyothi sree" userId="57e5eea5aa977fc8" providerId="LiveId" clId="{B12C86FD-376A-46ED-AB80-A7BF7C5812D4}" dt="2024-09-18T15:31:30.721" v="600" actId="478"/>
      <pc:docMkLst>
        <pc:docMk/>
      </pc:docMkLst>
      <pc:sldChg chg="del">
        <pc:chgData name="Jyothi sree" userId="57e5eea5aa977fc8" providerId="LiveId" clId="{B12C86FD-376A-46ED-AB80-A7BF7C5812D4}" dt="2024-09-18T14:33:07.641" v="106" actId="47"/>
        <pc:sldMkLst>
          <pc:docMk/>
          <pc:sldMk cId="783648607" sldId="429"/>
        </pc:sldMkLst>
      </pc:sldChg>
      <pc:sldChg chg="del">
        <pc:chgData name="Jyothi sree" userId="57e5eea5aa977fc8" providerId="LiveId" clId="{B12C86FD-376A-46ED-AB80-A7BF7C5812D4}" dt="2024-09-18T14:33:07.878" v="107" actId="47"/>
        <pc:sldMkLst>
          <pc:docMk/>
          <pc:sldMk cId="1249466392" sldId="430"/>
        </pc:sldMkLst>
      </pc:sldChg>
      <pc:sldChg chg="modSp mod">
        <pc:chgData name="Jyothi sree" userId="57e5eea5aa977fc8" providerId="LiveId" clId="{B12C86FD-376A-46ED-AB80-A7BF7C5812D4}" dt="2024-09-18T09:34:38.813" v="85" actId="27636"/>
        <pc:sldMkLst>
          <pc:docMk/>
          <pc:sldMk cId="3865773605" sldId="496"/>
        </pc:sldMkLst>
        <pc:spChg chg="mod">
          <ac:chgData name="Jyothi sree" userId="57e5eea5aa977fc8" providerId="LiveId" clId="{B12C86FD-376A-46ED-AB80-A7BF7C5812D4}" dt="2024-09-18T09:33:55.274" v="28" actId="20577"/>
          <ac:spMkLst>
            <pc:docMk/>
            <pc:sldMk cId="3865773605" sldId="496"/>
            <ac:spMk id="2" creationId="{B531B3DD-35BD-42F7-9AD7-7F3402B2623E}"/>
          </ac:spMkLst>
        </pc:spChg>
        <pc:spChg chg="mod">
          <ac:chgData name="Jyothi sree" userId="57e5eea5aa977fc8" providerId="LiveId" clId="{B12C86FD-376A-46ED-AB80-A7BF7C5812D4}" dt="2024-09-18T09:34:38.813" v="85" actId="27636"/>
          <ac:spMkLst>
            <pc:docMk/>
            <pc:sldMk cId="3865773605" sldId="496"/>
            <ac:spMk id="3" creationId="{AF5A2D86-784C-417D-9AD4-AF18311FBC6D}"/>
          </ac:spMkLst>
        </pc:spChg>
      </pc:sldChg>
      <pc:sldChg chg="addSp delSp modSp mod">
        <pc:chgData name="Jyothi sree" userId="57e5eea5aa977fc8" providerId="LiveId" clId="{B12C86FD-376A-46ED-AB80-A7BF7C5812D4}" dt="2024-09-18T14:58:05.216" v="352" actId="478"/>
        <pc:sldMkLst>
          <pc:docMk/>
          <pc:sldMk cId="2442842964" sldId="497"/>
        </pc:sldMkLst>
        <pc:spChg chg="del mod">
          <ac:chgData name="Jyothi sree" userId="57e5eea5aa977fc8" providerId="LiveId" clId="{B12C86FD-376A-46ED-AB80-A7BF7C5812D4}" dt="2024-09-18T14:58:05.216" v="352" actId="478"/>
          <ac:spMkLst>
            <pc:docMk/>
            <pc:sldMk cId="2442842964" sldId="497"/>
            <ac:spMk id="3" creationId="{617E8896-AA49-4FBF-8BB1-9480E622D5AF}"/>
          </ac:spMkLst>
        </pc:spChg>
        <pc:spChg chg="add mod">
          <ac:chgData name="Jyothi sree" userId="57e5eea5aa977fc8" providerId="LiveId" clId="{B12C86FD-376A-46ED-AB80-A7BF7C5812D4}" dt="2024-09-18T14:58:05.216" v="352" actId="478"/>
          <ac:spMkLst>
            <pc:docMk/>
            <pc:sldMk cId="2442842964" sldId="497"/>
            <ac:spMk id="8" creationId="{13E1F8FB-B5F8-54BD-DBD9-52D18C3304BD}"/>
          </ac:spMkLst>
        </pc:spChg>
      </pc:sldChg>
      <pc:sldChg chg="addSp delSp modSp del mod">
        <pc:chgData name="Jyothi sree" userId="57e5eea5aa977fc8" providerId="LiveId" clId="{B12C86FD-376A-46ED-AB80-A7BF7C5812D4}" dt="2024-09-18T14:30:59.342" v="91" actId="47"/>
        <pc:sldMkLst>
          <pc:docMk/>
          <pc:sldMk cId="1795373339" sldId="498"/>
        </pc:sldMkLst>
        <pc:spChg chg="add del mod">
          <ac:chgData name="Jyothi sree" userId="57e5eea5aa977fc8" providerId="LiveId" clId="{B12C86FD-376A-46ED-AB80-A7BF7C5812D4}" dt="2024-09-18T14:30:46.472" v="89" actId="478"/>
          <ac:spMkLst>
            <pc:docMk/>
            <pc:sldMk cId="1795373339" sldId="498"/>
            <ac:spMk id="3" creationId="{622D5AD6-4876-3AD6-D5C8-69FA2F8DD106}"/>
          </ac:spMkLst>
        </pc:spChg>
        <pc:spChg chg="mod">
          <ac:chgData name="Jyothi sree" userId="57e5eea5aa977fc8" providerId="LiveId" clId="{B12C86FD-376A-46ED-AB80-A7BF7C5812D4}" dt="2024-09-18T14:30:55.288" v="90" actId="1076"/>
          <ac:spMkLst>
            <pc:docMk/>
            <pc:sldMk cId="1795373339" sldId="498"/>
            <ac:spMk id="4" creationId="{858C0DDC-D116-43DA-B0B5-A6A82668AD5D}"/>
          </ac:spMkLst>
        </pc:spChg>
        <pc:spChg chg="add del mod">
          <ac:chgData name="Jyothi sree" userId="57e5eea5aa977fc8" providerId="LiveId" clId="{B12C86FD-376A-46ED-AB80-A7BF7C5812D4}" dt="2024-09-18T14:30:45.334" v="88" actId="478"/>
          <ac:spMkLst>
            <pc:docMk/>
            <pc:sldMk cId="1795373339" sldId="498"/>
            <ac:spMk id="9" creationId="{A51ABA4D-EF97-00BF-C95B-72C139724A20}"/>
          </ac:spMkLst>
        </pc:spChg>
        <pc:picChg chg="del">
          <ac:chgData name="Jyothi sree" userId="57e5eea5aa977fc8" providerId="LiveId" clId="{B12C86FD-376A-46ED-AB80-A7BF7C5812D4}" dt="2024-09-18T14:30:42.142" v="86" actId="478"/>
          <ac:picMkLst>
            <pc:docMk/>
            <pc:sldMk cId="1795373339" sldId="498"/>
            <ac:picMk id="8" creationId="{F602090C-4003-4A9A-8F17-0FDDFD83F825}"/>
          </ac:picMkLst>
        </pc:picChg>
        <pc:picChg chg="del">
          <ac:chgData name="Jyothi sree" userId="57e5eea5aa977fc8" providerId="LiveId" clId="{B12C86FD-376A-46ED-AB80-A7BF7C5812D4}" dt="2024-09-18T14:30:44.425" v="87" actId="478"/>
          <ac:picMkLst>
            <pc:docMk/>
            <pc:sldMk cId="1795373339" sldId="498"/>
            <ac:picMk id="10" creationId="{BD99CA7F-8B87-4431-852C-815754D1C5A7}"/>
          </ac:picMkLst>
        </pc:picChg>
      </pc:sldChg>
      <pc:sldChg chg="new del">
        <pc:chgData name="Jyothi sree" userId="57e5eea5aa977fc8" providerId="LiveId" clId="{B12C86FD-376A-46ED-AB80-A7BF7C5812D4}" dt="2024-09-18T14:34:07.302" v="116" actId="47"/>
        <pc:sldMkLst>
          <pc:docMk/>
          <pc:sldMk cId="2374098457" sldId="498"/>
        </pc:sldMkLst>
      </pc:sldChg>
      <pc:sldChg chg="addSp delSp modSp new mod">
        <pc:chgData name="Jyothi sree" userId="57e5eea5aa977fc8" providerId="LiveId" clId="{B12C86FD-376A-46ED-AB80-A7BF7C5812D4}" dt="2024-09-18T14:57:22.294" v="351" actId="20577"/>
        <pc:sldMkLst>
          <pc:docMk/>
          <pc:sldMk cId="3329184269" sldId="498"/>
        </pc:sldMkLst>
        <pc:spChg chg="del">
          <ac:chgData name="Jyothi sree" userId="57e5eea5aa977fc8" providerId="LiveId" clId="{B12C86FD-376A-46ED-AB80-A7BF7C5812D4}" dt="2024-09-18T14:38:06.933" v="220" actId="478"/>
          <ac:spMkLst>
            <pc:docMk/>
            <pc:sldMk cId="3329184269" sldId="498"/>
            <ac:spMk id="2" creationId="{569AFBF6-C35F-BABC-C9DD-1CACDF29CE46}"/>
          </ac:spMkLst>
        </pc:spChg>
        <pc:spChg chg="del">
          <ac:chgData name="Jyothi sree" userId="57e5eea5aa977fc8" providerId="LiveId" clId="{B12C86FD-376A-46ED-AB80-A7BF7C5812D4}" dt="2024-09-18T14:38:11.505" v="221" actId="478"/>
          <ac:spMkLst>
            <pc:docMk/>
            <pc:sldMk cId="3329184269" sldId="498"/>
            <ac:spMk id="3" creationId="{EDDDD0F4-C0FF-B8E6-50D6-CC0BCC0C5764}"/>
          </ac:spMkLst>
        </pc:spChg>
        <pc:spChg chg="add mod">
          <ac:chgData name="Jyothi sree" userId="57e5eea5aa977fc8" providerId="LiveId" clId="{B12C86FD-376A-46ED-AB80-A7BF7C5812D4}" dt="2024-09-18T14:34:53.438" v="205" actId="20577"/>
          <ac:spMkLst>
            <pc:docMk/>
            <pc:sldMk cId="3329184269" sldId="498"/>
            <ac:spMk id="6" creationId="{01ED8F60-ED2D-A521-2FD1-27A613007BC0}"/>
          </ac:spMkLst>
        </pc:spChg>
        <pc:spChg chg="add mod">
          <ac:chgData name="Jyothi sree" userId="57e5eea5aa977fc8" providerId="LiveId" clId="{B12C86FD-376A-46ED-AB80-A7BF7C5812D4}" dt="2024-09-18T14:57:22.294" v="351" actId="20577"/>
          <ac:spMkLst>
            <pc:docMk/>
            <pc:sldMk cId="3329184269" sldId="498"/>
            <ac:spMk id="7" creationId="{E6DDA29D-8B99-82F5-ABF9-25E139054CB2}"/>
          </ac:spMkLst>
        </pc:spChg>
      </pc:sldChg>
      <pc:sldChg chg="del">
        <pc:chgData name="Jyothi sree" userId="57e5eea5aa977fc8" providerId="LiveId" clId="{B12C86FD-376A-46ED-AB80-A7BF7C5812D4}" dt="2024-09-18T14:31:04.159" v="92" actId="47"/>
        <pc:sldMkLst>
          <pc:docMk/>
          <pc:sldMk cId="2201432123" sldId="499"/>
        </pc:sldMkLst>
      </pc:sldChg>
      <pc:sldChg chg="addSp delSp modSp new mod">
        <pc:chgData name="Jyothi sree" userId="57e5eea5aa977fc8" providerId="LiveId" clId="{B12C86FD-376A-46ED-AB80-A7BF7C5812D4}" dt="2024-09-18T14:42:52.623" v="235" actId="113"/>
        <pc:sldMkLst>
          <pc:docMk/>
          <pc:sldMk cId="3056142048" sldId="499"/>
        </pc:sldMkLst>
        <pc:spChg chg="del">
          <ac:chgData name="Jyothi sree" userId="57e5eea5aa977fc8" providerId="LiveId" clId="{B12C86FD-376A-46ED-AB80-A7BF7C5812D4}" dt="2024-09-18T14:42:13.308" v="223" actId="478"/>
          <ac:spMkLst>
            <pc:docMk/>
            <pc:sldMk cId="3056142048" sldId="499"/>
            <ac:spMk id="3" creationId="{5715AD0C-BFAE-B45D-838C-767D5408DBED}"/>
          </ac:spMkLst>
        </pc:spChg>
        <pc:spChg chg="add mod">
          <ac:chgData name="Jyothi sree" userId="57e5eea5aa977fc8" providerId="LiveId" clId="{B12C86FD-376A-46ED-AB80-A7BF7C5812D4}" dt="2024-09-18T14:42:40.414" v="231" actId="207"/>
          <ac:spMkLst>
            <pc:docMk/>
            <pc:sldMk cId="3056142048" sldId="499"/>
            <ac:spMk id="6" creationId="{5EBC74C7-65B5-8512-F5DC-E56CCB4ECE09}"/>
          </ac:spMkLst>
        </pc:spChg>
        <pc:spChg chg="add mod">
          <ac:chgData name="Jyothi sree" userId="57e5eea5aa977fc8" providerId="LiveId" clId="{B12C86FD-376A-46ED-AB80-A7BF7C5812D4}" dt="2024-09-18T14:42:52.623" v="235" actId="113"/>
          <ac:spMkLst>
            <pc:docMk/>
            <pc:sldMk cId="3056142048" sldId="499"/>
            <ac:spMk id="8" creationId="{EC3961D3-B4EF-5FBE-3748-09C849C33B43}"/>
          </ac:spMkLst>
        </pc:spChg>
      </pc:sldChg>
      <pc:sldChg chg="del">
        <pc:chgData name="Jyothi sree" userId="57e5eea5aa977fc8" providerId="LiveId" clId="{B12C86FD-376A-46ED-AB80-A7BF7C5812D4}" dt="2024-09-18T14:33:08.084" v="108" actId="47"/>
        <pc:sldMkLst>
          <pc:docMk/>
          <pc:sldMk cId="2337905978" sldId="500"/>
        </pc:sldMkLst>
      </pc:sldChg>
      <pc:sldChg chg="addSp modSp new mod">
        <pc:chgData name="Jyothi sree" userId="57e5eea5aa977fc8" providerId="LiveId" clId="{B12C86FD-376A-46ED-AB80-A7BF7C5812D4}" dt="2024-09-18T14:46:48.975" v="265" actId="20577"/>
        <pc:sldMkLst>
          <pc:docMk/>
          <pc:sldMk cId="4172481622" sldId="500"/>
        </pc:sldMkLst>
        <pc:spChg chg="add mod">
          <ac:chgData name="Jyothi sree" userId="57e5eea5aa977fc8" providerId="LiveId" clId="{B12C86FD-376A-46ED-AB80-A7BF7C5812D4}" dt="2024-09-18T14:43:41.033" v="241" actId="1076"/>
          <ac:spMkLst>
            <pc:docMk/>
            <pc:sldMk cId="4172481622" sldId="500"/>
            <ac:spMk id="6" creationId="{2DDBD8CC-757B-BD50-D99F-B1A8A4C533B6}"/>
          </ac:spMkLst>
        </pc:spChg>
        <pc:spChg chg="add mod">
          <ac:chgData name="Jyothi sree" userId="57e5eea5aa977fc8" providerId="LiveId" clId="{B12C86FD-376A-46ED-AB80-A7BF7C5812D4}" dt="2024-09-18T14:46:20.414" v="262" actId="207"/>
          <ac:spMkLst>
            <pc:docMk/>
            <pc:sldMk cId="4172481622" sldId="500"/>
            <ac:spMk id="8" creationId="{A8B6B3B2-E59A-A7BC-E390-7815F6C0AA66}"/>
          </ac:spMkLst>
        </pc:spChg>
        <pc:spChg chg="add mod">
          <ac:chgData name="Jyothi sree" userId="57e5eea5aa977fc8" providerId="LiveId" clId="{B12C86FD-376A-46ED-AB80-A7BF7C5812D4}" dt="2024-09-18T14:46:48.975" v="265" actId="20577"/>
          <ac:spMkLst>
            <pc:docMk/>
            <pc:sldMk cId="4172481622" sldId="500"/>
            <ac:spMk id="12" creationId="{EDBBBA65-FA80-6CC2-A87B-30C4B469F8A9}"/>
          </ac:spMkLst>
        </pc:spChg>
        <pc:picChg chg="add mod">
          <ac:chgData name="Jyothi sree" userId="57e5eea5aa977fc8" providerId="LiveId" clId="{B12C86FD-376A-46ED-AB80-A7BF7C5812D4}" dt="2024-09-18T14:45:33.702" v="252" actId="1076"/>
          <ac:picMkLst>
            <pc:docMk/>
            <pc:sldMk cId="4172481622" sldId="500"/>
            <ac:picMk id="10" creationId="{186A3352-8665-F42D-32F2-0935BBFD35AA}"/>
          </ac:picMkLst>
        </pc:picChg>
      </pc:sldChg>
      <pc:sldChg chg="del">
        <pc:chgData name="Jyothi sree" userId="57e5eea5aa977fc8" providerId="LiveId" clId="{B12C86FD-376A-46ED-AB80-A7BF7C5812D4}" dt="2024-09-18T14:33:08.313" v="109" actId="47"/>
        <pc:sldMkLst>
          <pc:docMk/>
          <pc:sldMk cId="4048077842" sldId="501"/>
        </pc:sldMkLst>
      </pc:sldChg>
      <pc:sldChg chg="addSp delSp modSp add mod">
        <pc:chgData name="Jyothi sree" userId="57e5eea5aa977fc8" providerId="LiveId" clId="{B12C86FD-376A-46ED-AB80-A7BF7C5812D4}" dt="2024-09-18T14:48:50.715" v="293" actId="14100"/>
        <pc:sldMkLst>
          <pc:docMk/>
          <pc:sldMk cId="4154451288" sldId="501"/>
        </pc:sldMkLst>
        <pc:spChg chg="del">
          <ac:chgData name="Jyothi sree" userId="57e5eea5aa977fc8" providerId="LiveId" clId="{B12C86FD-376A-46ED-AB80-A7BF7C5812D4}" dt="2024-09-18T14:47:49.810" v="280" actId="478"/>
          <ac:spMkLst>
            <pc:docMk/>
            <pc:sldMk cId="4154451288" sldId="501"/>
            <ac:spMk id="2" creationId="{D0785433-410A-BA5B-4FF3-070154BD8DC2}"/>
          </ac:spMkLst>
        </pc:spChg>
        <pc:spChg chg="del">
          <ac:chgData name="Jyothi sree" userId="57e5eea5aa977fc8" providerId="LiveId" clId="{B12C86FD-376A-46ED-AB80-A7BF7C5812D4}" dt="2024-09-18T14:47:51.479" v="281" actId="478"/>
          <ac:spMkLst>
            <pc:docMk/>
            <pc:sldMk cId="4154451288" sldId="501"/>
            <ac:spMk id="3" creationId="{4B2817B4-5873-9A1A-7088-FF7687EFCE5C}"/>
          </ac:spMkLst>
        </pc:spChg>
        <pc:spChg chg="mod">
          <ac:chgData name="Jyothi sree" userId="57e5eea5aa977fc8" providerId="LiveId" clId="{B12C86FD-376A-46ED-AB80-A7BF7C5812D4}" dt="2024-09-18T14:47:47.931" v="279" actId="1076"/>
          <ac:spMkLst>
            <pc:docMk/>
            <pc:sldMk cId="4154451288" sldId="501"/>
            <ac:spMk id="8" creationId="{A8B6B3B2-E59A-A7BC-E390-7815F6C0AA66}"/>
          </ac:spMkLst>
        </pc:spChg>
        <pc:spChg chg="del">
          <ac:chgData name="Jyothi sree" userId="57e5eea5aa977fc8" providerId="LiveId" clId="{B12C86FD-376A-46ED-AB80-A7BF7C5812D4}" dt="2024-09-18T14:47:18.005" v="272" actId="478"/>
          <ac:spMkLst>
            <pc:docMk/>
            <pc:sldMk cId="4154451288" sldId="501"/>
            <ac:spMk id="12" creationId="{EDBBBA65-FA80-6CC2-A87B-30C4B469F8A9}"/>
          </ac:spMkLst>
        </pc:spChg>
        <pc:graphicFrameChg chg="add mod modGraphic">
          <ac:chgData name="Jyothi sree" userId="57e5eea5aa977fc8" providerId="LiveId" clId="{B12C86FD-376A-46ED-AB80-A7BF7C5812D4}" dt="2024-09-18T14:48:50.715" v="293" actId="14100"/>
          <ac:graphicFrameMkLst>
            <pc:docMk/>
            <pc:sldMk cId="4154451288" sldId="501"/>
            <ac:graphicFrameMk id="5" creationId="{52EF30B9-B4E2-1172-D0A0-C0A316269330}"/>
          </ac:graphicFrameMkLst>
        </pc:graphicFrameChg>
        <pc:picChg chg="del">
          <ac:chgData name="Jyothi sree" userId="57e5eea5aa977fc8" providerId="LiveId" clId="{B12C86FD-376A-46ED-AB80-A7BF7C5812D4}" dt="2024-09-18T14:47:02.021" v="268" actId="478"/>
          <ac:picMkLst>
            <pc:docMk/>
            <pc:sldMk cId="4154451288" sldId="501"/>
            <ac:picMk id="10" creationId="{186A3352-8665-F42D-32F2-0935BBFD35AA}"/>
          </ac:picMkLst>
        </pc:picChg>
      </pc:sldChg>
      <pc:sldChg chg="del">
        <pc:chgData name="Jyothi sree" userId="57e5eea5aa977fc8" providerId="LiveId" clId="{B12C86FD-376A-46ED-AB80-A7BF7C5812D4}" dt="2024-09-18T14:33:08.479" v="110" actId="47"/>
        <pc:sldMkLst>
          <pc:docMk/>
          <pc:sldMk cId="187603525" sldId="502"/>
        </pc:sldMkLst>
      </pc:sldChg>
      <pc:sldChg chg="addSp modSp new mod">
        <pc:chgData name="Jyothi sree" userId="57e5eea5aa977fc8" providerId="LiveId" clId="{B12C86FD-376A-46ED-AB80-A7BF7C5812D4}" dt="2024-09-18T14:50:06.617" v="305" actId="1076"/>
        <pc:sldMkLst>
          <pc:docMk/>
          <pc:sldMk cId="2493693370" sldId="502"/>
        </pc:sldMkLst>
        <pc:spChg chg="add mod">
          <ac:chgData name="Jyothi sree" userId="57e5eea5aa977fc8" providerId="LiveId" clId="{B12C86FD-376A-46ED-AB80-A7BF7C5812D4}" dt="2024-09-18T14:49:21.899" v="300" actId="1076"/>
          <ac:spMkLst>
            <pc:docMk/>
            <pc:sldMk cId="2493693370" sldId="502"/>
            <ac:spMk id="6" creationId="{5B4740FD-7231-8600-5A96-AC0A18841973}"/>
          </ac:spMkLst>
        </pc:spChg>
        <pc:spChg chg="add mod">
          <ac:chgData name="Jyothi sree" userId="57e5eea5aa977fc8" providerId="LiveId" clId="{B12C86FD-376A-46ED-AB80-A7BF7C5812D4}" dt="2024-09-18T14:49:43.649" v="303" actId="207"/>
          <ac:spMkLst>
            <pc:docMk/>
            <pc:sldMk cId="2493693370" sldId="502"/>
            <ac:spMk id="8" creationId="{34700F11-2A40-5263-A66D-90316DAD0641}"/>
          </ac:spMkLst>
        </pc:spChg>
        <pc:picChg chg="add mod">
          <ac:chgData name="Jyothi sree" userId="57e5eea5aa977fc8" providerId="LiveId" clId="{B12C86FD-376A-46ED-AB80-A7BF7C5812D4}" dt="2024-09-18T14:50:06.617" v="305" actId="1076"/>
          <ac:picMkLst>
            <pc:docMk/>
            <pc:sldMk cId="2493693370" sldId="502"/>
            <ac:picMk id="10" creationId="{ABD4E313-339D-D16A-CCF3-DC555077E543}"/>
          </ac:picMkLst>
        </pc:picChg>
      </pc:sldChg>
      <pc:sldChg chg="addSp delSp modSp new mod">
        <pc:chgData name="Jyothi sree" userId="57e5eea5aa977fc8" providerId="LiveId" clId="{B12C86FD-376A-46ED-AB80-A7BF7C5812D4}" dt="2024-09-18T14:55:21.622" v="330" actId="1076"/>
        <pc:sldMkLst>
          <pc:docMk/>
          <pc:sldMk cId="492929009" sldId="503"/>
        </pc:sldMkLst>
        <pc:spChg chg="del">
          <ac:chgData name="Jyothi sree" userId="57e5eea5aa977fc8" providerId="LiveId" clId="{B12C86FD-376A-46ED-AB80-A7BF7C5812D4}" dt="2024-09-18T14:50:56.470" v="310" actId="478"/>
          <ac:spMkLst>
            <pc:docMk/>
            <pc:sldMk cId="492929009" sldId="503"/>
            <ac:spMk id="2" creationId="{8DBDCA74-79B6-C72D-84C7-3D5E334B3501}"/>
          </ac:spMkLst>
        </pc:spChg>
        <pc:spChg chg="del mod">
          <ac:chgData name="Jyothi sree" userId="57e5eea5aa977fc8" providerId="LiveId" clId="{B12C86FD-376A-46ED-AB80-A7BF7C5812D4}" dt="2024-09-18T14:51:03.268" v="312" actId="478"/>
          <ac:spMkLst>
            <pc:docMk/>
            <pc:sldMk cId="492929009" sldId="503"/>
            <ac:spMk id="3" creationId="{B23F3E49-9B0F-764C-F196-500D97442B8B}"/>
          </ac:spMkLst>
        </pc:spChg>
        <pc:spChg chg="add mod">
          <ac:chgData name="Jyothi sree" userId="57e5eea5aa977fc8" providerId="LiveId" clId="{B12C86FD-376A-46ED-AB80-A7BF7C5812D4}" dt="2024-09-18T14:55:21.622" v="330" actId="1076"/>
          <ac:spMkLst>
            <pc:docMk/>
            <pc:sldMk cId="492929009" sldId="503"/>
            <ac:spMk id="6" creationId="{76800541-A278-BE3D-138B-C4673B42087C}"/>
          </ac:spMkLst>
        </pc:spChg>
        <pc:picChg chg="add mod">
          <ac:chgData name="Jyothi sree" userId="57e5eea5aa977fc8" providerId="LiveId" clId="{B12C86FD-376A-46ED-AB80-A7BF7C5812D4}" dt="2024-09-18T14:53:42.700" v="322" actId="1076"/>
          <ac:picMkLst>
            <pc:docMk/>
            <pc:sldMk cId="492929009" sldId="503"/>
            <ac:picMk id="2050" creationId="{416210A4-13D7-9BE3-9DC3-BA4B938E2E88}"/>
          </ac:picMkLst>
        </pc:picChg>
        <pc:picChg chg="add mod">
          <ac:chgData name="Jyothi sree" userId="57e5eea5aa977fc8" providerId="LiveId" clId="{B12C86FD-376A-46ED-AB80-A7BF7C5812D4}" dt="2024-09-18T14:55:17.825" v="329" actId="1076"/>
          <ac:picMkLst>
            <pc:docMk/>
            <pc:sldMk cId="492929009" sldId="503"/>
            <ac:picMk id="2052" creationId="{51243486-74E5-2225-01CA-B9007A02D9DF}"/>
          </ac:picMkLst>
        </pc:picChg>
      </pc:sldChg>
      <pc:sldChg chg="del">
        <pc:chgData name="Jyothi sree" userId="57e5eea5aa977fc8" providerId="LiveId" clId="{B12C86FD-376A-46ED-AB80-A7BF7C5812D4}" dt="2024-09-18T14:33:08.859" v="111" actId="47"/>
        <pc:sldMkLst>
          <pc:docMk/>
          <pc:sldMk cId="3828361547" sldId="503"/>
        </pc:sldMkLst>
      </pc:sldChg>
      <pc:sldChg chg="del">
        <pc:chgData name="Jyothi sree" userId="57e5eea5aa977fc8" providerId="LiveId" clId="{B12C86FD-376A-46ED-AB80-A7BF7C5812D4}" dt="2024-09-18T14:33:09.249" v="112" actId="47"/>
        <pc:sldMkLst>
          <pc:docMk/>
          <pc:sldMk cId="2708356486" sldId="504"/>
        </pc:sldMkLst>
      </pc:sldChg>
      <pc:sldChg chg="addSp modSp new mod">
        <pc:chgData name="Jyothi sree" userId="57e5eea5aa977fc8" providerId="LiveId" clId="{B12C86FD-376A-46ED-AB80-A7BF7C5812D4}" dt="2024-09-18T15:10:44.181" v="409" actId="255"/>
        <pc:sldMkLst>
          <pc:docMk/>
          <pc:sldMk cId="3397434132" sldId="504"/>
        </pc:sldMkLst>
        <pc:spChg chg="add mod">
          <ac:chgData name="Jyothi sree" userId="57e5eea5aa977fc8" providerId="LiveId" clId="{B12C86FD-376A-46ED-AB80-A7BF7C5812D4}" dt="2024-09-18T15:01:41.359" v="356" actId="1076"/>
          <ac:spMkLst>
            <pc:docMk/>
            <pc:sldMk cId="3397434132" sldId="504"/>
            <ac:spMk id="6" creationId="{DBCAE69E-4050-0602-05BC-E36171833D1E}"/>
          </ac:spMkLst>
        </pc:spChg>
        <pc:spChg chg="add mod">
          <ac:chgData name="Jyothi sree" userId="57e5eea5aa977fc8" providerId="LiveId" clId="{B12C86FD-376A-46ED-AB80-A7BF7C5812D4}" dt="2024-09-18T15:10:40.023" v="408" actId="255"/>
          <ac:spMkLst>
            <pc:docMk/>
            <pc:sldMk cId="3397434132" sldId="504"/>
            <ac:spMk id="7" creationId="{A396791D-A50C-1B98-7959-B77D5F8479C9}"/>
          </ac:spMkLst>
        </pc:spChg>
        <pc:spChg chg="add">
          <ac:chgData name="Jyothi sree" userId="57e5eea5aa977fc8" providerId="LiveId" clId="{B12C86FD-376A-46ED-AB80-A7BF7C5812D4}" dt="2024-09-18T15:02:22.027" v="357"/>
          <ac:spMkLst>
            <pc:docMk/>
            <pc:sldMk cId="3397434132" sldId="504"/>
            <ac:spMk id="8" creationId="{888B4DBC-8242-2691-F5E8-FB56703CC767}"/>
          </ac:spMkLst>
        </pc:spChg>
        <pc:spChg chg="add mod">
          <ac:chgData name="Jyothi sree" userId="57e5eea5aa977fc8" providerId="LiveId" clId="{B12C86FD-376A-46ED-AB80-A7BF7C5812D4}" dt="2024-09-18T15:10:44.181" v="409" actId="255"/>
          <ac:spMkLst>
            <pc:docMk/>
            <pc:sldMk cId="3397434132" sldId="504"/>
            <ac:spMk id="9" creationId="{0FDE1890-E363-7AA2-B643-5CC3BBC8F2EC}"/>
          </ac:spMkLst>
        </pc:spChg>
        <pc:spChg chg="add">
          <ac:chgData name="Jyothi sree" userId="57e5eea5aa977fc8" providerId="LiveId" clId="{B12C86FD-376A-46ED-AB80-A7BF7C5812D4}" dt="2024-09-18T15:02:22.027" v="357"/>
          <ac:spMkLst>
            <pc:docMk/>
            <pc:sldMk cId="3397434132" sldId="504"/>
            <ac:spMk id="10" creationId="{5B975E40-CE88-C03F-975B-16CA1ACB3C9E}"/>
          </ac:spMkLst>
        </pc:spChg>
        <pc:spChg chg="add mod">
          <ac:chgData name="Jyothi sree" userId="57e5eea5aa977fc8" providerId="LiveId" clId="{B12C86FD-376A-46ED-AB80-A7BF7C5812D4}" dt="2024-09-18T15:10:35.414" v="407" actId="1076"/>
          <ac:spMkLst>
            <pc:docMk/>
            <pc:sldMk cId="3397434132" sldId="504"/>
            <ac:spMk id="11" creationId="{9F70310F-82F5-8607-8520-4900CCD26B22}"/>
          </ac:spMkLst>
        </pc:spChg>
        <pc:spChg chg="add mod">
          <ac:chgData name="Jyothi sree" userId="57e5eea5aa977fc8" providerId="LiveId" clId="{B12C86FD-376A-46ED-AB80-A7BF7C5812D4}" dt="2024-09-18T15:09:36.515" v="387" actId="1076"/>
          <ac:spMkLst>
            <pc:docMk/>
            <pc:sldMk cId="3397434132" sldId="504"/>
            <ac:spMk id="13" creationId="{06A7C695-D4DF-0D85-0562-12B1AF43B7E4}"/>
          </ac:spMkLst>
        </pc:spChg>
        <pc:spChg chg="add mod">
          <ac:chgData name="Jyothi sree" userId="57e5eea5aa977fc8" providerId="LiveId" clId="{B12C86FD-376A-46ED-AB80-A7BF7C5812D4}" dt="2024-09-18T15:10:33.066" v="406" actId="1076"/>
          <ac:spMkLst>
            <pc:docMk/>
            <pc:sldMk cId="3397434132" sldId="504"/>
            <ac:spMk id="15" creationId="{DA5E79CE-5337-CD20-56E8-35817AFA85EF}"/>
          </ac:spMkLst>
        </pc:spChg>
        <pc:picChg chg="add mod">
          <ac:chgData name="Jyothi sree" userId="57e5eea5aa977fc8" providerId="LiveId" clId="{B12C86FD-376A-46ED-AB80-A7BF7C5812D4}" dt="2024-09-18T15:09:25.775" v="384" actId="1076"/>
          <ac:picMkLst>
            <pc:docMk/>
            <pc:sldMk cId="3397434132" sldId="504"/>
            <ac:picMk id="12" creationId="{DBF9B3E6-7043-829C-0853-99C3F7D2B68F}"/>
          </ac:picMkLst>
        </pc:picChg>
      </pc:sldChg>
      <pc:sldChg chg="addSp delSp modSp new del mod">
        <pc:chgData name="Jyothi sree" userId="57e5eea5aa977fc8" providerId="LiveId" clId="{B12C86FD-376A-46ED-AB80-A7BF7C5812D4}" dt="2024-09-18T15:10:48.717" v="410" actId="2696"/>
        <pc:sldMkLst>
          <pc:docMk/>
          <pc:sldMk cId="501086704" sldId="505"/>
        </pc:sldMkLst>
        <pc:spChg chg="add del mod">
          <ac:chgData name="Jyothi sree" userId="57e5eea5aa977fc8" providerId="LiveId" clId="{B12C86FD-376A-46ED-AB80-A7BF7C5812D4}" dt="2024-09-18T15:09:30.114" v="385" actId="21"/>
          <ac:spMkLst>
            <pc:docMk/>
            <pc:sldMk cId="501086704" sldId="505"/>
            <ac:spMk id="8" creationId="{06A7C695-D4DF-0D85-0562-12B1AF43B7E4}"/>
          </ac:spMkLst>
        </pc:spChg>
        <pc:picChg chg="add mod">
          <ac:chgData name="Jyothi sree" userId="57e5eea5aa977fc8" providerId="LiveId" clId="{B12C86FD-376A-46ED-AB80-A7BF7C5812D4}" dt="2024-09-18T15:08:43.906" v="377" actId="14100"/>
          <ac:picMkLst>
            <pc:docMk/>
            <pc:sldMk cId="501086704" sldId="505"/>
            <ac:picMk id="6" creationId="{8B19E8E0-BF25-59D5-2FD2-089130D18597}"/>
          </ac:picMkLst>
        </pc:picChg>
        <pc:picChg chg="add del mod">
          <ac:chgData name="Jyothi sree" userId="57e5eea5aa977fc8" providerId="LiveId" clId="{B12C86FD-376A-46ED-AB80-A7BF7C5812D4}" dt="2024-09-18T15:09:15.637" v="382" actId="478"/>
          <ac:picMkLst>
            <pc:docMk/>
            <pc:sldMk cId="501086704" sldId="505"/>
            <ac:picMk id="10" creationId="{5818F64E-6D34-6958-1CB5-4AFA988B30DE}"/>
          </ac:picMkLst>
        </pc:picChg>
      </pc:sldChg>
      <pc:sldChg chg="addSp delSp modSp new mod">
        <pc:chgData name="Jyothi sree" userId="57e5eea5aa977fc8" providerId="LiveId" clId="{B12C86FD-376A-46ED-AB80-A7BF7C5812D4}" dt="2024-09-18T15:12:46.412" v="439" actId="207"/>
        <pc:sldMkLst>
          <pc:docMk/>
          <pc:sldMk cId="1797557837" sldId="505"/>
        </pc:sldMkLst>
        <pc:spChg chg="del">
          <ac:chgData name="Jyothi sree" userId="57e5eea5aa977fc8" providerId="LiveId" clId="{B12C86FD-376A-46ED-AB80-A7BF7C5812D4}" dt="2024-09-18T15:12:33.585" v="436" actId="478"/>
          <ac:spMkLst>
            <pc:docMk/>
            <pc:sldMk cId="1797557837" sldId="505"/>
            <ac:spMk id="2" creationId="{F95E25FF-29D7-1631-002F-2BAAA4259B84}"/>
          </ac:spMkLst>
        </pc:spChg>
        <pc:spChg chg="del">
          <ac:chgData name="Jyothi sree" userId="57e5eea5aa977fc8" providerId="LiveId" clId="{B12C86FD-376A-46ED-AB80-A7BF7C5812D4}" dt="2024-09-18T15:12:30.565" v="435" actId="478"/>
          <ac:spMkLst>
            <pc:docMk/>
            <pc:sldMk cId="1797557837" sldId="505"/>
            <ac:spMk id="3" creationId="{B6E2F7C5-CC4A-F4E3-47BC-FACBE347B2F6}"/>
          </ac:spMkLst>
        </pc:spChg>
        <pc:spChg chg="add mod">
          <ac:chgData name="Jyothi sree" userId="57e5eea5aa977fc8" providerId="LiveId" clId="{B12C86FD-376A-46ED-AB80-A7BF7C5812D4}" dt="2024-09-18T15:11:09.800" v="415" actId="1076"/>
          <ac:spMkLst>
            <pc:docMk/>
            <pc:sldMk cId="1797557837" sldId="505"/>
            <ac:spMk id="6" creationId="{9DCDCD1A-BD50-609A-AD42-B3C24F7C2A3F}"/>
          </ac:spMkLst>
        </pc:spChg>
        <pc:spChg chg="add mod">
          <ac:chgData name="Jyothi sree" userId="57e5eea5aa977fc8" providerId="LiveId" clId="{B12C86FD-376A-46ED-AB80-A7BF7C5812D4}" dt="2024-09-18T15:11:36.047" v="424" actId="1076"/>
          <ac:spMkLst>
            <pc:docMk/>
            <pc:sldMk cId="1797557837" sldId="505"/>
            <ac:spMk id="7" creationId="{7DD78411-CB20-FDC6-7AF0-10A2EA004240}"/>
          </ac:spMkLst>
        </pc:spChg>
        <pc:spChg chg="add mod">
          <ac:chgData name="Jyothi sree" userId="57e5eea5aa977fc8" providerId="LiveId" clId="{B12C86FD-376A-46ED-AB80-A7BF7C5812D4}" dt="2024-09-18T15:11:36.047" v="424" actId="1076"/>
          <ac:spMkLst>
            <pc:docMk/>
            <pc:sldMk cId="1797557837" sldId="505"/>
            <ac:spMk id="8" creationId="{DACF3678-BA1D-B807-B405-CDE3F501CEF9}"/>
          </ac:spMkLst>
        </pc:spChg>
        <pc:spChg chg="add mod">
          <ac:chgData name="Jyothi sree" userId="57e5eea5aa977fc8" providerId="LiveId" clId="{B12C86FD-376A-46ED-AB80-A7BF7C5812D4}" dt="2024-09-18T15:11:36.047" v="424" actId="1076"/>
          <ac:spMkLst>
            <pc:docMk/>
            <pc:sldMk cId="1797557837" sldId="505"/>
            <ac:spMk id="9" creationId="{59CCFF02-45DF-B92D-0AEE-9CDF0B6CC719}"/>
          </ac:spMkLst>
        </pc:spChg>
        <pc:spChg chg="add mod">
          <ac:chgData name="Jyothi sree" userId="57e5eea5aa977fc8" providerId="LiveId" clId="{B12C86FD-376A-46ED-AB80-A7BF7C5812D4}" dt="2024-09-18T15:12:26.703" v="434" actId="14100"/>
          <ac:spMkLst>
            <pc:docMk/>
            <pc:sldMk cId="1797557837" sldId="505"/>
            <ac:spMk id="11" creationId="{9EF4131E-78D0-9CA2-1453-103AFA32182D}"/>
          </ac:spMkLst>
        </pc:spChg>
        <pc:spChg chg="add mod">
          <ac:chgData name="Jyothi sree" userId="57e5eea5aa977fc8" providerId="LiveId" clId="{B12C86FD-376A-46ED-AB80-A7BF7C5812D4}" dt="2024-09-18T15:12:46.412" v="439" actId="207"/>
          <ac:spMkLst>
            <pc:docMk/>
            <pc:sldMk cId="1797557837" sldId="505"/>
            <ac:spMk id="15" creationId="{6F24408E-7727-26C2-DBFD-F244E2E566F4}"/>
          </ac:spMkLst>
        </pc:spChg>
        <pc:picChg chg="add mod">
          <ac:chgData name="Jyothi sree" userId="57e5eea5aa977fc8" providerId="LiveId" clId="{B12C86FD-376A-46ED-AB80-A7BF7C5812D4}" dt="2024-09-18T15:12:23.937" v="433" actId="1076"/>
          <ac:picMkLst>
            <pc:docMk/>
            <pc:sldMk cId="1797557837" sldId="505"/>
            <ac:picMk id="13" creationId="{E7E61C57-3371-6EDC-9AB1-7C9DC1846C5E}"/>
          </ac:picMkLst>
        </pc:picChg>
      </pc:sldChg>
      <pc:sldChg chg="del">
        <pc:chgData name="Jyothi sree" userId="57e5eea5aa977fc8" providerId="LiveId" clId="{B12C86FD-376A-46ED-AB80-A7BF7C5812D4}" dt="2024-09-18T14:33:09.795" v="113" actId="47"/>
        <pc:sldMkLst>
          <pc:docMk/>
          <pc:sldMk cId="3065165948" sldId="505"/>
        </pc:sldMkLst>
      </pc:sldChg>
      <pc:sldChg chg="modSp del mod">
        <pc:chgData name="Jyothi sree" userId="57e5eea5aa977fc8" providerId="LiveId" clId="{B12C86FD-376A-46ED-AB80-A7BF7C5812D4}" dt="2024-09-18T14:34:04.157" v="114" actId="47"/>
        <pc:sldMkLst>
          <pc:docMk/>
          <pc:sldMk cId="2151942242" sldId="506"/>
        </pc:sldMkLst>
        <pc:spChg chg="mod">
          <ac:chgData name="Jyothi sree" userId="57e5eea5aa977fc8" providerId="LiveId" clId="{B12C86FD-376A-46ED-AB80-A7BF7C5812D4}" dt="2024-09-18T14:31:17.628" v="105" actId="20577"/>
          <ac:spMkLst>
            <pc:docMk/>
            <pc:sldMk cId="2151942242" sldId="506"/>
            <ac:spMk id="2" creationId="{66F5BB92-813C-4042-B316-05BBE4D46BC7}"/>
          </ac:spMkLst>
        </pc:spChg>
      </pc:sldChg>
      <pc:sldChg chg="addSp delSp modSp new mod">
        <pc:chgData name="Jyothi sree" userId="57e5eea5aa977fc8" providerId="LiveId" clId="{B12C86FD-376A-46ED-AB80-A7BF7C5812D4}" dt="2024-09-18T15:14:47.546" v="479" actId="1076"/>
        <pc:sldMkLst>
          <pc:docMk/>
          <pc:sldMk cId="3657934654" sldId="506"/>
        </pc:sldMkLst>
        <pc:spChg chg="del">
          <ac:chgData name="Jyothi sree" userId="57e5eea5aa977fc8" providerId="LiveId" clId="{B12C86FD-376A-46ED-AB80-A7BF7C5812D4}" dt="2024-09-18T15:14:18.831" v="462" actId="478"/>
          <ac:spMkLst>
            <pc:docMk/>
            <pc:sldMk cId="3657934654" sldId="506"/>
            <ac:spMk id="2" creationId="{21C4BDA8-6013-EC65-031A-C208960A84F4}"/>
          </ac:spMkLst>
        </pc:spChg>
        <pc:spChg chg="del">
          <ac:chgData name="Jyothi sree" userId="57e5eea5aa977fc8" providerId="LiveId" clId="{B12C86FD-376A-46ED-AB80-A7BF7C5812D4}" dt="2024-09-18T15:14:23.442" v="463" actId="478"/>
          <ac:spMkLst>
            <pc:docMk/>
            <pc:sldMk cId="3657934654" sldId="506"/>
            <ac:spMk id="3" creationId="{A646F0DF-CBDD-201C-0E8D-B4046BE84BB8}"/>
          </ac:spMkLst>
        </pc:spChg>
        <pc:spChg chg="add mod">
          <ac:chgData name="Jyothi sree" userId="57e5eea5aa977fc8" providerId="LiveId" clId="{B12C86FD-376A-46ED-AB80-A7BF7C5812D4}" dt="2024-09-18T15:13:17.414" v="444" actId="1076"/>
          <ac:spMkLst>
            <pc:docMk/>
            <pc:sldMk cId="3657934654" sldId="506"/>
            <ac:spMk id="6" creationId="{0F7C5C15-3E86-4C34-1D08-2D2A49591C5A}"/>
          </ac:spMkLst>
        </pc:spChg>
        <pc:spChg chg="add mod">
          <ac:chgData name="Jyothi sree" userId="57e5eea5aa977fc8" providerId="LiveId" clId="{B12C86FD-376A-46ED-AB80-A7BF7C5812D4}" dt="2024-09-18T15:14:09.887" v="461" actId="14100"/>
          <ac:spMkLst>
            <pc:docMk/>
            <pc:sldMk cId="3657934654" sldId="506"/>
            <ac:spMk id="8" creationId="{B7B67CB3-AAF4-04C9-066E-7A96508C0382}"/>
          </ac:spMkLst>
        </pc:spChg>
        <pc:spChg chg="add mod">
          <ac:chgData name="Jyothi sree" userId="57e5eea5aa977fc8" providerId="LiveId" clId="{B12C86FD-376A-46ED-AB80-A7BF7C5812D4}" dt="2024-09-18T15:14:47.546" v="479" actId="1076"/>
          <ac:spMkLst>
            <pc:docMk/>
            <pc:sldMk cId="3657934654" sldId="506"/>
            <ac:spMk id="12" creationId="{CCCACFC9-23F2-91FC-80E4-33767294F360}"/>
          </ac:spMkLst>
        </pc:spChg>
        <pc:picChg chg="add mod">
          <ac:chgData name="Jyothi sree" userId="57e5eea5aa977fc8" providerId="LiveId" clId="{B12C86FD-376A-46ED-AB80-A7BF7C5812D4}" dt="2024-09-18T15:14:06.655" v="460" actId="1076"/>
          <ac:picMkLst>
            <pc:docMk/>
            <pc:sldMk cId="3657934654" sldId="506"/>
            <ac:picMk id="10" creationId="{6E60A745-BFF1-904F-9927-18CF8BF6AC5E}"/>
          </ac:picMkLst>
        </pc:picChg>
      </pc:sldChg>
      <pc:sldChg chg="addSp modSp new mod">
        <pc:chgData name="Jyothi sree" userId="57e5eea5aa977fc8" providerId="LiveId" clId="{B12C86FD-376A-46ED-AB80-A7BF7C5812D4}" dt="2024-09-18T15:16:43.786" v="498" actId="1076"/>
        <pc:sldMkLst>
          <pc:docMk/>
          <pc:sldMk cId="2510152972" sldId="507"/>
        </pc:sldMkLst>
        <pc:spChg chg="add mod">
          <ac:chgData name="Jyothi sree" userId="57e5eea5aa977fc8" providerId="LiveId" clId="{B12C86FD-376A-46ED-AB80-A7BF7C5812D4}" dt="2024-09-18T15:15:25.348" v="488" actId="14100"/>
          <ac:spMkLst>
            <pc:docMk/>
            <pc:sldMk cId="2510152972" sldId="507"/>
            <ac:spMk id="6" creationId="{6831A087-F01E-5237-32ED-F67202B58609}"/>
          </ac:spMkLst>
        </pc:spChg>
        <pc:spChg chg="add mod">
          <ac:chgData name="Jyothi sree" userId="57e5eea5aa977fc8" providerId="LiveId" clId="{B12C86FD-376A-46ED-AB80-A7BF7C5812D4}" dt="2024-09-18T15:16:40.180" v="497" actId="1076"/>
          <ac:spMkLst>
            <pc:docMk/>
            <pc:sldMk cId="2510152972" sldId="507"/>
            <ac:spMk id="8" creationId="{31FEEF62-05A7-993F-D743-EDA54BD371FD}"/>
          </ac:spMkLst>
        </pc:spChg>
        <pc:spChg chg="add mod">
          <ac:chgData name="Jyothi sree" userId="57e5eea5aa977fc8" providerId="LiveId" clId="{B12C86FD-376A-46ED-AB80-A7BF7C5812D4}" dt="2024-09-18T15:16:43.786" v="498" actId="1076"/>
          <ac:spMkLst>
            <pc:docMk/>
            <pc:sldMk cId="2510152972" sldId="507"/>
            <ac:spMk id="10" creationId="{8F0D35EE-E99A-BBC2-8DC7-65E0521E23AC}"/>
          </ac:spMkLst>
        </pc:spChg>
      </pc:sldChg>
      <pc:sldChg chg="addSp delSp modSp new mod">
        <pc:chgData name="Jyothi sree" userId="57e5eea5aa977fc8" providerId="LiveId" clId="{B12C86FD-376A-46ED-AB80-A7BF7C5812D4}" dt="2024-09-18T15:22:31.739" v="516" actId="20577"/>
        <pc:sldMkLst>
          <pc:docMk/>
          <pc:sldMk cId="3687991332" sldId="508"/>
        </pc:sldMkLst>
        <pc:spChg chg="del">
          <ac:chgData name="Jyothi sree" userId="57e5eea5aa977fc8" providerId="LiveId" clId="{B12C86FD-376A-46ED-AB80-A7BF7C5812D4}" dt="2024-09-18T15:18:32.311" v="508" actId="478"/>
          <ac:spMkLst>
            <pc:docMk/>
            <pc:sldMk cId="3687991332" sldId="508"/>
            <ac:spMk id="2" creationId="{33D04314-7F2E-F758-639B-27355557BAB6}"/>
          </ac:spMkLst>
        </pc:spChg>
        <pc:spChg chg="del">
          <ac:chgData name="Jyothi sree" userId="57e5eea5aa977fc8" providerId="LiveId" clId="{B12C86FD-376A-46ED-AB80-A7BF7C5812D4}" dt="2024-09-18T15:18:33.844" v="509" actId="478"/>
          <ac:spMkLst>
            <pc:docMk/>
            <pc:sldMk cId="3687991332" sldId="508"/>
            <ac:spMk id="3" creationId="{5DDDD4CB-51EF-4243-0C55-1954D3C9D865}"/>
          </ac:spMkLst>
        </pc:spChg>
        <pc:spChg chg="add mod">
          <ac:chgData name="Jyothi sree" userId="57e5eea5aa977fc8" providerId="LiveId" clId="{B12C86FD-376A-46ED-AB80-A7BF7C5812D4}" dt="2024-09-18T15:17:25.792" v="505" actId="1076"/>
          <ac:spMkLst>
            <pc:docMk/>
            <pc:sldMk cId="3687991332" sldId="508"/>
            <ac:spMk id="6" creationId="{0D75D6B1-2A9C-0C97-9674-F21A08DAC3C5}"/>
          </ac:spMkLst>
        </pc:spChg>
        <pc:spChg chg="add mod">
          <ac:chgData name="Jyothi sree" userId="57e5eea5aa977fc8" providerId="LiveId" clId="{B12C86FD-376A-46ED-AB80-A7BF7C5812D4}" dt="2024-09-18T15:22:31.739" v="516" actId="20577"/>
          <ac:spMkLst>
            <pc:docMk/>
            <pc:sldMk cId="3687991332" sldId="508"/>
            <ac:spMk id="10" creationId="{2391EAAA-72F2-88F0-4A90-8D18DF719F4D}"/>
          </ac:spMkLst>
        </pc:spChg>
        <pc:picChg chg="add mod">
          <ac:chgData name="Jyothi sree" userId="57e5eea5aa977fc8" providerId="LiveId" clId="{B12C86FD-376A-46ED-AB80-A7BF7C5812D4}" dt="2024-09-18T15:18:54.910" v="511" actId="1076"/>
          <ac:picMkLst>
            <pc:docMk/>
            <pc:sldMk cId="3687991332" sldId="508"/>
            <ac:picMk id="8" creationId="{5DFB4804-4A33-18EC-D3A6-EB9DCF4A6DCD}"/>
          </ac:picMkLst>
        </pc:picChg>
      </pc:sldChg>
      <pc:sldChg chg="addSp modSp new mod">
        <pc:chgData name="Jyothi sree" userId="57e5eea5aa977fc8" providerId="LiveId" clId="{B12C86FD-376A-46ED-AB80-A7BF7C5812D4}" dt="2024-09-18T15:25:37.414" v="528" actId="14100"/>
        <pc:sldMkLst>
          <pc:docMk/>
          <pc:sldMk cId="1592094093" sldId="509"/>
        </pc:sldMkLst>
        <pc:spChg chg="add mod">
          <ac:chgData name="Jyothi sree" userId="57e5eea5aa977fc8" providerId="LiveId" clId="{B12C86FD-376A-46ED-AB80-A7BF7C5812D4}" dt="2024-09-18T15:24:39.821" v="524" actId="114"/>
          <ac:spMkLst>
            <pc:docMk/>
            <pc:sldMk cId="1592094093" sldId="509"/>
            <ac:spMk id="6" creationId="{ACE8EF99-74F8-86B4-5412-9948A2476595}"/>
          </ac:spMkLst>
        </pc:spChg>
        <pc:spChg chg="add mod">
          <ac:chgData name="Jyothi sree" userId="57e5eea5aa977fc8" providerId="LiveId" clId="{B12C86FD-376A-46ED-AB80-A7BF7C5812D4}" dt="2024-09-18T15:25:37.414" v="528" actId="14100"/>
          <ac:spMkLst>
            <pc:docMk/>
            <pc:sldMk cId="1592094093" sldId="509"/>
            <ac:spMk id="8" creationId="{79A46F95-803B-D86D-C556-A2F33A33A140}"/>
          </ac:spMkLst>
        </pc:spChg>
      </pc:sldChg>
      <pc:sldChg chg="addSp delSp modSp new mod">
        <pc:chgData name="Jyothi sree" userId="57e5eea5aa977fc8" providerId="LiveId" clId="{B12C86FD-376A-46ED-AB80-A7BF7C5812D4}" dt="2024-09-18T15:26:40.558" v="536" actId="478"/>
        <pc:sldMkLst>
          <pc:docMk/>
          <pc:sldMk cId="3071988714" sldId="510"/>
        </pc:sldMkLst>
        <pc:spChg chg="del">
          <ac:chgData name="Jyothi sree" userId="57e5eea5aa977fc8" providerId="LiveId" clId="{B12C86FD-376A-46ED-AB80-A7BF7C5812D4}" dt="2024-09-18T15:26:37.967" v="535" actId="478"/>
          <ac:spMkLst>
            <pc:docMk/>
            <pc:sldMk cId="3071988714" sldId="510"/>
            <ac:spMk id="2" creationId="{5E00AFC8-2488-6198-EFDC-26B5F09B2E04}"/>
          </ac:spMkLst>
        </pc:spChg>
        <pc:spChg chg="del">
          <ac:chgData name="Jyothi sree" userId="57e5eea5aa977fc8" providerId="LiveId" clId="{B12C86FD-376A-46ED-AB80-A7BF7C5812D4}" dt="2024-09-18T15:26:40.558" v="536" actId="478"/>
          <ac:spMkLst>
            <pc:docMk/>
            <pc:sldMk cId="3071988714" sldId="510"/>
            <ac:spMk id="3" creationId="{9E0FCAF4-8DE8-D487-FF56-E08FDF7A3003}"/>
          </ac:spMkLst>
        </pc:spChg>
        <pc:spChg chg="add mod">
          <ac:chgData name="Jyothi sree" userId="57e5eea5aa977fc8" providerId="LiveId" clId="{B12C86FD-376A-46ED-AB80-A7BF7C5812D4}" dt="2024-09-18T15:26:35.692" v="534" actId="14100"/>
          <ac:spMkLst>
            <pc:docMk/>
            <pc:sldMk cId="3071988714" sldId="510"/>
            <ac:spMk id="6" creationId="{242F9626-6BC4-A736-B806-84B0ADC057B9}"/>
          </ac:spMkLst>
        </pc:spChg>
      </pc:sldChg>
      <pc:sldChg chg="addSp modSp new mod">
        <pc:chgData name="Jyothi sree" userId="57e5eea5aa977fc8" providerId="LiveId" clId="{B12C86FD-376A-46ED-AB80-A7BF7C5812D4}" dt="2024-09-18T15:27:10.737" v="544" actId="1076"/>
        <pc:sldMkLst>
          <pc:docMk/>
          <pc:sldMk cId="1397079019" sldId="511"/>
        </pc:sldMkLst>
        <pc:spChg chg="add mod">
          <ac:chgData name="Jyothi sree" userId="57e5eea5aa977fc8" providerId="LiveId" clId="{B12C86FD-376A-46ED-AB80-A7BF7C5812D4}" dt="2024-09-18T15:27:10.737" v="544" actId="1076"/>
          <ac:spMkLst>
            <pc:docMk/>
            <pc:sldMk cId="1397079019" sldId="511"/>
            <ac:spMk id="7" creationId="{F1DA3F5D-6378-2008-F732-4B26D3DD7398}"/>
          </ac:spMkLst>
        </pc:spChg>
        <pc:picChg chg="add mod">
          <ac:chgData name="Jyothi sree" userId="57e5eea5aa977fc8" providerId="LiveId" clId="{B12C86FD-376A-46ED-AB80-A7BF7C5812D4}" dt="2024-09-18T15:27:03.838" v="541" actId="1076"/>
          <ac:picMkLst>
            <pc:docMk/>
            <pc:sldMk cId="1397079019" sldId="511"/>
            <ac:picMk id="5" creationId="{7413FAD4-6231-161A-6ADE-EAE7042ECF50}"/>
          </ac:picMkLst>
        </pc:picChg>
      </pc:sldChg>
      <pc:sldChg chg="addSp delSp modSp new mod">
        <pc:chgData name="Jyothi sree" userId="57e5eea5aa977fc8" providerId="LiveId" clId="{B12C86FD-376A-46ED-AB80-A7BF7C5812D4}" dt="2024-09-18T15:27:38.087" v="550" actId="478"/>
        <pc:sldMkLst>
          <pc:docMk/>
          <pc:sldMk cId="4260709981" sldId="512"/>
        </pc:sldMkLst>
        <pc:spChg chg="del">
          <ac:chgData name="Jyothi sree" userId="57e5eea5aa977fc8" providerId="LiveId" clId="{B12C86FD-376A-46ED-AB80-A7BF7C5812D4}" dt="2024-09-18T15:27:38.087" v="550" actId="478"/>
          <ac:spMkLst>
            <pc:docMk/>
            <pc:sldMk cId="4260709981" sldId="512"/>
            <ac:spMk id="2" creationId="{CCE4C0D0-C1F9-BCE2-08BA-59EDD86135C1}"/>
          </ac:spMkLst>
        </pc:spChg>
        <pc:spChg chg="del">
          <ac:chgData name="Jyothi sree" userId="57e5eea5aa977fc8" providerId="LiveId" clId="{B12C86FD-376A-46ED-AB80-A7BF7C5812D4}" dt="2024-09-18T15:27:35.102" v="549" actId="478"/>
          <ac:spMkLst>
            <pc:docMk/>
            <pc:sldMk cId="4260709981" sldId="512"/>
            <ac:spMk id="3" creationId="{4B29E0EE-8759-BB84-7B92-84325EA7A3ED}"/>
          </ac:spMkLst>
        </pc:spChg>
        <pc:spChg chg="add mod">
          <ac:chgData name="Jyothi sree" userId="57e5eea5aa977fc8" providerId="LiveId" clId="{B12C86FD-376A-46ED-AB80-A7BF7C5812D4}" dt="2024-09-18T15:27:32.630" v="548" actId="14100"/>
          <ac:spMkLst>
            <pc:docMk/>
            <pc:sldMk cId="4260709981" sldId="512"/>
            <ac:spMk id="6" creationId="{8EC3A201-EBFC-6B3F-2C8B-F1319B28BC92}"/>
          </ac:spMkLst>
        </pc:spChg>
      </pc:sldChg>
      <pc:sldChg chg="addSp delSp modSp new mod">
        <pc:chgData name="Jyothi sree" userId="57e5eea5aa977fc8" providerId="LiveId" clId="{B12C86FD-376A-46ED-AB80-A7BF7C5812D4}" dt="2024-09-18T15:28:09.095" v="559" actId="113"/>
        <pc:sldMkLst>
          <pc:docMk/>
          <pc:sldMk cId="2553095816" sldId="513"/>
        </pc:sldMkLst>
        <pc:spChg chg="del">
          <ac:chgData name="Jyothi sree" userId="57e5eea5aa977fc8" providerId="LiveId" clId="{B12C86FD-376A-46ED-AB80-A7BF7C5812D4}" dt="2024-09-18T15:27:57.742" v="556" actId="478"/>
          <ac:spMkLst>
            <pc:docMk/>
            <pc:sldMk cId="2553095816" sldId="513"/>
            <ac:spMk id="2" creationId="{ECA142E5-AA42-6FF9-260C-A8C9CCD51B29}"/>
          </ac:spMkLst>
        </pc:spChg>
        <pc:spChg chg="del">
          <ac:chgData name="Jyothi sree" userId="57e5eea5aa977fc8" providerId="LiveId" clId="{B12C86FD-376A-46ED-AB80-A7BF7C5812D4}" dt="2024-09-18T15:27:56.263" v="555" actId="478"/>
          <ac:spMkLst>
            <pc:docMk/>
            <pc:sldMk cId="2553095816" sldId="513"/>
            <ac:spMk id="3" creationId="{75335838-3D6A-546E-E090-4C86B13E000D}"/>
          </ac:spMkLst>
        </pc:spChg>
        <pc:spChg chg="add mod">
          <ac:chgData name="Jyothi sree" userId="57e5eea5aa977fc8" providerId="LiveId" clId="{B12C86FD-376A-46ED-AB80-A7BF7C5812D4}" dt="2024-09-18T15:27:53.413" v="554" actId="14100"/>
          <ac:spMkLst>
            <pc:docMk/>
            <pc:sldMk cId="2553095816" sldId="513"/>
            <ac:spMk id="6" creationId="{5AE7F96E-FFCF-C70C-BABC-D1B5AFA085D3}"/>
          </ac:spMkLst>
        </pc:spChg>
        <pc:spChg chg="add mod">
          <ac:chgData name="Jyothi sree" userId="57e5eea5aa977fc8" providerId="LiveId" clId="{B12C86FD-376A-46ED-AB80-A7BF7C5812D4}" dt="2024-09-18T15:28:09.095" v="559" actId="113"/>
          <ac:spMkLst>
            <pc:docMk/>
            <pc:sldMk cId="2553095816" sldId="513"/>
            <ac:spMk id="8" creationId="{8AB4A610-FE95-ACAE-C59D-ECEFA6FAB738}"/>
          </ac:spMkLst>
        </pc:spChg>
      </pc:sldChg>
      <pc:sldChg chg="addSp delSp modSp new mod">
        <pc:chgData name="Jyothi sree" userId="57e5eea5aa977fc8" providerId="LiveId" clId="{B12C86FD-376A-46ED-AB80-A7BF7C5812D4}" dt="2024-09-18T15:28:44.404" v="567" actId="1076"/>
        <pc:sldMkLst>
          <pc:docMk/>
          <pc:sldMk cId="489315523" sldId="514"/>
        </pc:sldMkLst>
        <pc:spChg chg="del mod">
          <ac:chgData name="Jyothi sree" userId="57e5eea5aa977fc8" providerId="LiveId" clId="{B12C86FD-376A-46ED-AB80-A7BF7C5812D4}" dt="2024-09-18T15:28:35.555" v="566" actId="478"/>
          <ac:spMkLst>
            <pc:docMk/>
            <pc:sldMk cId="489315523" sldId="514"/>
            <ac:spMk id="2" creationId="{27C9A2BE-54DC-6885-6CFB-1B8A0B9E1172}"/>
          </ac:spMkLst>
        </pc:spChg>
        <pc:spChg chg="del">
          <ac:chgData name="Jyothi sree" userId="57e5eea5aa977fc8" providerId="LiveId" clId="{B12C86FD-376A-46ED-AB80-A7BF7C5812D4}" dt="2024-09-18T15:28:31.442" v="564" actId="478"/>
          <ac:spMkLst>
            <pc:docMk/>
            <pc:sldMk cId="489315523" sldId="514"/>
            <ac:spMk id="3" creationId="{DFA48DFC-282F-7B8F-D00E-5427AC97A505}"/>
          </ac:spMkLst>
        </pc:spChg>
        <pc:spChg chg="add mod">
          <ac:chgData name="Jyothi sree" userId="57e5eea5aa977fc8" providerId="LiveId" clId="{B12C86FD-376A-46ED-AB80-A7BF7C5812D4}" dt="2024-09-18T15:28:44.404" v="567" actId="1076"/>
          <ac:spMkLst>
            <pc:docMk/>
            <pc:sldMk cId="489315523" sldId="514"/>
            <ac:spMk id="6" creationId="{E561A395-2561-7A5D-D745-E676524801A1}"/>
          </ac:spMkLst>
        </pc:spChg>
      </pc:sldChg>
      <pc:sldChg chg="addSp delSp modSp new mod">
        <pc:chgData name="Jyothi sree" userId="57e5eea5aa977fc8" providerId="LiveId" clId="{B12C86FD-376A-46ED-AB80-A7BF7C5812D4}" dt="2024-09-18T15:31:30.721" v="600" actId="478"/>
        <pc:sldMkLst>
          <pc:docMk/>
          <pc:sldMk cId="1223943555" sldId="515"/>
        </pc:sldMkLst>
        <pc:spChg chg="del">
          <ac:chgData name="Jyothi sree" userId="57e5eea5aa977fc8" providerId="LiveId" clId="{B12C86FD-376A-46ED-AB80-A7BF7C5812D4}" dt="2024-09-18T15:31:28.599" v="599" actId="478"/>
          <ac:spMkLst>
            <pc:docMk/>
            <pc:sldMk cId="1223943555" sldId="515"/>
            <ac:spMk id="2" creationId="{CC2A3CC7-A467-1398-7635-E7EA1E232B92}"/>
          </ac:spMkLst>
        </pc:spChg>
        <pc:spChg chg="del">
          <ac:chgData name="Jyothi sree" userId="57e5eea5aa977fc8" providerId="LiveId" clId="{B12C86FD-376A-46ED-AB80-A7BF7C5812D4}" dt="2024-09-18T15:31:30.721" v="600" actId="478"/>
          <ac:spMkLst>
            <pc:docMk/>
            <pc:sldMk cId="1223943555" sldId="515"/>
            <ac:spMk id="3" creationId="{ADC312EA-969C-9B14-BB2D-F6A416109AD9}"/>
          </ac:spMkLst>
        </pc:spChg>
        <pc:spChg chg="add mod">
          <ac:chgData name="Jyothi sree" userId="57e5eea5aa977fc8" providerId="LiveId" clId="{B12C86FD-376A-46ED-AB80-A7BF7C5812D4}" dt="2024-09-18T15:29:01.727" v="572" actId="255"/>
          <ac:spMkLst>
            <pc:docMk/>
            <pc:sldMk cId="1223943555" sldId="515"/>
            <ac:spMk id="6" creationId="{CB2A0CE8-8B46-622C-F021-9A20AE4F0A33}"/>
          </ac:spMkLst>
        </pc:spChg>
        <pc:spChg chg="add mod">
          <ac:chgData name="Jyothi sree" userId="57e5eea5aa977fc8" providerId="LiveId" clId="{B12C86FD-376A-46ED-AB80-A7BF7C5812D4}" dt="2024-09-18T15:30:22.549" v="580" actId="20577"/>
          <ac:spMkLst>
            <pc:docMk/>
            <pc:sldMk cId="1223943555" sldId="515"/>
            <ac:spMk id="8" creationId="{DD923084-4AF9-0113-B1D7-0AE4ACCDF94D}"/>
          </ac:spMkLst>
        </pc:spChg>
      </pc:sldChg>
      <pc:sldChg chg="addSp delSp modSp new mod">
        <pc:chgData name="Jyothi sree" userId="57e5eea5aa977fc8" providerId="LiveId" clId="{B12C86FD-376A-46ED-AB80-A7BF7C5812D4}" dt="2024-09-18T15:31:24.984" v="598" actId="478"/>
        <pc:sldMkLst>
          <pc:docMk/>
          <pc:sldMk cId="2416911276" sldId="516"/>
        </pc:sldMkLst>
        <pc:spChg chg="del">
          <ac:chgData name="Jyothi sree" userId="57e5eea5aa977fc8" providerId="LiveId" clId="{B12C86FD-376A-46ED-AB80-A7BF7C5812D4}" dt="2024-09-18T15:31:23.288" v="597" actId="478"/>
          <ac:spMkLst>
            <pc:docMk/>
            <pc:sldMk cId="2416911276" sldId="516"/>
            <ac:spMk id="2" creationId="{146DEAF4-F3DB-AA4C-349E-E94E2FA4D288}"/>
          </ac:spMkLst>
        </pc:spChg>
        <pc:spChg chg="del">
          <ac:chgData name="Jyothi sree" userId="57e5eea5aa977fc8" providerId="LiveId" clId="{B12C86FD-376A-46ED-AB80-A7BF7C5812D4}" dt="2024-09-18T15:31:24.984" v="598" actId="478"/>
          <ac:spMkLst>
            <pc:docMk/>
            <pc:sldMk cId="2416911276" sldId="516"/>
            <ac:spMk id="3" creationId="{2BBD8846-5336-2D31-DA32-5D010F0C86EC}"/>
          </ac:spMkLst>
        </pc:spChg>
        <pc:spChg chg="add mod">
          <ac:chgData name="Jyothi sree" userId="57e5eea5aa977fc8" providerId="LiveId" clId="{B12C86FD-376A-46ED-AB80-A7BF7C5812D4}" dt="2024-09-18T15:30:47.781" v="587" actId="1076"/>
          <ac:spMkLst>
            <pc:docMk/>
            <pc:sldMk cId="2416911276" sldId="516"/>
            <ac:spMk id="6" creationId="{B8B95760-6FBC-4892-48B7-7DC1C0461DE4}"/>
          </ac:spMkLst>
        </pc:spChg>
        <pc:spChg chg="add mod">
          <ac:chgData name="Jyothi sree" userId="57e5eea5aa977fc8" providerId="LiveId" clId="{B12C86FD-376A-46ED-AB80-A7BF7C5812D4}" dt="2024-09-18T15:31:00.499" v="590" actId="14100"/>
          <ac:spMkLst>
            <pc:docMk/>
            <pc:sldMk cId="2416911276" sldId="516"/>
            <ac:spMk id="8" creationId="{E20B100A-288E-1DC5-44B4-666A277AC2EF}"/>
          </ac:spMkLst>
        </pc:spChg>
      </pc:sldChg>
      <pc:sldChg chg="addSp delSp modSp new mod">
        <pc:chgData name="Jyothi sree" userId="57e5eea5aa977fc8" providerId="LiveId" clId="{B12C86FD-376A-46ED-AB80-A7BF7C5812D4}" dt="2024-09-18T15:31:19.273" v="596" actId="478"/>
        <pc:sldMkLst>
          <pc:docMk/>
          <pc:sldMk cId="1348545106" sldId="517"/>
        </pc:sldMkLst>
        <pc:spChg chg="del">
          <ac:chgData name="Jyothi sree" userId="57e5eea5aa977fc8" providerId="LiveId" clId="{B12C86FD-376A-46ED-AB80-A7BF7C5812D4}" dt="2024-09-18T15:31:17.746" v="595" actId="478"/>
          <ac:spMkLst>
            <pc:docMk/>
            <pc:sldMk cId="1348545106" sldId="517"/>
            <ac:spMk id="2" creationId="{C83D7270-4F62-892F-8BF7-033C590D54D7}"/>
          </ac:spMkLst>
        </pc:spChg>
        <pc:spChg chg="del">
          <ac:chgData name="Jyothi sree" userId="57e5eea5aa977fc8" providerId="LiveId" clId="{B12C86FD-376A-46ED-AB80-A7BF7C5812D4}" dt="2024-09-18T15:31:19.273" v="596" actId="478"/>
          <ac:spMkLst>
            <pc:docMk/>
            <pc:sldMk cId="1348545106" sldId="517"/>
            <ac:spMk id="3" creationId="{373E2BBA-3755-F66F-8CF2-147FA8C82D1D}"/>
          </ac:spMkLst>
        </pc:spChg>
        <pc:spChg chg="add mod">
          <ac:chgData name="Jyothi sree" userId="57e5eea5aa977fc8" providerId="LiveId" clId="{B12C86FD-376A-46ED-AB80-A7BF7C5812D4}" dt="2024-09-18T15:31:15.042" v="594" actId="14100"/>
          <ac:spMkLst>
            <pc:docMk/>
            <pc:sldMk cId="1348545106" sldId="517"/>
            <ac:spMk id="6" creationId="{D83BBCFE-B939-1577-8769-9B3FE3A0257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9/18/2024</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9/18/2024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en-US"/>
              <a:t>Click icon to add picture</a:t>
            </a:r>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p:txBody>
          <a:bodyPr/>
          <a:lstStyle/>
          <a:p>
            <a:r>
              <a:rPr lang="en-US" dirty="0"/>
              <a:t>Transport Demand prediction</a:t>
            </a:r>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p:txBody>
          <a:bodyPr>
            <a:normAutofit fontScale="77500" lnSpcReduction="20000"/>
          </a:bodyPr>
          <a:lstStyle/>
          <a:p>
            <a:r>
              <a:rPr lang="en-US" b="1" dirty="0"/>
              <a:t>JYOTHI SREE .A </a:t>
            </a:r>
          </a:p>
          <a:p>
            <a:r>
              <a:rPr lang="en-US" sz="3200" b="1" dirty="0">
                <a:solidFill>
                  <a:schemeClr val="bg1"/>
                </a:solidFill>
              </a:rPr>
              <a:t>221FA14067</a:t>
            </a:r>
          </a:p>
          <a:p>
            <a:endParaRPr lang="en-US" sz="3200" b="1" dirty="0">
              <a:solidFill>
                <a:schemeClr val="bg1"/>
              </a:solidFill>
            </a:endParaRPr>
          </a:p>
          <a:p>
            <a:pPr marL="514350" indent="-514350">
              <a:buAutoNum type="alphaUcPeriod"/>
            </a:pPr>
            <a:endParaRPr lang="en-US" sz="3200" b="1" dirty="0">
              <a:solidFill>
                <a:schemeClr val="bg1"/>
              </a:solidFill>
            </a:endParaRPr>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F8420C-F051-0188-1B3D-0140DB609920}"/>
              </a:ext>
            </a:extLst>
          </p:cNvPr>
          <p:cNvSpPr>
            <a:spLocks noGrp="1"/>
          </p:cNvSpPr>
          <p:nvPr>
            <p:ph type="sldNum" sz="quarter" idx="12"/>
          </p:nvPr>
        </p:nvSpPr>
        <p:spPr/>
        <p:txBody>
          <a:bodyPr/>
          <a:lstStyle/>
          <a:p>
            <a:fld id="{2C18C1E5-FB55-42F5-BD6D-9CC153FCDBE6}" type="slidenum">
              <a:rPr lang="en-US" smtClean="0"/>
              <a:t>10</a:t>
            </a:fld>
            <a:endParaRPr lang="en-US" dirty="0"/>
          </a:p>
        </p:txBody>
      </p:sp>
      <p:sp>
        <p:nvSpPr>
          <p:cNvPr id="6" name="TextBox 5">
            <a:extLst>
              <a:ext uri="{FF2B5EF4-FFF2-40B4-BE49-F238E27FC236}">
                <a16:creationId xmlns:a16="http://schemas.microsoft.com/office/drawing/2014/main" id="{9DCDCD1A-BD50-609A-AD42-B3C24F7C2A3F}"/>
              </a:ext>
            </a:extLst>
          </p:cNvPr>
          <p:cNvSpPr txBox="1"/>
          <p:nvPr/>
        </p:nvSpPr>
        <p:spPr>
          <a:xfrm>
            <a:off x="288036" y="336542"/>
            <a:ext cx="6099048" cy="461665"/>
          </a:xfrm>
          <a:prstGeom prst="rect">
            <a:avLst/>
          </a:prstGeom>
          <a:noFill/>
        </p:spPr>
        <p:txBody>
          <a:bodyPr wrap="square">
            <a:spAutoFit/>
          </a:bodyPr>
          <a:lstStyle/>
          <a:p>
            <a:pPr algn="l"/>
            <a:r>
              <a:rPr lang="en-IN" sz="2400" b="0" i="0" dirty="0">
                <a:effectLst/>
                <a:latin typeface="Roboto" panose="02000000000000000000" pitchFamily="2" charset="0"/>
              </a:rPr>
              <a:t>Hypothetical Statement - 2</a:t>
            </a:r>
          </a:p>
        </p:txBody>
      </p:sp>
      <p:sp>
        <p:nvSpPr>
          <p:cNvPr id="11" name="TextBox 10">
            <a:extLst>
              <a:ext uri="{FF2B5EF4-FFF2-40B4-BE49-F238E27FC236}">
                <a16:creationId xmlns:a16="http://schemas.microsoft.com/office/drawing/2014/main" id="{9EF4131E-78D0-9CA2-1453-103AFA32182D}"/>
              </a:ext>
            </a:extLst>
          </p:cNvPr>
          <p:cNvSpPr txBox="1"/>
          <p:nvPr/>
        </p:nvSpPr>
        <p:spPr>
          <a:xfrm>
            <a:off x="288036" y="1062704"/>
            <a:ext cx="5015484" cy="1754326"/>
          </a:xfrm>
          <a:prstGeom prst="rect">
            <a:avLst/>
          </a:prstGeom>
          <a:noFill/>
        </p:spPr>
        <p:txBody>
          <a:bodyPr wrap="square">
            <a:spAutoFit/>
          </a:bodyPr>
          <a:lstStyle/>
          <a:p>
            <a:pPr algn="l"/>
            <a:r>
              <a:rPr lang="en-US" b="1" i="0" dirty="0">
                <a:effectLst/>
                <a:latin typeface="Roboto" panose="02000000000000000000" pitchFamily="2" charset="0"/>
              </a:rPr>
              <a:t>Statement: </a:t>
            </a:r>
            <a:r>
              <a:rPr lang="en-US" b="0" i="0" dirty="0">
                <a:effectLst/>
                <a:latin typeface="Roboto" panose="02000000000000000000" pitchFamily="2" charset="0"/>
              </a:rPr>
              <a:t>The number of buses used in traveling is same as the number of shuttle used. Let Number of buses used be Nb, and Number of shuttle used be Ns</a:t>
            </a:r>
          </a:p>
          <a:p>
            <a:pPr algn="l"/>
            <a:r>
              <a:rPr lang="en-US" b="1" i="0" dirty="0">
                <a:effectLst/>
                <a:latin typeface="Roboto" panose="02000000000000000000" pitchFamily="2" charset="0"/>
              </a:rPr>
              <a:t>Null Hypothesis (H0) : </a:t>
            </a:r>
            <a:r>
              <a:rPr lang="en-US" b="0" i="0" dirty="0">
                <a:effectLst/>
                <a:latin typeface="Roboto" panose="02000000000000000000" pitchFamily="2" charset="0"/>
              </a:rPr>
              <a:t>Nb = Ns</a:t>
            </a:r>
          </a:p>
          <a:p>
            <a:pPr algn="l"/>
            <a:r>
              <a:rPr lang="en-US" b="1" i="0" dirty="0" err="1">
                <a:effectLst/>
                <a:latin typeface="Roboto" panose="02000000000000000000" pitchFamily="2" charset="0"/>
              </a:rPr>
              <a:t>Arlternative</a:t>
            </a:r>
            <a:r>
              <a:rPr lang="en-US" b="1" i="0" dirty="0">
                <a:effectLst/>
                <a:latin typeface="Roboto" panose="02000000000000000000" pitchFamily="2" charset="0"/>
              </a:rPr>
              <a:t> Hypothesis (Ha) : </a:t>
            </a:r>
            <a:r>
              <a:rPr lang="en-US" b="0" i="0" dirty="0">
                <a:effectLst/>
                <a:latin typeface="Roboto" panose="02000000000000000000" pitchFamily="2" charset="0"/>
              </a:rPr>
              <a:t>Nb != Ns</a:t>
            </a:r>
          </a:p>
        </p:txBody>
      </p:sp>
      <p:pic>
        <p:nvPicPr>
          <p:cNvPr id="13" name="Picture 12">
            <a:extLst>
              <a:ext uri="{FF2B5EF4-FFF2-40B4-BE49-F238E27FC236}">
                <a16:creationId xmlns:a16="http://schemas.microsoft.com/office/drawing/2014/main" id="{E7E61C57-3371-6EDC-9AB1-7C9DC1846C5E}"/>
              </a:ext>
            </a:extLst>
          </p:cNvPr>
          <p:cNvPicPr>
            <a:picLocks noChangeAspect="1"/>
          </p:cNvPicPr>
          <p:nvPr/>
        </p:nvPicPr>
        <p:blipFill>
          <a:blip r:embed="rId2"/>
          <a:stretch>
            <a:fillRect/>
          </a:stretch>
        </p:blipFill>
        <p:spPr>
          <a:xfrm>
            <a:off x="5619426" y="897051"/>
            <a:ext cx="5982348" cy="5063897"/>
          </a:xfrm>
          <a:prstGeom prst="rect">
            <a:avLst/>
          </a:prstGeom>
        </p:spPr>
      </p:pic>
      <p:sp>
        <p:nvSpPr>
          <p:cNvPr id="15" name="TextBox 14">
            <a:extLst>
              <a:ext uri="{FF2B5EF4-FFF2-40B4-BE49-F238E27FC236}">
                <a16:creationId xmlns:a16="http://schemas.microsoft.com/office/drawing/2014/main" id="{6F24408E-7727-26C2-DBFD-F244E2E566F4}"/>
              </a:ext>
            </a:extLst>
          </p:cNvPr>
          <p:cNvSpPr txBox="1"/>
          <p:nvPr/>
        </p:nvSpPr>
        <p:spPr>
          <a:xfrm>
            <a:off x="288036" y="4040971"/>
            <a:ext cx="6099048" cy="646331"/>
          </a:xfrm>
          <a:prstGeom prst="rect">
            <a:avLst/>
          </a:prstGeom>
          <a:noFill/>
        </p:spPr>
        <p:txBody>
          <a:bodyPr wrap="square">
            <a:spAutoFit/>
          </a:bodyPr>
          <a:lstStyle/>
          <a:p>
            <a:r>
              <a:rPr lang="en-US" b="0" i="0" dirty="0">
                <a:effectLst/>
                <a:latin typeface="Roboto" panose="02000000000000000000" pitchFamily="2" charset="0"/>
              </a:rPr>
              <a:t>From above, Nb &gt; Ns, hence we can reject Null Hypothesis.</a:t>
            </a:r>
            <a:endParaRPr lang="en-IN" dirty="0"/>
          </a:p>
        </p:txBody>
      </p:sp>
    </p:spTree>
    <p:extLst>
      <p:ext uri="{BB962C8B-B14F-4D97-AF65-F5344CB8AC3E}">
        <p14:creationId xmlns:p14="http://schemas.microsoft.com/office/powerpoint/2010/main" val="179755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3B960B-343A-F04F-3AEA-90B86F0CF5D4}"/>
              </a:ext>
            </a:extLst>
          </p:cNvPr>
          <p:cNvSpPr>
            <a:spLocks noGrp="1"/>
          </p:cNvSpPr>
          <p:nvPr>
            <p:ph type="sldNum" sz="quarter" idx="12"/>
          </p:nvPr>
        </p:nvSpPr>
        <p:spPr/>
        <p:txBody>
          <a:bodyPr/>
          <a:lstStyle/>
          <a:p>
            <a:fld id="{2C18C1E5-FB55-42F5-BD6D-9CC153FCDBE6}" type="slidenum">
              <a:rPr lang="en-US" smtClean="0"/>
              <a:t>11</a:t>
            </a:fld>
            <a:endParaRPr lang="en-US" dirty="0"/>
          </a:p>
        </p:txBody>
      </p:sp>
      <p:sp>
        <p:nvSpPr>
          <p:cNvPr id="6" name="TextBox 5">
            <a:extLst>
              <a:ext uri="{FF2B5EF4-FFF2-40B4-BE49-F238E27FC236}">
                <a16:creationId xmlns:a16="http://schemas.microsoft.com/office/drawing/2014/main" id="{0F7C5C15-3E86-4C34-1D08-2D2A49591C5A}"/>
              </a:ext>
            </a:extLst>
          </p:cNvPr>
          <p:cNvSpPr txBox="1"/>
          <p:nvPr/>
        </p:nvSpPr>
        <p:spPr>
          <a:xfrm>
            <a:off x="531876" y="391406"/>
            <a:ext cx="6099048" cy="369332"/>
          </a:xfrm>
          <a:prstGeom prst="rect">
            <a:avLst/>
          </a:prstGeom>
          <a:noFill/>
        </p:spPr>
        <p:txBody>
          <a:bodyPr wrap="square">
            <a:spAutoFit/>
          </a:bodyPr>
          <a:lstStyle/>
          <a:p>
            <a:pPr algn="l"/>
            <a:r>
              <a:rPr lang="en-IN" b="1" i="0" dirty="0">
                <a:effectLst/>
                <a:latin typeface="Roboto" panose="02000000000000000000" pitchFamily="2" charset="0"/>
              </a:rPr>
              <a:t>Hypothetical Statement - 3</a:t>
            </a:r>
          </a:p>
        </p:txBody>
      </p:sp>
      <p:sp>
        <p:nvSpPr>
          <p:cNvPr id="8" name="TextBox 7">
            <a:extLst>
              <a:ext uri="{FF2B5EF4-FFF2-40B4-BE49-F238E27FC236}">
                <a16:creationId xmlns:a16="http://schemas.microsoft.com/office/drawing/2014/main" id="{B7B67CB3-AAF4-04C9-066E-7A96508C0382}"/>
              </a:ext>
            </a:extLst>
          </p:cNvPr>
          <p:cNvSpPr txBox="1"/>
          <p:nvPr/>
        </p:nvSpPr>
        <p:spPr>
          <a:xfrm>
            <a:off x="531876" y="1146340"/>
            <a:ext cx="4715929" cy="1754326"/>
          </a:xfrm>
          <a:prstGeom prst="rect">
            <a:avLst/>
          </a:prstGeom>
          <a:noFill/>
        </p:spPr>
        <p:txBody>
          <a:bodyPr wrap="square">
            <a:spAutoFit/>
          </a:bodyPr>
          <a:lstStyle/>
          <a:p>
            <a:pPr algn="l"/>
            <a:r>
              <a:rPr lang="en-US" i="0" dirty="0">
                <a:effectLst/>
                <a:latin typeface="Roboto" panose="02000000000000000000" pitchFamily="2" charset="0"/>
              </a:rPr>
              <a:t>There is no traveling done in afternoon. Let number of </a:t>
            </a:r>
            <a:r>
              <a:rPr lang="en-US" i="0" dirty="0" err="1">
                <a:effectLst/>
                <a:latin typeface="Roboto" panose="02000000000000000000" pitchFamily="2" charset="0"/>
              </a:rPr>
              <a:t>travellers</a:t>
            </a:r>
            <a:r>
              <a:rPr lang="en-US" i="0" dirty="0">
                <a:effectLst/>
                <a:latin typeface="Roboto" panose="02000000000000000000" pitchFamily="2" charset="0"/>
              </a:rPr>
              <a:t> at the afternoon period (12pm - 4pm) be Na.</a:t>
            </a:r>
          </a:p>
          <a:p>
            <a:pPr algn="l"/>
            <a:r>
              <a:rPr lang="en-US" b="1" i="0" dirty="0">
                <a:effectLst/>
                <a:latin typeface="Roboto" panose="02000000000000000000" pitchFamily="2" charset="0"/>
              </a:rPr>
              <a:t>Null Hypothesis (H0) :</a:t>
            </a:r>
            <a:r>
              <a:rPr lang="en-US" i="0" dirty="0">
                <a:effectLst/>
                <a:latin typeface="Roboto" panose="02000000000000000000" pitchFamily="2" charset="0"/>
              </a:rPr>
              <a:t> Na = 0 (No </a:t>
            </a:r>
            <a:r>
              <a:rPr lang="en-US" i="0" dirty="0" err="1">
                <a:effectLst/>
                <a:latin typeface="Roboto" panose="02000000000000000000" pitchFamily="2" charset="0"/>
              </a:rPr>
              <a:t>travellers</a:t>
            </a:r>
            <a:r>
              <a:rPr lang="en-US" i="0" dirty="0">
                <a:effectLst/>
                <a:latin typeface="Roboto" panose="02000000000000000000" pitchFamily="2" charset="0"/>
              </a:rPr>
              <a:t> in afternoon)</a:t>
            </a:r>
          </a:p>
          <a:p>
            <a:pPr algn="l"/>
            <a:r>
              <a:rPr lang="en-US" b="1" i="0" dirty="0">
                <a:effectLst/>
                <a:latin typeface="Roboto" panose="02000000000000000000" pitchFamily="2" charset="0"/>
              </a:rPr>
              <a:t>Alternative Hypothesis (Ha) : </a:t>
            </a:r>
            <a:r>
              <a:rPr lang="en-US" i="0" dirty="0">
                <a:effectLst/>
                <a:latin typeface="Roboto" panose="02000000000000000000" pitchFamily="2" charset="0"/>
              </a:rPr>
              <a:t>Na != 0</a:t>
            </a:r>
          </a:p>
        </p:txBody>
      </p:sp>
      <p:pic>
        <p:nvPicPr>
          <p:cNvPr id="10" name="Picture 9">
            <a:extLst>
              <a:ext uri="{FF2B5EF4-FFF2-40B4-BE49-F238E27FC236}">
                <a16:creationId xmlns:a16="http://schemas.microsoft.com/office/drawing/2014/main" id="{6E60A745-BFF1-904F-9927-18CF8BF6AC5E}"/>
              </a:ext>
            </a:extLst>
          </p:cNvPr>
          <p:cNvPicPr>
            <a:picLocks noChangeAspect="1"/>
          </p:cNvPicPr>
          <p:nvPr/>
        </p:nvPicPr>
        <p:blipFill>
          <a:blip r:embed="rId2"/>
          <a:stretch>
            <a:fillRect/>
          </a:stretch>
        </p:blipFill>
        <p:spPr>
          <a:xfrm>
            <a:off x="5247805" y="760738"/>
            <a:ext cx="6725589" cy="5401429"/>
          </a:xfrm>
          <a:prstGeom prst="rect">
            <a:avLst/>
          </a:prstGeom>
        </p:spPr>
      </p:pic>
      <p:sp>
        <p:nvSpPr>
          <p:cNvPr id="12" name="TextBox 11">
            <a:extLst>
              <a:ext uri="{FF2B5EF4-FFF2-40B4-BE49-F238E27FC236}">
                <a16:creationId xmlns:a16="http://schemas.microsoft.com/office/drawing/2014/main" id="{CCCACFC9-23F2-91FC-80E4-33767294F360}"/>
              </a:ext>
            </a:extLst>
          </p:cNvPr>
          <p:cNvSpPr txBox="1"/>
          <p:nvPr/>
        </p:nvSpPr>
        <p:spPr>
          <a:xfrm>
            <a:off x="531876" y="3957334"/>
            <a:ext cx="4247388" cy="1754326"/>
          </a:xfrm>
          <a:prstGeom prst="rect">
            <a:avLst/>
          </a:prstGeom>
          <a:noFill/>
        </p:spPr>
        <p:txBody>
          <a:bodyPr wrap="square">
            <a:spAutoFit/>
          </a:bodyPr>
          <a:lstStyle/>
          <a:p>
            <a:pPr algn="l"/>
            <a:r>
              <a:rPr lang="en-US" b="0" i="0" dirty="0">
                <a:effectLst/>
                <a:latin typeface="Roboto" panose="02000000000000000000" pitchFamily="2" charset="0"/>
              </a:rPr>
              <a:t>From the graph we can see that between 12pm and 4pm (Afternoon), there are no </a:t>
            </a:r>
            <a:r>
              <a:rPr lang="en-US" b="0" i="0" dirty="0" err="1">
                <a:effectLst/>
                <a:latin typeface="Roboto" panose="02000000000000000000" pitchFamily="2" charset="0"/>
              </a:rPr>
              <a:t>travellers</a:t>
            </a:r>
            <a:r>
              <a:rPr lang="en-US" b="0" i="0" dirty="0">
                <a:effectLst/>
                <a:latin typeface="Roboto" panose="02000000000000000000" pitchFamily="2" charset="0"/>
              </a:rPr>
              <a:t>, or number of tickets sold are 0.</a:t>
            </a:r>
          </a:p>
          <a:p>
            <a:pPr algn="l"/>
            <a:r>
              <a:rPr lang="en-US" b="0" i="0" dirty="0">
                <a:effectLst/>
                <a:latin typeface="Roboto" panose="02000000000000000000" pitchFamily="2" charset="0"/>
              </a:rPr>
              <a:t>Hence Na = 0, therefore we cannot reject Null Hypothesis</a:t>
            </a:r>
          </a:p>
        </p:txBody>
      </p:sp>
    </p:spTree>
    <p:extLst>
      <p:ext uri="{BB962C8B-B14F-4D97-AF65-F5344CB8AC3E}">
        <p14:creationId xmlns:p14="http://schemas.microsoft.com/office/powerpoint/2010/main" val="365793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12CBF9-ADC4-47E6-4D44-A1D00C8DA4A4}"/>
              </a:ext>
            </a:extLst>
          </p:cNvPr>
          <p:cNvSpPr>
            <a:spLocks noGrp="1"/>
          </p:cNvSpPr>
          <p:nvPr>
            <p:ph type="dt" sz="half" idx="10"/>
          </p:nvPr>
        </p:nvSpPr>
        <p:spPr/>
        <p:txBody>
          <a:bodyPr/>
          <a:lstStyle/>
          <a:p>
            <a:r>
              <a:rPr lang="en-US"/>
              <a:t>9/3/20XX</a:t>
            </a:r>
            <a:endParaRPr lang="en-US" dirty="0"/>
          </a:p>
        </p:txBody>
      </p:sp>
      <p:sp>
        <p:nvSpPr>
          <p:cNvPr id="3" name="Footer Placeholder 2">
            <a:extLst>
              <a:ext uri="{FF2B5EF4-FFF2-40B4-BE49-F238E27FC236}">
                <a16:creationId xmlns:a16="http://schemas.microsoft.com/office/drawing/2014/main" id="{C4E3793D-1A35-985D-5B1C-4EE28882F1E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4ACE785-8269-37A5-D9C8-2FCA8B032D33}"/>
              </a:ext>
            </a:extLst>
          </p:cNvPr>
          <p:cNvSpPr>
            <a:spLocks noGrp="1"/>
          </p:cNvSpPr>
          <p:nvPr>
            <p:ph type="sldNum" sz="quarter" idx="12"/>
          </p:nvPr>
        </p:nvSpPr>
        <p:spPr/>
        <p:txBody>
          <a:bodyPr/>
          <a:lstStyle/>
          <a:p>
            <a:fld id="{2C18C1E5-FB55-42F5-BD6D-9CC153FCDBE6}" type="slidenum">
              <a:rPr lang="en-US" smtClean="0"/>
              <a:t>12</a:t>
            </a:fld>
            <a:endParaRPr lang="en-US" dirty="0"/>
          </a:p>
        </p:txBody>
      </p:sp>
      <p:sp>
        <p:nvSpPr>
          <p:cNvPr id="6" name="TextBox 5">
            <a:extLst>
              <a:ext uri="{FF2B5EF4-FFF2-40B4-BE49-F238E27FC236}">
                <a16:creationId xmlns:a16="http://schemas.microsoft.com/office/drawing/2014/main" id="{6831A087-F01E-5237-32ED-F67202B58609}"/>
              </a:ext>
            </a:extLst>
          </p:cNvPr>
          <p:cNvSpPr txBox="1"/>
          <p:nvPr/>
        </p:nvSpPr>
        <p:spPr>
          <a:xfrm>
            <a:off x="2322576" y="415907"/>
            <a:ext cx="8234172" cy="400110"/>
          </a:xfrm>
          <a:prstGeom prst="rect">
            <a:avLst/>
          </a:prstGeom>
          <a:noFill/>
        </p:spPr>
        <p:txBody>
          <a:bodyPr wrap="square">
            <a:spAutoFit/>
          </a:bodyPr>
          <a:lstStyle/>
          <a:p>
            <a:pPr algn="l"/>
            <a:r>
              <a:rPr lang="en-US" sz="2000" b="1" i="1" dirty="0">
                <a:effectLst/>
                <a:latin typeface="Roboto" panose="02000000000000000000" pitchFamily="2" charset="0"/>
              </a:rPr>
              <a:t>Feature Engineering, Data Pre-processing &amp; Transformation</a:t>
            </a:r>
            <a:endParaRPr lang="en-US" sz="2000" b="0" i="0" dirty="0">
              <a:effectLst/>
              <a:latin typeface="Roboto" panose="02000000000000000000" pitchFamily="2" charset="0"/>
            </a:endParaRPr>
          </a:p>
        </p:txBody>
      </p:sp>
      <p:sp>
        <p:nvSpPr>
          <p:cNvPr id="8" name="TextBox 7">
            <a:extLst>
              <a:ext uri="{FF2B5EF4-FFF2-40B4-BE49-F238E27FC236}">
                <a16:creationId xmlns:a16="http://schemas.microsoft.com/office/drawing/2014/main" id="{31FEEF62-05A7-993F-D743-EDA54BD371FD}"/>
              </a:ext>
            </a:extLst>
          </p:cNvPr>
          <p:cNvSpPr txBox="1"/>
          <p:nvPr/>
        </p:nvSpPr>
        <p:spPr>
          <a:xfrm>
            <a:off x="2864358" y="1462525"/>
            <a:ext cx="6099048" cy="369332"/>
          </a:xfrm>
          <a:prstGeom prst="rect">
            <a:avLst/>
          </a:prstGeom>
          <a:noFill/>
        </p:spPr>
        <p:txBody>
          <a:bodyPr wrap="square">
            <a:spAutoFit/>
          </a:bodyPr>
          <a:lstStyle/>
          <a:p>
            <a:r>
              <a:rPr lang="en-US" b="0" dirty="0" err="1">
                <a:effectLst/>
                <a:latin typeface="Courier New" panose="02070309020205020404" pitchFamily="49" charset="0"/>
              </a:rPr>
              <a:t>df_copy.time_period_of_day.value_counts</a:t>
            </a:r>
            <a:r>
              <a:rPr lang="en-US" b="0" dirty="0">
                <a:effectLst/>
                <a:latin typeface="Courier New" panose="02070309020205020404" pitchFamily="49" charset="0"/>
              </a:rPr>
              <a:t>()</a:t>
            </a:r>
          </a:p>
        </p:txBody>
      </p:sp>
      <p:sp>
        <p:nvSpPr>
          <p:cNvPr id="10" name="TextBox 9">
            <a:extLst>
              <a:ext uri="{FF2B5EF4-FFF2-40B4-BE49-F238E27FC236}">
                <a16:creationId xmlns:a16="http://schemas.microsoft.com/office/drawing/2014/main" id="{8F0D35EE-E99A-BBC2-8DC7-65E0521E23AC}"/>
              </a:ext>
            </a:extLst>
          </p:cNvPr>
          <p:cNvSpPr txBox="1"/>
          <p:nvPr/>
        </p:nvSpPr>
        <p:spPr>
          <a:xfrm>
            <a:off x="794766" y="2590148"/>
            <a:ext cx="10559034" cy="1754326"/>
          </a:xfrm>
          <a:prstGeom prst="rect">
            <a:avLst/>
          </a:prstGeom>
          <a:noFill/>
        </p:spPr>
        <p:txBody>
          <a:bodyPr wrap="square">
            <a:spAutoFit/>
          </a:bodyPr>
          <a:lstStyle/>
          <a:p>
            <a:pPr algn="l"/>
            <a:r>
              <a:rPr lang="en-US" b="0" i="0" dirty="0">
                <a:effectLst/>
                <a:latin typeface="Roboto" panose="02000000000000000000" pitchFamily="2" charset="0"/>
              </a:rPr>
              <a:t>3 value counts, we can see:</a:t>
            </a:r>
          </a:p>
          <a:p>
            <a:pPr algn="l">
              <a:buFont typeface="+mj-lt"/>
              <a:buAutoNum type="arabicPeriod"/>
            </a:pPr>
            <a:r>
              <a:rPr lang="en-US" b="0" i="0" dirty="0">
                <a:effectLst/>
                <a:latin typeface="Roboto" panose="02000000000000000000" pitchFamily="2" charset="0"/>
              </a:rPr>
              <a:t>Some months have higher frequency of travel</a:t>
            </a:r>
          </a:p>
          <a:p>
            <a:pPr algn="l">
              <a:buFont typeface="+mj-lt"/>
              <a:buAutoNum type="arabicPeriod"/>
            </a:pPr>
            <a:r>
              <a:rPr lang="en-US" b="0" i="0" dirty="0">
                <a:effectLst/>
                <a:latin typeface="Roboto" panose="02000000000000000000" pitchFamily="2" charset="0"/>
              </a:rPr>
              <a:t>Some days in year have very high frequency of travelers, while others have really low frequency. This is because of more traveling being done in some month than others.</a:t>
            </a:r>
          </a:p>
          <a:p>
            <a:pPr algn="l">
              <a:buFont typeface="+mj-lt"/>
              <a:buAutoNum type="arabicPeriod"/>
            </a:pPr>
            <a:r>
              <a:rPr lang="en-US" b="0" i="0" dirty="0">
                <a:effectLst/>
                <a:latin typeface="Roboto" panose="02000000000000000000" pitchFamily="2" charset="0"/>
              </a:rPr>
              <a:t>Some days in a month have high </a:t>
            </a:r>
            <a:r>
              <a:rPr lang="en-US" b="0" i="0" dirty="0" err="1">
                <a:effectLst/>
                <a:latin typeface="Roboto" panose="02000000000000000000" pitchFamily="2" charset="0"/>
              </a:rPr>
              <a:t>frequeny</a:t>
            </a:r>
            <a:r>
              <a:rPr lang="en-US" b="0" i="0" dirty="0">
                <a:effectLst/>
                <a:latin typeface="Roboto" panose="02000000000000000000" pitchFamily="2" charset="0"/>
              </a:rPr>
              <a:t> of travel than others.</a:t>
            </a:r>
          </a:p>
          <a:p>
            <a:pPr algn="l">
              <a:buFont typeface="+mj-lt"/>
              <a:buAutoNum type="arabicPeriod"/>
            </a:pPr>
            <a:r>
              <a:rPr lang="en-US" b="0" i="0" dirty="0">
                <a:effectLst/>
                <a:latin typeface="Roboto" panose="02000000000000000000" pitchFamily="2" charset="0"/>
              </a:rPr>
              <a:t>Some period in the day have high frequency of travel.</a:t>
            </a:r>
          </a:p>
        </p:txBody>
      </p:sp>
    </p:spTree>
    <p:extLst>
      <p:ext uri="{BB962C8B-B14F-4D97-AF65-F5344CB8AC3E}">
        <p14:creationId xmlns:p14="http://schemas.microsoft.com/office/powerpoint/2010/main" val="251015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C8DA74-A340-DE42-E7AB-51AA093521C3}"/>
              </a:ext>
            </a:extLst>
          </p:cNvPr>
          <p:cNvSpPr>
            <a:spLocks noGrp="1"/>
          </p:cNvSpPr>
          <p:nvPr>
            <p:ph type="sldNum" sz="quarter" idx="12"/>
          </p:nvPr>
        </p:nvSpPr>
        <p:spPr/>
        <p:txBody>
          <a:bodyPr/>
          <a:lstStyle/>
          <a:p>
            <a:fld id="{2C18C1E5-FB55-42F5-BD6D-9CC153FCDBE6}" type="slidenum">
              <a:rPr lang="en-US" smtClean="0"/>
              <a:t>13</a:t>
            </a:fld>
            <a:endParaRPr lang="en-US" dirty="0"/>
          </a:p>
        </p:txBody>
      </p:sp>
      <p:sp>
        <p:nvSpPr>
          <p:cNvPr id="6" name="TextBox 5">
            <a:extLst>
              <a:ext uri="{FF2B5EF4-FFF2-40B4-BE49-F238E27FC236}">
                <a16:creationId xmlns:a16="http://schemas.microsoft.com/office/drawing/2014/main" id="{0D75D6B1-2A9C-0C97-9674-F21A08DAC3C5}"/>
              </a:ext>
            </a:extLst>
          </p:cNvPr>
          <p:cNvSpPr txBox="1"/>
          <p:nvPr/>
        </p:nvSpPr>
        <p:spPr>
          <a:xfrm>
            <a:off x="4366260" y="0"/>
            <a:ext cx="6099048" cy="584775"/>
          </a:xfrm>
          <a:prstGeom prst="rect">
            <a:avLst/>
          </a:prstGeom>
          <a:noFill/>
        </p:spPr>
        <p:txBody>
          <a:bodyPr wrap="square">
            <a:spAutoFit/>
          </a:bodyPr>
          <a:lstStyle/>
          <a:p>
            <a:pPr algn="l"/>
            <a:r>
              <a:rPr lang="en-IN" sz="3200" b="1" i="1" dirty="0">
                <a:solidFill>
                  <a:schemeClr val="accent1"/>
                </a:solidFill>
                <a:effectLst/>
                <a:latin typeface="Roboto" panose="02000000000000000000" pitchFamily="2" charset="0"/>
              </a:rPr>
              <a:t>Multicollinearity</a:t>
            </a:r>
            <a:endParaRPr lang="en-IN" sz="3200" b="0" i="0" dirty="0">
              <a:solidFill>
                <a:schemeClr val="accent1"/>
              </a:solidFill>
              <a:effectLst/>
              <a:latin typeface="Roboto" panose="02000000000000000000" pitchFamily="2" charset="0"/>
            </a:endParaRPr>
          </a:p>
        </p:txBody>
      </p:sp>
      <p:pic>
        <p:nvPicPr>
          <p:cNvPr id="8" name="Picture 7">
            <a:extLst>
              <a:ext uri="{FF2B5EF4-FFF2-40B4-BE49-F238E27FC236}">
                <a16:creationId xmlns:a16="http://schemas.microsoft.com/office/drawing/2014/main" id="{5DFB4804-4A33-18EC-D3A6-EB9DCF4A6DCD}"/>
              </a:ext>
            </a:extLst>
          </p:cNvPr>
          <p:cNvPicPr>
            <a:picLocks noChangeAspect="1"/>
          </p:cNvPicPr>
          <p:nvPr/>
        </p:nvPicPr>
        <p:blipFill>
          <a:blip r:embed="rId2"/>
          <a:stretch>
            <a:fillRect/>
          </a:stretch>
        </p:blipFill>
        <p:spPr>
          <a:xfrm>
            <a:off x="164219" y="584775"/>
            <a:ext cx="8135485" cy="5839640"/>
          </a:xfrm>
          <a:prstGeom prst="rect">
            <a:avLst/>
          </a:prstGeom>
        </p:spPr>
      </p:pic>
      <p:sp>
        <p:nvSpPr>
          <p:cNvPr id="10" name="TextBox 9">
            <a:extLst>
              <a:ext uri="{FF2B5EF4-FFF2-40B4-BE49-F238E27FC236}">
                <a16:creationId xmlns:a16="http://schemas.microsoft.com/office/drawing/2014/main" id="{2391EAAA-72F2-88F0-4A90-8D18DF719F4D}"/>
              </a:ext>
            </a:extLst>
          </p:cNvPr>
          <p:cNvSpPr txBox="1"/>
          <p:nvPr/>
        </p:nvSpPr>
        <p:spPr>
          <a:xfrm>
            <a:off x="8610600" y="1254570"/>
            <a:ext cx="3185160" cy="2585323"/>
          </a:xfrm>
          <a:prstGeom prst="rect">
            <a:avLst/>
          </a:prstGeom>
          <a:noFill/>
        </p:spPr>
        <p:txBody>
          <a:bodyPr wrap="square">
            <a:spAutoFit/>
          </a:bodyPr>
          <a:lstStyle/>
          <a:p>
            <a:r>
              <a:rPr lang="en-US" b="0" i="0" dirty="0">
                <a:solidFill>
                  <a:schemeClr val="tx2"/>
                </a:solidFill>
                <a:effectLst/>
                <a:latin typeface="Roboto" panose="02000000000000000000" pitchFamily="2" charset="0"/>
              </a:rPr>
              <a:t>Many columns have high correlation with newly formed features. Hence columns like </a:t>
            </a:r>
            <a:r>
              <a:rPr lang="en-US" b="0" i="0" dirty="0" err="1">
                <a:solidFill>
                  <a:schemeClr val="tx2"/>
                </a:solidFill>
                <a:effectLst/>
                <a:latin typeface="Roboto" panose="02000000000000000000" pitchFamily="2" charset="0"/>
              </a:rPr>
              <a:t>travel_month</a:t>
            </a:r>
            <a:r>
              <a:rPr lang="en-US" b="0" i="0" dirty="0">
                <a:solidFill>
                  <a:schemeClr val="tx2"/>
                </a:solidFill>
                <a:effectLst/>
                <a:latin typeface="Roboto" panose="02000000000000000000" pitchFamily="2" charset="0"/>
              </a:rPr>
              <a:t>, </a:t>
            </a:r>
            <a:r>
              <a:rPr lang="en-US" b="0" i="0" dirty="0" err="1">
                <a:solidFill>
                  <a:schemeClr val="tx2"/>
                </a:solidFill>
                <a:effectLst/>
                <a:latin typeface="Roboto" panose="02000000000000000000" pitchFamily="2" charset="0"/>
              </a:rPr>
              <a:t>travel_day_of_year</a:t>
            </a:r>
            <a:r>
              <a:rPr lang="en-US" b="0" i="0" dirty="0">
                <a:solidFill>
                  <a:schemeClr val="tx2"/>
                </a:solidFill>
                <a:effectLst/>
                <a:latin typeface="Roboto" panose="02000000000000000000" pitchFamily="2" charset="0"/>
              </a:rPr>
              <a:t>, </a:t>
            </a:r>
            <a:r>
              <a:rPr lang="en-US" b="0" i="0" dirty="0" err="1">
                <a:solidFill>
                  <a:schemeClr val="tx2"/>
                </a:solidFill>
                <a:effectLst/>
                <a:latin typeface="Roboto" panose="02000000000000000000" pitchFamily="2" charset="0"/>
              </a:rPr>
              <a:t>travel_day_of_month</a:t>
            </a:r>
            <a:r>
              <a:rPr lang="en-US" b="0" i="0" dirty="0">
                <a:solidFill>
                  <a:schemeClr val="tx2"/>
                </a:solidFill>
                <a:effectLst/>
                <a:latin typeface="Roboto" panose="02000000000000000000" pitchFamily="2" charset="0"/>
              </a:rPr>
              <a:t>, etc. will be dropped because we have already created new weighted columns for these.</a:t>
            </a:r>
            <a:endParaRPr lang="en-IN" dirty="0">
              <a:solidFill>
                <a:schemeClr val="tx2"/>
              </a:solidFill>
            </a:endParaRPr>
          </a:p>
        </p:txBody>
      </p:sp>
    </p:spTree>
    <p:extLst>
      <p:ext uri="{BB962C8B-B14F-4D97-AF65-F5344CB8AC3E}">
        <p14:creationId xmlns:p14="http://schemas.microsoft.com/office/powerpoint/2010/main" val="3687991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3B516C-CACB-0D62-B901-17AAD9EC2674}"/>
              </a:ext>
            </a:extLst>
          </p:cNvPr>
          <p:cNvSpPr>
            <a:spLocks noGrp="1"/>
          </p:cNvSpPr>
          <p:nvPr>
            <p:ph type="dt" sz="half" idx="10"/>
          </p:nvPr>
        </p:nvSpPr>
        <p:spPr/>
        <p:txBody>
          <a:bodyPr/>
          <a:lstStyle/>
          <a:p>
            <a:r>
              <a:rPr lang="en-US"/>
              <a:t>9/3/20XX</a:t>
            </a:r>
            <a:endParaRPr lang="en-US" dirty="0"/>
          </a:p>
        </p:txBody>
      </p:sp>
      <p:sp>
        <p:nvSpPr>
          <p:cNvPr id="3" name="Footer Placeholder 2">
            <a:extLst>
              <a:ext uri="{FF2B5EF4-FFF2-40B4-BE49-F238E27FC236}">
                <a16:creationId xmlns:a16="http://schemas.microsoft.com/office/drawing/2014/main" id="{9927E468-8FB1-5220-AF86-C84E0B49E1F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11C396A-CB0C-F71B-B530-431C586507E2}"/>
              </a:ext>
            </a:extLst>
          </p:cNvPr>
          <p:cNvSpPr>
            <a:spLocks noGrp="1"/>
          </p:cNvSpPr>
          <p:nvPr>
            <p:ph type="sldNum" sz="quarter" idx="12"/>
          </p:nvPr>
        </p:nvSpPr>
        <p:spPr/>
        <p:txBody>
          <a:bodyPr/>
          <a:lstStyle/>
          <a:p>
            <a:fld id="{2C18C1E5-FB55-42F5-BD6D-9CC153FCDBE6}" type="slidenum">
              <a:rPr lang="en-US" smtClean="0"/>
              <a:t>14</a:t>
            </a:fld>
            <a:endParaRPr lang="en-US" dirty="0"/>
          </a:p>
        </p:txBody>
      </p:sp>
      <p:sp>
        <p:nvSpPr>
          <p:cNvPr id="6" name="TextBox 5">
            <a:extLst>
              <a:ext uri="{FF2B5EF4-FFF2-40B4-BE49-F238E27FC236}">
                <a16:creationId xmlns:a16="http://schemas.microsoft.com/office/drawing/2014/main" id="{ACE8EF99-74F8-86B4-5412-9948A2476595}"/>
              </a:ext>
            </a:extLst>
          </p:cNvPr>
          <p:cNvSpPr txBox="1"/>
          <p:nvPr/>
        </p:nvSpPr>
        <p:spPr>
          <a:xfrm>
            <a:off x="4841748" y="289483"/>
            <a:ext cx="6099048" cy="830997"/>
          </a:xfrm>
          <a:prstGeom prst="rect">
            <a:avLst/>
          </a:prstGeom>
          <a:noFill/>
        </p:spPr>
        <p:txBody>
          <a:bodyPr wrap="square">
            <a:spAutoFit/>
          </a:bodyPr>
          <a:lstStyle/>
          <a:p>
            <a:r>
              <a:rPr lang="en-IN" sz="2400" b="1" dirty="0">
                <a:solidFill>
                  <a:schemeClr val="accent1"/>
                </a:solidFill>
                <a:latin typeface="Bookman Old Style" panose="02050604050505020204" pitchFamily="18" charset="0"/>
              </a:rPr>
              <a:t>Data Splitting:</a:t>
            </a:r>
          </a:p>
          <a:p>
            <a:endParaRPr lang="en-IN" sz="2400" b="1" dirty="0">
              <a:solidFill>
                <a:schemeClr val="accent1"/>
              </a:solidFill>
            </a:endParaRPr>
          </a:p>
        </p:txBody>
      </p:sp>
      <p:sp>
        <p:nvSpPr>
          <p:cNvPr id="8" name="TextBox 7">
            <a:extLst>
              <a:ext uri="{FF2B5EF4-FFF2-40B4-BE49-F238E27FC236}">
                <a16:creationId xmlns:a16="http://schemas.microsoft.com/office/drawing/2014/main" id="{79A46F95-803B-D86D-C556-A2F33A33A140}"/>
              </a:ext>
            </a:extLst>
          </p:cNvPr>
          <p:cNvSpPr txBox="1"/>
          <p:nvPr/>
        </p:nvSpPr>
        <p:spPr>
          <a:xfrm>
            <a:off x="512064" y="1408176"/>
            <a:ext cx="11192256"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Bookman Old Style" panose="02050604050505020204" pitchFamily="18" charset="0"/>
              </a:rPr>
              <a:t>Data splitting is a fundamental technique in machine learning that involves dividing a dataset into training and testing</a:t>
            </a:r>
            <a:r>
              <a:rPr lang="en-US" altLang="en-US" dirty="0">
                <a:latin typeface="Bookman Old Style" panose="02050604050505020204" pitchFamily="18" charset="0"/>
              </a:rPr>
              <a:t> </a:t>
            </a:r>
            <a:r>
              <a:rPr kumimoji="0" lang="en-US" altLang="en-US" sz="1800" b="0" i="0" u="none" strike="noStrike" cap="none" normalizeH="0" baseline="0" dirty="0">
                <a:ln>
                  <a:noFill/>
                </a:ln>
                <a:solidFill>
                  <a:schemeClr val="tx1"/>
                </a:solidFill>
                <a:effectLst/>
                <a:latin typeface="Bookman Old Style" panose="02050604050505020204" pitchFamily="18" charset="0"/>
              </a:rPr>
              <a:t>sets. This practice serves several crucial purposes: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Bookman Old Style" panose="02050604050505020204" pitchFamily="18" charset="0"/>
              </a:rPr>
              <a:t>Model Evaluation:</a:t>
            </a:r>
            <a:r>
              <a:rPr kumimoji="0" lang="en-US" altLang="en-US" sz="1800" b="0" i="0" u="none" strike="noStrike" cap="none" normalizeH="0" baseline="0" dirty="0">
                <a:ln>
                  <a:noFill/>
                </a:ln>
                <a:solidFill>
                  <a:schemeClr val="tx1"/>
                </a:solidFill>
                <a:effectLst/>
                <a:latin typeface="Bookman Old Style" panose="02050604050505020204" pitchFamily="18" charset="0"/>
              </a:rPr>
              <a:t> The training set is used to train the model, while the testing set is used to evaluate its performance on unseen data. This helps to prevent overfitting, where the model becomes too specialized to the training data and performs poorly on new data</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b="1" dirty="0">
                <a:latin typeface="Bookman Old Style" panose="02050604050505020204" pitchFamily="18" charset="0"/>
              </a:rPr>
              <a:t>Hyperparameter Tuning:</a:t>
            </a:r>
            <a:r>
              <a:rPr lang="en-US" dirty="0">
                <a:latin typeface="Bookman Old Style" panose="02050604050505020204" pitchFamily="18" charset="0"/>
              </a:rPr>
              <a:t> Data splitting allows for hyperparameter tuning, where different values for model parameters are tried to find the optimal configuration. The training set is used to train the model with various hyperparameters, and the testing set is used to evaluate the performance of each configuration</a:t>
            </a:r>
            <a:r>
              <a:rPr lang="en-US" dirty="0"/>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2094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CF26A5-CB9D-AF89-0853-4224965997B3}"/>
              </a:ext>
            </a:extLst>
          </p:cNvPr>
          <p:cNvSpPr>
            <a:spLocks noGrp="1"/>
          </p:cNvSpPr>
          <p:nvPr>
            <p:ph type="sldNum" sz="quarter" idx="12"/>
          </p:nvPr>
        </p:nvSpPr>
        <p:spPr/>
        <p:txBody>
          <a:bodyPr/>
          <a:lstStyle/>
          <a:p>
            <a:fld id="{2C18C1E5-FB55-42F5-BD6D-9CC153FCDBE6}" type="slidenum">
              <a:rPr lang="en-US" smtClean="0"/>
              <a:t>15</a:t>
            </a:fld>
            <a:endParaRPr lang="en-US" dirty="0"/>
          </a:p>
        </p:txBody>
      </p:sp>
      <p:sp>
        <p:nvSpPr>
          <p:cNvPr id="6" name="TextBox 5">
            <a:extLst>
              <a:ext uri="{FF2B5EF4-FFF2-40B4-BE49-F238E27FC236}">
                <a16:creationId xmlns:a16="http://schemas.microsoft.com/office/drawing/2014/main" id="{242F9626-6BC4-A736-B806-84B0ADC057B9}"/>
              </a:ext>
            </a:extLst>
          </p:cNvPr>
          <p:cNvSpPr txBox="1"/>
          <p:nvPr/>
        </p:nvSpPr>
        <p:spPr>
          <a:xfrm>
            <a:off x="347472" y="512064"/>
            <a:ext cx="11301984" cy="4985980"/>
          </a:xfrm>
          <a:prstGeom prst="rect">
            <a:avLst/>
          </a:prstGeom>
          <a:noFill/>
        </p:spPr>
        <p:txBody>
          <a:bodyPr wrap="square">
            <a:spAutoFit/>
          </a:bodyPr>
          <a:lstStyle/>
          <a:p>
            <a:r>
              <a:rPr lang="en-US" sz="2400" i="1" dirty="0">
                <a:latin typeface="Bookman Old Style" panose="02050604050505020204" pitchFamily="18" charset="0"/>
              </a:rPr>
              <a:t>Models Used in Transportation Demand Prediction:</a:t>
            </a:r>
          </a:p>
          <a:p>
            <a:endParaRPr lang="en-US" sz="2400" i="1" dirty="0">
              <a:latin typeface="Bookman Old Style" panose="02050604050505020204" pitchFamily="18" charset="0"/>
            </a:endParaRPr>
          </a:p>
          <a:p>
            <a:r>
              <a:rPr lang="en-US" dirty="0"/>
              <a:t>Various machine learning models have been employed for transportation demand prediction, each with its own strengths and weaknesses. Some of the commonly used models include:</a:t>
            </a:r>
          </a:p>
          <a:p>
            <a:endParaRPr lang="en-US" dirty="0"/>
          </a:p>
          <a:p>
            <a:pPr algn="l">
              <a:buFont typeface="Arial" panose="020B0604020202020204" pitchFamily="34" charset="0"/>
              <a:buChar char="•"/>
            </a:pPr>
            <a:r>
              <a:rPr lang="en-IN" b="0" i="0" dirty="0">
                <a:solidFill>
                  <a:srgbClr val="1F2328"/>
                </a:solidFill>
                <a:effectLst/>
                <a:latin typeface="Bookman Old Style" panose="02050604050505020204" pitchFamily="18" charset="0"/>
              </a:rPr>
              <a:t>Five models are implemented to predict the transport demand to Nairobi. These include:</a:t>
            </a:r>
          </a:p>
          <a:p>
            <a:pPr marL="742950" lvl="1" indent="-285750" algn="l">
              <a:buFont typeface="Arial" panose="020B0604020202020204" pitchFamily="34" charset="0"/>
              <a:buChar char="•"/>
            </a:pPr>
            <a:r>
              <a:rPr lang="en-IN" b="0" i="0" dirty="0">
                <a:solidFill>
                  <a:srgbClr val="0070C0"/>
                </a:solidFill>
                <a:effectLst/>
                <a:latin typeface="Bookman Old Style" panose="02050604050505020204" pitchFamily="18" charset="0"/>
              </a:rPr>
              <a:t>Linear Models:</a:t>
            </a:r>
          </a:p>
          <a:p>
            <a:pPr marL="1200150" lvl="2" indent="-285750" algn="l">
              <a:buFont typeface="Wingdings" panose="05000000000000000000" pitchFamily="2" charset="2"/>
              <a:buChar char="q"/>
            </a:pPr>
            <a:r>
              <a:rPr lang="en-IN" b="0" i="0" dirty="0">
                <a:solidFill>
                  <a:srgbClr val="1F2328"/>
                </a:solidFill>
                <a:effectLst/>
                <a:latin typeface="Bookman Old Style" panose="02050604050505020204" pitchFamily="18" charset="0"/>
              </a:rPr>
              <a:t>Linear Regression</a:t>
            </a:r>
          </a:p>
          <a:p>
            <a:pPr marL="1200150" lvl="2" indent="-285750" algn="l">
              <a:buFont typeface="Wingdings" panose="05000000000000000000" pitchFamily="2" charset="2"/>
              <a:buChar char="q"/>
            </a:pPr>
            <a:r>
              <a:rPr lang="en-IN" b="0" i="0" dirty="0">
                <a:solidFill>
                  <a:srgbClr val="1F2328"/>
                </a:solidFill>
                <a:effectLst/>
                <a:latin typeface="Bookman Old Style" panose="02050604050505020204" pitchFamily="18" charset="0"/>
              </a:rPr>
              <a:t>Lasso Regression (L1)</a:t>
            </a:r>
          </a:p>
          <a:p>
            <a:pPr marL="1200150" lvl="2" indent="-285750" algn="l">
              <a:buFont typeface="Wingdings" panose="05000000000000000000" pitchFamily="2" charset="2"/>
              <a:buChar char="q"/>
            </a:pPr>
            <a:r>
              <a:rPr lang="en-IN" b="0" i="0" dirty="0">
                <a:solidFill>
                  <a:srgbClr val="1F2328"/>
                </a:solidFill>
                <a:effectLst/>
                <a:latin typeface="Bookman Old Style" panose="02050604050505020204" pitchFamily="18" charset="0"/>
              </a:rPr>
              <a:t>Ridge Regression (L2)</a:t>
            </a:r>
          </a:p>
          <a:p>
            <a:pPr marL="742950" lvl="1" indent="-285750" algn="l">
              <a:buFont typeface="Arial" panose="020B0604020202020204" pitchFamily="34" charset="0"/>
              <a:buChar char="•"/>
            </a:pPr>
            <a:r>
              <a:rPr lang="en-IN" b="0" i="0" dirty="0">
                <a:solidFill>
                  <a:srgbClr val="0070C0"/>
                </a:solidFill>
                <a:effectLst/>
                <a:latin typeface="Bookman Old Style" panose="02050604050505020204" pitchFamily="18" charset="0"/>
              </a:rPr>
              <a:t>Ensemble Models:</a:t>
            </a:r>
          </a:p>
          <a:p>
            <a:pPr marL="1200150" lvl="2" indent="-285750" algn="l">
              <a:buFont typeface="Wingdings" panose="05000000000000000000" pitchFamily="2" charset="2"/>
              <a:buChar char="q"/>
            </a:pPr>
            <a:r>
              <a:rPr lang="en-IN" b="0" i="0" dirty="0">
                <a:solidFill>
                  <a:srgbClr val="1F2328"/>
                </a:solidFill>
                <a:effectLst/>
                <a:latin typeface="Bookman Old Style" panose="02050604050505020204" pitchFamily="18" charset="0"/>
              </a:rPr>
              <a:t>Random Forest</a:t>
            </a:r>
          </a:p>
          <a:p>
            <a:pPr marL="1200150" lvl="2" indent="-285750" algn="l">
              <a:buFont typeface="Wingdings" panose="05000000000000000000" pitchFamily="2" charset="2"/>
              <a:buChar char="q"/>
            </a:pPr>
            <a:r>
              <a:rPr lang="en-IN" b="0" i="0" dirty="0" err="1">
                <a:solidFill>
                  <a:srgbClr val="1F2328"/>
                </a:solidFill>
                <a:effectLst/>
                <a:latin typeface="Bookman Old Style" panose="02050604050505020204" pitchFamily="18" charset="0"/>
              </a:rPr>
              <a:t>XGBoost</a:t>
            </a:r>
            <a:endParaRPr lang="en-IN" b="0" i="0" dirty="0">
              <a:solidFill>
                <a:srgbClr val="1F2328"/>
              </a:solidFill>
              <a:effectLst/>
              <a:latin typeface="Bookman Old Style" panose="02050604050505020204" pitchFamily="18" charset="0"/>
            </a:endParaRPr>
          </a:p>
          <a:p>
            <a:pPr algn="l">
              <a:buFont typeface="Arial" panose="020B0604020202020204" pitchFamily="34" charset="0"/>
              <a:buChar char="•"/>
            </a:pPr>
            <a:r>
              <a:rPr lang="en-IN" b="0" i="0" dirty="0">
                <a:solidFill>
                  <a:srgbClr val="1F2328"/>
                </a:solidFill>
                <a:effectLst/>
                <a:latin typeface="Bookman Old Style" panose="02050604050505020204" pitchFamily="18" charset="0"/>
              </a:rPr>
              <a:t>To improve model performance, k-fold cross validation and </a:t>
            </a:r>
            <a:r>
              <a:rPr lang="en-IN" b="0" i="0" dirty="0" err="1">
                <a:solidFill>
                  <a:srgbClr val="1F2328"/>
                </a:solidFill>
                <a:effectLst/>
                <a:latin typeface="Bookman Old Style" panose="02050604050505020204" pitchFamily="18" charset="0"/>
              </a:rPr>
              <a:t>hyperparamter</a:t>
            </a:r>
            <a:r>
              <a:rPr lang="en-IN" b="0" i="0" dirty="0">
                <a:solidFill>
                  <a:srgbClr val="1F2328"/>
                </a:solidFill>
                <a:effectLst/>
                <a:latin typeface="Bookman Old Style" panose="02050604050505020204" pitchFamily="18" charset="0"/>
              </a:rPr>
              <a:t> tuning is done using </a:t>
            </a:r>
            <a:r>
              <a:rPr lang="en-IN" b="0" i="0" dirty="0" err="1">
                <a:solidFill>
                  <a:srgbClr val="1F2328"/>
                </a:solidFill>
                <a:effectLst/>
                <a:latin typeface="Bookman Old Style" panose="02050604050505020204" pitchFamily="18" charset="0"/>
              </a:rPr>
              <a:t>GridSearchCV</a:t>
            </a:r>
            <a:r>
              <a:rPr lang="en-IN" b="0" i="0" dirty="0">
                <a:solidFill>
                  <a:srgbClr val="1F2328"/>
                </a:solidFill>
                <a:effectLst/>
                <a:latin typeface="Bookman Old Style" panose="02050604050505020204" pitchFamily="18" charset="0"/>
              </a:rPr>
              <a:t>.</a:t>
            </a:r>
          </a:p>
          <a:p>
            <a:pPr marL="285750" indent="-285750" algn="l">
              <a:buFont typeface="Wingdings" panose="05000000000000000000" pitchFamily="2" charset="2"/>
              <a:buChar char="q"/>
            </a:pPr>
            <a:r>
              <a:rPr lang="en-IN" b="0" i="0" dirty="0">
                <a:solidFill>
                  <a:srgbClr val="1F2328"/>
                </a:solidFill>
                <a:effectLst/>
                <a:latin typeface="Bookman Old Style" panose="02050604050505020204" pitchFamily="18" charset="0"/>
              </a:rPr>
              <a:t>Evaluation metrics such as MSE, RMSE, MAE, MAPE, R2 score and Adjusted R2 score is used to compare model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1988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658FAC-6707-77C9-1A66-AEE37DF243D7}"/>
              </a:ext>
            </a:extLst>
          </p:cNvPr>
          <p:cNvSpPr>
            <a:spLocks noGrp="1"/>
          </p:cNvSpPr>
          <p:nvPr>
            <p:ph type="dt" sz="half" idx="10"/>
          </p:nvPr>
        </p:nvSpPr>
        <p:spPr/>
        <p:txBody>
          <a:bodyPr/>
          <a:lstStyle/>
          <a:p>
            <a:r>
              <a:rPr lang="en-US"/>
              <a:t>9/3/20XX</a:t>
            </a:r>
            <a:endParaRPr lang="en-US" dirty="0"/>
          </a:p>
        </p:txBody>
      </p:sp>
      <p:sp>
        <p:nvSpPr>
          <p:cNvPr id="3" name="Footer Placeholder 2">
            <a:extLst>
              <a:ext uri="{FF2B5EF4-FFF2-40B4-BE49-F238E27FC236}">
                <a16:creationId xmlns:a16="http://schemas.microsoft.com/office/drawing/2014/main" id="{145A7063-5283-DF85-CA0C-3257F2A3E610}"/>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CD85D50-233A-B843-D83A-E3C5FE780E5A}"/>
              </a:ext>
            </a:extLst>
          </p:cNvPr>
          <p:cNvSpPr>
            <a:spLocks noGrp="1"/>
          </p:cNvSpPr>
          <p:nvPr>
            <p:ph type="sldNum" sz="quarter" idx="12"/>
          </p:nvPr>
        </p:nvSpPr>
        <p:spPr/>
        <p:txBody>
          <a:bodyPr/>
          <a:lstStyle/>
          <a:p>
            <a:fld id="{2C18C1E5-FB55-42F5-BD6D-9CC153FCDBE6}" type="slidenum">
              <a:rPr lang="en-US" smtClean="0"/>
              <a:t>16</a:t>
            </a:fld>
            <a:endParaRPr lang="en-US" dirty="0"/>
          </a:p>
        </p:txBody>
      </p:sp>
      <p:pic>
        <p:nvPicPr>
          <p:cNvPr id="5" name="Picture 4">
            <a:extLst>
              <a:ext uri="{FF2B5EF4-FFF2-40B4-BE49-F238E27FC236}">
                <a16:creationId xmlns:a16="http://schemas.microsoft.com/office/drawing/2014/main" id="{7413FAD4-6231-161A-6ADE-EAE7042ECF50}"/>
              </a:ext>
            </a:extLst>
          </p:cNvPr>
          <p:cNvPicPr>
            <a:picLocks noChangeAspect="1"/>
          </p:cNvPicPr>
          <p:nvPr/>
        </p:nvPicPr>
        <p:blipFill>
          <a:blip r:embed="rId2"/>
          <a:stretch>
            <a:fillRect/>
          </a:stretch>
        </p:blipFill>
        <p:spPr>
          <a:xfrm>
            <a:off x="838200" y="502285"/>
            <a:ext cx="9822426" cy="5126908"/>
          </a:xfrm>
          <a:prstGeom prst="rect">
            <a:avLst/>
          </a:prstGeom>
        </p:spPr>
      </p:pic>
      <p:sp>
        <p:nvSpPr>
          <p:cNvPr id="7" name="TextBox 6">
            <a:extLst>
              <a:ext uri="{FF2B5EF4-FFF2-40B4-BE49-F238E27FC236}">
                <a16:creationId xmlns:a16="http://schemas.microsoft.com/office/drawing/2014/main" id="{F1DA3F5D-6378-2008-F732-4B26D3DD7398}"/>
              </a:ext>
            </a:extLst>
          </p:cNvPr>
          <p:cNvSpPr txBox="1"/>
          <p:nvPr/>
        </p:nvSpPr>
        <p:spPr>
          <a:xfrm>
            <a:off x="838200" y="5637324"/>
            <a:ext cx="10821924" cy="923330"/>
          </a:xfrm>
          <a:prstGeom prst="rect">
            <a:avLst/>
          </a:prstGeom>
          <a:noFill/>
        </p:spPr>
        <p:txBody>
          <a:bodyPr wrap="square">
            <a:spAutoFit/>
          </a:bodyPr>
          <a:lstStyle/>
          <a:p>
            <a:r>
              <a:rPr lang="en-US" b="0" i="0" dirty="0">
                <a:solidFill>
                  <a:srgbClr val="1F2328"/>
                </a:solidFill>
                <a:effectLst/>
                <a:latin typeface="Bookman Old Style" panose="02050604050505020204" pitchFamily="18" charset="0"/>
              </a:rPr>
              <a:t>Hyper </a:t>
            </a:r>
            <a:r>
              <a:rPr lang="en-US" b="0" i="0" dirty="0" err="1">
                <a:solidFill>
                  <a:srgbClr val="1F2328"/>
                </a:solidFill>
                <a:effectLst/>
                <a:latin typeface="Bookman Old Style" panose="02050604050505020204" pitchFamily="18" charset="0"/>
              </a:rPr>
              <a:t>paramter</a:t>
            </a:r>
            <a:r>
              <a:rPr lang="en-US" b="0" i="0" dirty="0">
                <a:solidFill>
                  <a:srgbClr val="1F2328"/>
                </a:solidFill>
                <a:effectLst/>
                <a:latin typeface="Bookman Old Style" panose="02050604050505020204" pitchFamily="18" charset="0"/>
              </a:rPr>
              <a:t> tuned Random Forest model gave the best test accuracy, hence it </a:t>
            </a:r>
            <a:r>
              <a:rPr lang="en-US" b="0" i="0" dirty="0" err="1">
                <a:solidFill>
                  <a:srgbClr val="1F2328"/>
                </a:solidFill>
                <a:effectLst/>
                <a:latin typeface="Bookman Old Style" panose="02050604050505020204" pitchFamily="18" charset="0"/>
              </a:rPr>
              <a:t>it</a:t>
            </a:r>
            <a:r>
              <a:rPr lang="en-US" b="0" i="0" dirty="0">
                <a:solidFill>
                  <a:srgbClr val="1F2328"/>
                </a:solidFill>
                <a:effectLst/>
                <a:latin typeface="Bookman Old Style" panose="02050604050505020204" pitchFamily="18" charset="0"/>
              </a:rPr>
              <a:t> chosen as final prediction model.</a:t>
            </a:r>
          </a:p>
          <a:p>
            <a:endParaRPr lang="en-IN" dirty="0">
              <a:latin typeface="Bookman Old Style" panose="02050604050505020204" pitchFamily="18" charset="0"/>
            </a:endParaRPr>
          </a:p>
        </p:txBody>
      </p:sp>
    </p:spTree>
    <p:extLst>
      <p:ext uri="{BB962C8B-B14F-4D97-AF65-F5344CB8AC3E}">
        <p14:creationId xmlns:p14="http://schemas.microsoft.com/office/powerpoint/2010/main" val="1397079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A9DCE2-829D-5BEC-8957-F418B75CF97E}"/>
              </a:ext>
            </a:extLst>
          </p:cNvPr>
          <p:cNvSpPr>
            <a:spLocks noGrp="1"/>
          </p:cNvSpPr>
          <p:nvPr>
            <p:ph type="sldNum" sz="quarter" idx="12"/>
          </p:nvPr>
        </p:nvSpPr>
        <p:spPr/>
        <p:txBody>
          <a:bodyPr/>
          <a:lstStyle/>
          <a:p>
            <a:fld id="{2C18C1E5-FB55-42F5-BD6D-9CC153FCDBE6}" type="slidenum">
              <a:rPr lang="en-US" smtClean="0"/>
              <a:t>17</a:t>
            </a:fld>
            <a:endParaRPr lang="en-US" dirty="0"/>
          </a:p>
        </p:txBody>
      </p:sp>
      <p:sp>
        <p:nvSpPr>
          <p:cNvPr id="6" name="TextBox 5">
            <a:extLst>
              <a:ext uri="{FF2B5EF4-FFF2-40B4-BE49-F238E27FC236}">
                <a16:creationId xmlns:a16="http://schemas.microsoft.com/office/drawing/2014/main" id="{8EC3A201-EBFC-6B3F-2C8B-F1319B28BC92}"/>
              </a:ext>
            </a:extLst>
          </p:cNvPr>
          <p:cNvSpPr txBox="1"/>
          <p:nvPr/>
        </p:nvSpPr>
        <p:spPr>
          <a:xfrm>
            <a:off x="237744" y="438912"/>
            <a:ext cx="11393424" cy="5447645"/>
          </a:xfrm>
          <a:prstGeom prst="rect">
            <a:avLst/>
          </a:prstGeom>
          <a:noFill/>
        </p:spPr>
        <p:txBody>
          <a:bodyPr wrap="square">
            <a:spAutoFit/>
          </a:bodyPr>
          <a:lstStyle/>
          <a:p>
            <a:r>
              <a:rPr lang="en-US" sz="2400" i="1" dirty="0">
                <a:latin typeface="Bookman Old Style" panose="02050604050505020204" pitchFamily="18" charset="0"/>
              </a:rPr>
              <a:t>Significant Improvements Due to Hyperparameter Tuning</a:t>
            </a:r>
          </a:p>
          <a:p>
            <a:endParaRPr lang="en-US" b="1" dirty="0">
              <a:latin typeface="Bookman Old Style" panose="02050604050505020204" pitchFamily="18" charset="0"/>
            </a:endParaRPr>
          </a:p>
          <a:p>
            <a:r>
              <a:rPr lang="en-US" dirty="0">
                <a:latin typeface="Bookman Old Style" panose="02050604050505020204" pitchFamily="18" charset="0"/>
              </a:rPr>
              <a:t>Hyperparameter tuning is a critical step in machine learning that can significantly improve model performance. By carefully selecting the right hyperparameters, you can:</a:t>
            </a:r>
          </a:p>
          <a:p>
            <a:endParaRPr lang="en-US" dirty="0">
              <a:latin typeface="Bookman Old Style" panose="02050604050505020204" pitchFamily="18" charset="0"/>
            </a:endParaRPr>
          </a:p>
          <a:p>
            <a:pPr marL="342900" indent="-342900">
              <a:buAutoNum type="arabicPeriod"/>
            </a:pPr>
            <a:r>
              <a:rPr lang="en-US" dirty="0">
                <a:solidFill>
                  <a:srgbClr val="0070C0"/>
                </a:solidFill>
                <a:latin typeface="Bookman Old Style" panose="02050604050505020204" pitchFamily="18" charset="0"/>
              </a:rPr>
              <a:t>Prevent Overfitting</a:t>
            </a:r>
            <a:r>
              <a:rPr lang="en-US" b="1" dirty="0">
                <a:latin typeface="Bookman Old Style" panose="02050604050505020204" pitchFamily="18" charset="0"/>
              </a:rPr>
              <a:t>:</a:t>
            </a:r>
          </a:p>
          <a:p>
            <a:endParaRPr lang="en-US" b="1" dirty="0">
              <a:latin typeface="Bookman Old Style" panose="02050604050505020204" pitchFamily="18" charset="0"/>
            </a:endParaRPr>
          </a:p>
          <a:p>
            <a:pPr>
              <a:buFont typeface="Arial" panose="020B0604020202020204" pitchFamily="34" charset="0"/>
              <a:buChar char="•"/>
            </a:pPr>
            <a:r>
              <a:rPr lang="en-US" dirty="0">
                <a:solidFill>
                  <a:srgbClr val="00B050"/>
                </a:solidFill>
                <a:latin typeface="Bookman Old Style" panose="02050604050505020204" pitchFamily="18" charset="0"/>
              </a:rPr>
              <a:t>Reduce complexity: </a:t>
            </a:r>
            <a:r>
              <a:rPr lang="en-US" dirty="0">
                <a:latin typeface="Bookman Old Style" panose="02050604050505020204" pitchFamily="18" charset="0"/>
              </a:rPr>
              <a:t>Tuning hyperparameters can help simplify models, preventing them from memorizing the training data too closely and failing to generalize to new data.</a:t>
            </a:r>
          </a:p>
          <a:p>
            <a:pPr>
              <a:buFont typeface="Arial" panose="020B0604020202020204" pitchFamily="34" charset="0"/>
              <a:buChar char="•"/>
            </a:pPr>
            <a:r>
              <a:rPr lang="en-US" dirty="0">
                <a:solidFill>
                  <a:srgbClr val="00B050"/>
                </a:solidFill>
                <a:latin typeface="Bookman Old Style" panose="02050604050505020204" pitchFamily="18" charset="0"/>
              </a:rPr>
              <a:t>Regularization</a:t>
            </a:r>
            <a:r>
              <a:rPr lang="en-US" b="1" dirty="0">
                <a:latin typeface="Bookman Old Style" panose="02050604050505020204" pitchFamily="18" charset="0"/>
              </a:rPr>
              <a:t>:</a:t>
            </a:r>
            <a:r>
              <a:rPr lang="en-US" dirty="0">
                <a:latin typeface="Bookman Old Style" panose="02050604050505020204" pitchFamily="18" charset="0"/>
              </a:rPr>
              <a:t> Techniques like L1 or L2 regularization, often controlled by hyperparameters, can penalize complex models, reducing the risk of overfitting.</a:t>
            </a:r>
          </a:p>
          <a:p>
            <a:endParaRPr lang="en-US" dirty="0">
              <a:latin typeface="Bookman Old Style" panose="02050604050505020204" pitchFamily="18" charset="0"/>
            </a:endParaRPr>
          </a:p>
          <a:p>
            <a:r>
              <a:rPr lang="en-US" b="1" dirty="0">
                <a:solidFill>
                  <a:srgbClr val="0070C0"/>
                </a:solidFill>
                <a:latin typeface="Bookman Old Style" panose="02050604050505020204" pitchFamily="18" charset="0"/>
              </a:rPr>
              <a:t>2. </a:t>
            </a:r>
            <a:r>
              <a:rPr lang="en-US" dirty="0">
                <a:solidFill>
                  <a:srgbClr val="0070C0"/>
                </a:solidFill>
                <a:latin typeface="Bookman Old Style" panose="02050604050505020204" pitchFamily="18" charset="0"/>
              </a:rPr>
              <a:t>Improve Model Accuracy:</a:t>
            </a:r>
          </a:p>
          <a:p>
            <a:endParaRPr lang="en-US" b="1" dirty="0">
              <a:latin typeface="Bookman Old Style" panose="02050604050505020204" pitchFamily="18" charset="0"/>
            </a:endParaRPr>
          </a:p>
          <a:p>
            <a:pPr>
              <a:buFont typeface="Arial" panose="020B0604020202020204" pitchFamily="34" charset="0"/>
              <a:buChar char="•"/>
            </a:pPr>
            <a:r>
              <a:rPr lang="en-US" dirty="0">
                <a:solidFill>
                  <a:srgbClr val="00B050"/>
                </a:solidFill>
                <a:latin typeface="Bookman Old Style" panose="02050604050505020204" pitchFamily="18" charset="0"/>
              </a:rPr>
              <a:t>Optimize performance: </a:t>
            </a:r>
            <a:r>
              <a:rPr lang="en-US" dirty="0">
                <a:latin typeface="Bookman Old Style" panose="02050604050505020204" pitchFamily="18" charset="0"/>
              </a:rPr>
              <a:t>Finding the optimal hyperparameter values can lead to more accurate predictions on both training and testing data.</a:t>
            </a:r>
          </a:p>
          <a:p>
            <a:pPr>
              <a:buFont typeface="Arial" panose="020B0604020202020204" pitchFamily="34" charset="0"/>
              <a:buChar char="•"/>
            </a:pPr>
            <a:r>
              <a:rPr lang="en-US" dirty="0">
                <a:solidFill>
                  <a:srgbClr val="00B050"/>
                </a:solidFill>
                <a:latin typeface="Bookman Old Style" panose="02050604050505020204" pitchFamily="18" charset="0"/>
              </a:rPr>
              <a:t>Enhance generalization: </a:t>
            </a:r>
            <a:r>
              <a:rPr lang="en-US" dirty="0">
                <a:latin typeface="Bookman Old Style" panose="02050604050505020204" pitchFamily="18" charset="0"/>
              </a:rPr>
              <a:t>Well-tuned models are better able to generalize to unseen data, making them more reliable in real-world applications.</a:t>
            </a:r>
          </a:p>
          <a:p>
            <a:endParaRPr lang="en-IN" dirty="0"/>
          </a:p>
        </p:txBody>
      </p:sp>
    </p:spTree>
    <p:extLst>
      <p:ext uri="{BB962C8B-B14F-4D97-AF65-F5344CB8AC3E}">
        <p14:creationId xmlns:p14="http://schemas.microsoft.com/office/powerpoint/2010/main" val="4260709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F1A2EF-0EA5-EA07-9502-B29E72C62EE0}"/>
              </a:ext>
            </a:extLst>
          </p:cNvPr>
          <p:cNvSpPr>
            <a:spLocks noGrp="1"/>
          </p:cNvSpPr>
          <p:nvPr>
            <p:ph type="sldNum" sz="quarter" idx="12"/>
          </p:nvPr>
        </p:nvSpPr>
        <p:spPr/>
        <p:txBody>
          <a:bodyPr/>
          <a:lstStyle/>
          <a:p>
            <a:fld id="{2C18C1E5-FB55-42F5-BD6D-9CC153FCDBE6}" type="slidenum">
              <a:rPr lang="en-US" smtClean="0"/>
              <a:t>18</a:t>
            </a:fld>
            <a:endParaRPr lang="en-US" dirty="0"/>
          </a:p>
        </p:txBody>
      </p:sp>
      <p:sp>
        <p:nvSpPr>
          <p:cNvPr id="6" name="TextBox 5">
            <a:extLst>
              <a:ext uri="{FF2B5EF4-FFF2-40B4-BE49-F238E27FC236}">
                <a16:creationId xmlns:a16="http://schemas.microsoft.com/office/drawing/2014/main" id="{5AE7F96E-FFCF-C70C-BABC-D1B5AFA085D3}"/>
              </a:ext>
            </a:extLst>
          </p:cNvPr>
          <p:cNvSpPr txBox="1"/>
          <p:nvPr/>
        </p:nvSpPr>
        <p:spPr>
          <a:xfrm>
            <a:off x="621792" y="1682496"/>
            <a:ext cx="11119104" cy="43891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rgbClr val="00B050"/>
                </a:solidFill>
                <a:effectLst/>
                <a:latin typeface="Bookman Old Style" panose="02050604050505020204" pitchFamily="18" charset="0"/>
              </a:rPr>
              <a:t>Correlation between factors: </a:t>
            </a:r>
            <a:r>
              <a:rPr kumimoji="0" lang="en-US" altLang="en-US" sz="1800" b="0" i="0" u="none" strike="noStrike" cap="none" normalizeH="0" baseline="0" dirty="0">
                <a:ln>
                  <a:noFill/>
                </a:ln>
                <a:solidFill>
                  <a:schemeClr val="tx1"/>
                </a:solidFill>
                <a:effectLst/>
                <a:latin typeface="Bookman Old Style" panose="02050604050505020204" pitchFamily="18" charset="0"/>
              </a:rPr>
              <a:t>Regression analysis can reveal significant correlations between transportation demand and various factors, such as population, income, land use, and economic conditions.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rgbClr val="00B050"/>
                </a:solidFill>
                <a:effectLst/>
                <a:latin typeface="Bookman Old Style" panose="02050604050505020204" pitchFamily="18" charset="0"/>
              </a:rPr>
              <a:t>Trend identification: </a:t>
            </a:r>
            <a:r>
              <a:rPr kumimoji="0" lang="en-US" altLang="en-US" sz="1800" b="0" i="0" u="none" strike="noStrike" cap="none" normalizeH="0" baseline="0" dirty="0">
                <a:ln>
                  <a:noFill/>
                </a:ln>
                <a:solidFill>
                  <a:schemeClr val="tx1"/>
                </a:solidFill>
                <a:effectLst/>
                <a:latin typeface="Bookman Old Style" panose="02050604050505020204" pitchFamily="18" charset="0"/>
              </a:rPr>
              <a:t>Regression models can identify trends and patterns in transportation demand over time, helping in forecasting future needs.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B050"/>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rgbClr val="00B050"/>
                </a:solidFill>
                <a:effectLst/>
                <a:latin typeface="Bookman Old Style" panose="02050604050505020204" pitchFamily="18" charset="0"/>
              </a:rPr>
              <a:t>Impact assessment: </a:t>
            </a:r>
            <a:r>
              <a:rPr kumimoji="0" lang="en-US" altLang="en-US" sz="1800" b="0" i="0" u="none" strike="noStrike" cap="none" normalizeH="0" baseline="0" dirty="0">
                <a:ln>
                  <a:noFill/>
                </a:ln>
                <a:solidFill>
                  <a:schemeClr val="tx1"/>
                </a:solidFill>
                <a:effectLst/>
                <a:latin typeface="Bookman Old Style" panose="02050604050505020204" pitchFamily="18" charset="0"/>
              </a:rPr>
              <a:t>By analyzing the coefficients of regression models, it is possible to assess the impact of different factors on transportation demand. For example, a high coefficient for population might indicate that population growth has a significant influence on traffic volume.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rgbClr val="00B050"/>
                </a:solidFill>
                <a:effectLst/>
                <a:latin typeface="Bookman Old Style" panose="02050604050505020204" pitchFamily="18" charset="0"/>
              </a:rPr>
              <a:t>Sensitivity analysis: </a:t>
            </a:r>
            <a:r>
              <a:rPr kumimoji="0" lang="en-US" altLang="en-US" sz="1800" b="0" i="0" u="none" strike="noStrike" cap="none" normalizeH="0" baseline="0" dirty="0">
                <a:ln>
                  <a:noFill/>
                </a:ln>
                <a:solidFill>
                  <a:schemeClr val="tx1"/>
                </a:solidFill>
                <a:effectLst/>
                <a:latin typeface="Bookman Old Style" panose="02050604050505020204" pitchFamily="18" charset="0"/>
              </a:rPr>
              <a:t>Regression models can be used to conduct sensitivity analysis, which involves examining how changes in input variables affect the predicted outcome. This can help in understanding the uncertainty associated with predictions.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AB4A610-FE95-ACAE-C59D-ECEFA6FAB738}"/>
              </a:ext>
            </a:extLst>
          </p:cNvPr>
          <p:cNvSpPr txBox="1"/>
          <p:nvPr/>
        </p:nvSpPr>
        <p:spPr>
          <a:xfrm>
            <a:off x="621792" y="1028430"/>
            <a:ext cx="6099048" cy="369332"/>
          </a:xfrm>
          <a:prstGeom prst="rect">
            <a:avLst/>
          </a:prstGeom>
          <a:noFill/>
        </p:spPr>
        <p:txBody>
          <a:bodyPr wrap="square">
            <a:spAutoFit/>
          </a:bodyPr>
          <a:lstStyle/>
          <a:p>
            <a:r>
              <a:rPr lang="en-IN" sz="1800" b="1" dirty="0">
                <a:latin typeface="Bookman Old Style" panose="02050604050505020204" pitchFamily="18" charset="0"/>
              </a:rPr>
              <a:t>Insights Found:</a:t>
            </a:r>
          </a:p>
        </p:txBody>
      </p:sp>
    </p:spTree>
    <p:extLst>
      <p:ext uri="{BB962C8B-B14F-4D97-AF65-F5344CB8AC3E}">
        <p14:creationId xmlns:p14="http://schemas.microsoft.com/office/powerpoint/2010/main" val="2553095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A07C37-0F8B-2293-D06C-B76FEE9D463A}"/>
              </a:ext>
            </a:extLst>
          </p:cNvPr>
          <p:cNvSpPr>
            <a:spLocks noGrp="1"/>
          </p:cNvSpPr>
          <p:nvPr>
            <p:ph type="sldNum" sz="quarter" idx="12"/>
          </p:nvPr>
        </p:nvSpPr>
        <p:spPr/>
        <p:txBody>
          <a:bodyPr/>
          <a:lstStyle/>
          <a:p>
            <a:fld id="{2C18C1E5-FB55-42F5-BD6D-9CC153FCDBE6}" type="slidenum">
              <a:rPr lang="en-US" smtClean="0"/>
              <a:t>19</a:t>
            </a:fld>
            <a:endParaRPr lang="en-US" dirty="0"/>
          </a:p>
        </p:txBody>
      </p:sp>
      <p:sp>
        <p:nvSpPr>
          <p:cNvPr id="6" name="TextBox 5">
            <a:extLst>
              <a:ext uri="{FF2B5EF4-FFF2-40B4-BE49-F238E27FC236}">
                <a16:creationId xmlns:a16="http://schemas.microsoft.com/office/drawing/2014/main" id="{E561A395-2561-7A5D-D745-E676524801A1}"/>
              </a:ext>
            </a:extLst>
          </p:cNvPr>
          <p:cNvSpPr txBox="1"/>
          <p:nvPr/>
        </p:nvSpPr>
        <p:spPr>
          <a:xfrm>
            <a:off x="711708" y="1674673"/>
            <a:ext cx="10768584" cy="350865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1" u="none" strike="noStrike" cap="none" normalizeH="0" baseline="0" dirty="0">
                <a:ln>
                  <a:noFill/>
                </a:ln>
                <a:solidFill>
                  <a:schemeClr val="tx1"/>
                </a:solidFill>
                <a:effectLst/>
                <a:latin typeface="Bookman Old Style" panose="02050604050505020204" pitchFamily="18" charset="0"/>
              </a:rPr>
              <a:t>Best Fit Evaluation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rgbClr val="00B050"/>
                </a:solidFill>
                <a:effectLst/>
                <a:latin typeface="Bookman Old Style" panose="02050604050505020204" pitchFamily="18" charset="0"/>
              </a:rPr>
              <a:t>R-squared (R²): </a:t>
            </a:r>
            <a:r>
              <a:rPr kumimoji="0" lang="en-US" altLang="en-US" sz="1800" b="0" i="0" u="none" strike="noStrike" cap="none" normalizeH="0" baseline="0" dirty="0">
                <a:ln>
                  <a:noFill/>
                </a:ln>
                <a:solidFill>
                  <a:schemeClr val="tx1"/>
                </a:solidFill>
                <a:effectLst/>
                <a:latin typeface="Bookman Old Style" panose="02050604050505020204" pitchFamily="18" charset="0"/>
              </a:rPr>
              <a:t>Measures the proportion of variance in the dependent variable</a:t>
            </a:r>
          </a:p>
          <a:p>
            <a:pPr marL="0" marR="0" lvl="0" indent="0"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Bookman Old Style" panose="02050604050505020204" pitchFamily="18" charset="0"/>
              </a:rPr>
              <a:t>(transportation demand) that is</a:t>
            </a:r>
            <a:r>
              <a:rPr lang="en-US" altLang="en-US" dirty="0">
                <a:latin typeface="Bookman Old Style" panose="02050604050505020204" pitchFamily="18" charset="0"/>
              </a:rPr>
              <a:t> </a:t>
            </a:r>
            <a:r>
              <a:rPr kumimoji="0" lang="en-US" altLang="en-US" sz="1800" b="0" i="0" u="none" strike="noStrike" cap="none" normalizeH="0" baseline="0" dirty="0">
                <a:ln>
                  <a:noFill/>
                </a:ln>
                <a:solidFill>
                  <a:schemeClr val="tx1"/>
                </a:solidFill>
                <a:effectLst/>
                <a:latin typeface="Bookman Old Style" panose="02050604050505020204" pitchFamily="18" charset="0"/>
              </a:rPr>
              <a:t>explained by the independent variables. A higher R² indicates a better fit. </a:t>
            </a:r>
          </a:p>
          <a:p>
            <a:pPr marL="0" marR="0" lvl="0" indent="0"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rgbClr val="00B050"/>
                </a:solidFill>
                <a:effectLst/>
                <a:latin typeface="Bookman Old Style" panose="02050604050505020204" pitchFamily="18" charset="0"/>
              </a:rPr>
              <a:t>Adjusted R-squared: </a:t>
            </a:r>
            <a:r>
              <a:rPr kumimoji="0" lang="en-US" altLang="en-US" sz="1800" b="0" i="0" u="none" strike="noStrike" cap="none" normalizeH="0" baseline="0" dirty="0">
                <a:ln>
                  <a:noFill/>
                </a:ln>
                <a:solidFill>
                  <a:schemeClr val="tx1"/>
                </a:solidFill>
                <a:effectLst/>
                <a:latin typeface="Bookman Old Style" panose="02050604050505020204" pitchFamily="18" charset="0"/>
              </a:rPr>
              <a:t>Similar to R², but penalizes for the number of independent variables, making it more suitable for comparing models with different numbers of features.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rgbClr val="00B050"/>
                </a:solidFill>
                <a:effectLst/>
                <a:latin typeface="Bookman Old Style" panose="02050604050505020204" pitchFamily="18" charset="0"/>
              </a:rPr>
              <a:t>Mean squared error (MSE): </a:t>
            </a:r>
            <a:r>
              <a:rPr kumimoji="0" lang="en-US" altLang="en-US" sz="1800" b="0" i="0" u="none" strike="noStrike" cap="none" normalizeH="0" baseline="0" dirty="0">
                <a:ln>
                  <a:noFill/>
                </a:ln>
                <a:solidFill>
                  <a:schemeClr val="tx1"/>
                </a:solidFill>
                <a:effectLst/>
                <a:latin typeface="Bookman Old Style" panose="02050604050505020204" pitchFamily="18" charset="0"/>
              </a:rPr>
              <a:t>Measures the average squared difference between the predicted and actual values. A lower MSE indicates a better fit.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931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p:txBody>
          <a:bodyPr/>
          <a:lstStyle/>
          <a:p>
            <a:r>
              <a:rPr lang="en-US" dirty="0"/>
              <a:t>Agenda</a:t>
            </a:r>
          </a:p>
        </p:txBody>
      </p:sp>
      <p:sp>
        <p:nvSpPr>
          <p:cNvPr id="4" name="Date Placeholder 3">
            <a:extLst>
              <a:ext uri="{FF2B5EF4-FFF2-40B4-BE49-F238E27FC236}">
                <a16:creationId xmlns:a16="http://schemas.microsoft.com/office/drawing/2014/main" id="{1CB1E77D-BC6B-46E9-A266-292BF5B66921}"/>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13E18432-CFA9-4F2E-902D-95B380693D0C}"/>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a:lstStyle/>
          <a:p>
            <a:fld id="{2C18C1E5-FB55-42F5-BD6D-9CC153FCDBE6}" type="slidenum">
              <a:rPr lang="en-US" smtClean="0"/>
              <a:pPr/>
              <a:t>2</a:t>
            </a:fld>
            <a:endParaRPr lang="en-US" dirty="0"/>
          </a:p>
        </p:txBody>
      </p:sp>
      <p:sp>
        <p:nvSpPr>
          <p:cNvPr id="8" name="Content Placeholder 7">
            <a:extLst>
              <a:ext uri="{FF2B5EF4-FFF2-40B4-BE49-F238E27FC236}">
                <a16:creationId xmlns:a16="http://schemas.microsoft.com/office/drawing/2014/main" id="{13E1F8FB-B5F8-54BD-DBD9-52D18C3304B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42842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7DD6BE-F461-7101-E046-5FF281F3421C}"/>
              </a:ext>
            </a:extLst>
          </p:cNvPr>
          <p:cNvSpPr>
            <a:spLocks noGrp="1"/>
          </p:cNvSpPr>
          <p:nvPr>
            <p:ph type="sldNum" sz="quarter" idx="12"/>
          </p:nvPr>
        </p:nvSpPr>
        <p:spPr/>
        <p:txBody>
          <a:bodyPr/>
          <a:lstStyle/>
          <a:p>
            <a:fld id="{2C18C1E5-FB55-42F5-BD6D-9CC153FCDBE6}" type="slidenum">
              <a:rPr lang="en-US" smtClean="0"/>
              <a:t>20</a:t>
            </a:fld>
            <a:endParaRPr lang="en-US" dirty="0"/>
          </a:p>
        </p:txBody>
      </p:sp>
      <p:sp>
        <p:nvSpPr>
          <p:cNvPr id="6" name="TextBox 5">
            <a:extLst>
              <a:ext uri="{FF2B5EF4-FFF2-40B4-BE49-F238E27FC236}">
                <a16:creationId xmlns:a16="http://schemas.microsoft.com/office/drawing/2014/main" id="{CB2A0CE8-8B46-622C-F021-9A20AE4F0A33}"/>
              </a:ext>
            </a:extLst>
          </p:cNvPr>
          <p:cNvSpPr txBox="1"/>
          <p:nvPr/>
        </p:nvSpPr>
        <p:spPr>
          <a:xfrm>
            <a:off x="531876" y="482846"/>
            <a:ext cx="6099048" cy="461665"/>
          </a:xfrm>
          <a:prstGeom prst="rect">
            <a:avLst/>
          </a:prstGeom>
          <a:noFill/>
        </p:spPr>
        <p:txBody>
          <a:bodyPr wrap="square">
            <a:spAutoFit/>
          </a:bodyPr>
          <a:lstStyle/>
          <a:p>
            <a:r>
              <a:rPr lang="en-IN" sz="2400" b="1" i="1" dirty="0">
                <a:latin typeface="Bookman Old Style" panose="02050604050505020204" pitchFamily="18" charset="0"/>
              </a:rPr>
              <a:t>Model explainability:</a:t>
            </a:r>
          </a:p>
        </p:txBody>
      </p:sp>
      <p:sp>
        <p:nvSpPr>
          <p:cNvPr id="8" name="TextBox 7">
            <a:extLst>
              <a:ext uri="{FF2B5EF4-FFF2-40B4-BE49-F238E27FC236}">
                <a16:creationId xmlns:a16="http://schemas.microsoft.com/office/drawing/2014/main" id="{DD923084-4AF9-0113-B1D7-0AE4ACCDF94D}"/>
              </a:ext>
            </a:extLst>
          </p:cNvPr>
          <p:cNvSpPr txBox="1"/>
          <p:nvPr/>
        </p:nvSpPr>
        <p:spPr>
          <a:xfrm>
            <a:off x="402336" y="1517902"/>
            <a:ext cx="11283696" cy="440120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Model explainability refers to the ability to understand how a machine learning model arrives at its predictions. It's essential for several reasons:</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rgbClr val="00B050"/>
                </a:solidFill>
                <a:latin typeface="Times New Roman" panose="02020603050405020304" pitchFamily="18" charset="0"/>
                <a:cs typeface="Times New Roman" panose="02020603050405020304" pitchFamily="18" charset="0"/>
              </a:rPr>
              <a:t>Trust and Confidence: </a:t>
            </a:r>
            <a:r>
              <a:rPr lang="en-US" sz="2000" dirty="0">
                <a:latin typeface="Times New Roman" panose="02020603050405020304" pitchFamily="18" charset="0"/>
                <a:cs typeface="Times New Roman" panose="02020603050405020304" pitchFamily="18" charset="0"/>
              </a:rPr>
              <a:t>When we understand how a model works, we can trust its predictions more. This is especially important in critical applications like healthcare, finance, and autonomous systems.</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rgbClr val="00B050"/>
                </a:solidFill>
                <a:latin typeface="Times New Roman" panose="02020603050405020304" pitchFamily="18" charset="0"/>
                <a:cs typeface="Times New Roman" panose="02020603050405020304" pitchFamily="18" charset="0"/>
              </a:rPr>
              <a:t>Debugging and Improvement: </a:t>
            </a:r>
            <a:r>
              <a:rPr lang="en-US" sz="2000" dirty="0">
                <a:latin typeface="Times New Roman" panose="02020603050405020304" pitchFamily="18" charset="0"/>
                <a:cs typeface="Times New Roman" panose="02020603050405020304" pitchFamily="18" charset="0"/>
              </a:rPr>
              <a:t>If we know why a model is making errors, we can fix them and improve its performance.</a:t>
            </a:r>
          </a:p>
          <a:p>
            <a:endParaRPr lang="en-US" sz="2000" dirty="0">
              <a:solidFill>
                <a:srgbClr val="00B05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rgbClr val="00B050"/>
                </a:solidFill>
                <a:latin typeface="Times New Roman" panose="02020603050405020304" pitchFamily="18" charset="0"/>
                <a:cs typeface="Times New Roman" panose="02020603050405020304" pitchFamily="18" charset="0"/>
              </a:rPr>
              <a:t>Regulatory Compliance: </a:t>
            </a:r>
            <a:r>
              <a:rPr lang="en-US" sz="2000" dirty="0">
                <a:latin typeface="Times New Roman" panose="02020603050405020304" pitchFamily="18" charset="0"/>
                <a:cs typeface="Times New Roman" panose="02020603050405020304" pitchFamily="18" charset="0"/>
              </a:rPr>
              <a:t>Many industries have regulations that require transparency in decision-making processes. Explainable models can help meet these requirements.</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rgbClr val="00B050"/>
                </a:solidFill>
                <a:latin typeface="Times New Roman" panose="02020603050405020304" pitchFamily="18" charset="0"/>
                <a:cs typeface="Times New Roman" panose="02020603050405020304" pitchFamily="18" charset="0"/>
              </a:rPr>
              <a:t>Fairness and Bias: </a:t>
            </a:r>
            <a:r>
              <a:rPr lang="en-US" sz="2000" dirty="0">
                <a:latin typeface="Times New Roman" panose="02020603050405020304" pitchFamily="18" charset="0"/>
                <a:cs typeface="Times New Roman" panose="02020603050405020304" pitchFamily="18" charset="0"/>
              </a:rPr>
              <a:t>Understanding a model's decision-making process can help identify and mitigate biases.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943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9CC92C-4B15-F30A-D7EE-8D7213A8CC97}"/>
              </a:ext>
            </a:extLst>
          </p:cNvPr>
          <p:cNvSpPr>
            <a:spLocks noGrp="1"/>
          </p:cNvSpPr>
          <p:nvPr>
            <p:ph type="sldNum" sz="quarter" idx="12"/>
          </p:nvPr>
        </p:nvSpPr>
        <p:spPr/>
        <p:txBody>
          <a:bodyPr/>
          <a:lstStyle/>
          <a:p>
            <a:fld id="{2C18C1E5-FB55-42F5-BD6D-9CC153FCDBE6}" type="slidenum">
              <a:rPr lang="en-US" smtClean="0"/>
              <a:t>21</a:t>
            </a:fld>
            <a:endParaRPr lang="en-US" dirty="0"/>
          </a:p>
        </p:txBody>
      </p:sp>
      <p:sp>
        <p:nvSpPr>
          <p:cNvPr id="6" name="TextBox 5">
            <a:extLst>
              <a:ext uri="{FF2B5EF4-FFF2-40B4-BE49-F238E27FC236}">
                <a16:creationId xmlns:a16="http://schemas.microsoft.com/office/drawing/2014/main" id="{B8B95760-6FBC-4892-48B7-7DC1C0461DE4}"/>
              </a:ext>
            </a:extLst>
          </p:cNvPr>
          <p:cNvSpPr txBox="1"/>
          <p:nvPr/>
        </p:nvSpPr>
        <p:spPr>
          <a:xfrm>
            <a:off x="563880" y="603504"/>
            <a:ext cx="10515600" cy="163121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Think of regression as a tool that helps us predict one thing (like traffic volume) based on other things (like population, time of day, and weather). It's like trying to guess a person's height based on their shoe size.</a:t>
            </a:r>
          </a:p>
          <a:p>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20B100A-288E-1DC5-44B4-666A277AC2EF}"/>
              </a:ext>
            </a:extLst>
          </p:cNvPr>
          <p:cNvSpPr txBox="1"/>
          <p:nvPr/>
        </p:nvSpPr>
        <p:spPr>
          <a:xfrm>
            <a:off x="563880" y="1920239"/>
            <a:ext cx="10515600" cy="34939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Gather Data:</a:t>
            </a:r>
            <a:r>
              <a:rPr kumimoji="0" lang="en-US" altLang="en-US" sz="1800" b="0" i="0" u="none" strike="noStrike" cap="none" normalizeH="0" baseline="0" dirty="0">
                <a:ln>
                  <a:noFill/>
                </a:ln>
                <a:solidFill>
                  <a:schemeClr val="tx1"/>
                </a:solidFill>
                <a:effectLst/>
                <a:latin typeface="Arial" panose="020B0604020202020204" pitchFamily="34" charset="0"/>
              </a:rPr>
              <a:t> We collect information about traffic volume, population, time of day, weather, and other factors.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Identify Relationships:</a:t>
            </a:r>
            <a:r>
              <a:rPr kumimoji="0" lang="en-US" altLang="en-US" sz="1800" b="0" i="0" u="none" strike="noStrike" cap="none" normalizeH="0" baseline="0" dirty="0">
                <a:ln>
                  <a:noFill/>
                </a:ln>
                <a:solidFill>
                  <a:schemeClr val="tx1"/>
                </a:solidFill>
                <a:effectLst/>
                <a:latin typeface="Arial" panose="020B0604020202020204" pitchFamily="34" charset="0"/>
              </a:rPr>
              <a:t> We look for patterns between these factors. For example, we might find that traffic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volume increases during rush hour or on sunny days.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Build a Model:</a:t>
            </a:r>
            <a:r>
              <a:rPr kumimoji="0" lang="en-US" altLang="en-US" sz="1800" b="0" i="0" u="none" strike="noStrike" cap="none" normalizeH="0" baseline="0" dirty="0">
                <a:ln>
                  <a:noFill/>
                </a:ln>
                <a:solidFill>
                  <a:schemeClr val="tx1"/>
                </a:solidFill>
                <a:effectLst/>
                <a:latin typeface="Arial" panose="020B0604020202020204" pitchFamily="34" charset="0"/>
              </a:rPr>
              <a:t> We create a mathematical equation that describes the relationship between these factors. This equation is called a regression model.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Make Predictions:</a:t>
            </a:r>
            <a:r>
              <a:rPr kumimoji="0" lang="en-US" altLang="en-US" sz="1800" b="0" i="0" u="none" strike="noStrike" cap="none" normalizeH="0" baseline="0" dirty="0">
                <a:ln>
                  <a:noFill/>
                </a:ln>
                <a:solidFill>
                  <a:schemeClr val="tx1"/>
                </a:solidFill>
                <a:effectLst/>
                <a:latin typeface="Arial" panose="020B0604020202020204" pitchFamily="34" charset="0"/>
              </a:rPr>
              <a:t> We can use this model to predict future traffic volume based on the values of the other factors. </a:t>
            </a:r>
          </a:p>
        </p:txBody>
      </p:sp>
    </p:spTree>
    <p:extLst>
      <p:ext uri="{BB962C8B-B14F-4D97-AF65-F5344CB8AC3E}">
        <p14:creationId xmlns:p14="http://schemas.microsoft.com/office/powerpoint/2010/main" val="2416911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1642E3-5974-F9FF-5AB6-3CAAA12F53EB}"/>
              </a:ext>
            </a:extLst>
          </p:cNvPr>
          <p:cNvSpPr>
            <a:spLocks noGrp="1"/>
          </p:cNvSpPr>
          <p:nvPr>
            <p:ph type="sldNum" sz="quarter" idx="12"/>
          </p:nvPr>
        </p:nvSpPr>
        <p:spPr/>
        <p:txBody>
          <a:bodyPr/>
          <a:lstStyle/>
          <a:p>
            <a:fld id="{2C18C1E5-FB55-42F5-BD6D-9CC153FCDBE6}" type="slidenum">
              <a:rPr lang="en-US" smtClean="0"/>
              <a:t>22</a:t>
            </a:fld>
            <a:endParaRPr lang="en-US" dirty="0"/>
          </a:p>
        </p:txBody>
      </p:sp>
      <p:sp>
        <p:nvSpPr>
          <p:cNvPr id="6" name="TextBox 5">
            <a:extLst>
              <a:ext uri="{FF2B5EF4-FFF2-40B4-BE49-F238E27FC236}">
                <a16:creationId xmlns:a16="http://schemas.microsoft.com/office/drawing/2014/main" id="{D83BBCFE-B939-1577-8769-9B3FE3A02574}"/>
              </a:ext>
            </a:extLst>
          </p:cNvPr>
          <p:cNvSpPr txBox="1"/>
          <p:nvPr/>
        </p:nvSpPr>
        <p:spPr>
          <a:xfrm>
            <a:off x="838200" y="1024127"/>
            <a:ext cx="10244328" cy="4062651"/>
          </a:xfrm>
          <a:prstGeom prst="rect">
            <a:avLst/>
          </a:prstGeom>
          <a:noFill/>
        </p:spPr>
        <p:txBody>
          <a:bodyPr wrap="square">
            <a:spAutoFit/>
          </a:bodyPr>
          <a:lstStyle/>
          <a:p>
            <a:pPr algn="l"/>
            <a:r>
              <a:rPr lang="en-US" sz="2400" i="1" dirty="0">
                <a:effectLst/>
                <a:latin typeface="Bookman Old Style" panose="02050604050505020204" pitchFamily="18" charset="0"/>
              </a:rPr>
              <a:t>Conclusion</a:t>
            </a:r>
          </a:p>
          <a:p>
            <a:pPr algn="l"/>
            <a:endParaRPr lang="en-US" b="1" i="0" dirty="0">
              <a:effectLst/>
              <a:latin typeface="Bookman Old Style" panose="02050604050505020204" pitchFamily="18" charset="0"/>
            </a:endParaRPr>
          </a:p>
          <a:p>
            <a:pPr algn="l">
              <a:buFont typeface="Arial" panose="020B0604020202020204" pitchFamily="34" charset="0"/>
              <a:buChar char="•"/>
            </a:pPr>
            <a:r>
              <a:rPr lang="en-US" b="0" i="0" dirty="0">
                <a:effectLst/>
                <a:latin typeface="Bookman Old Style" panose="02050604050505020204" pitchFamily="18" charset="0"/>
              </a:rPr>
              <a:t>In this project, we have used different regression models to predict transport demand from various places </a:t>
            </a:r>
          </a:p>
          <a:p>
            <a:pPr algn="l">
              <a:buFont typeface="Arial" panose="020B0604020202020204" pitchFamily="34" charset="0"/>
              <a:buChar char="•"/>
            </a:pPr>
            <a:r>
              <a:rPr lang="en-US" b="0" i="0" dirty="0">
                <a:effectLst/>
                <a:latin typeface="Bookman Old Style" panose="02050604050505020204" pitchFamily="18" charset="0"/>
              </a:rPr>
              <a:t>Using the data, we have created the target variable and several other features that contribute to our model performance.</a:t>
            </a:r>
          </a:p>
          <a:p>
            <a:pPr algn="l">
              <a:buFont typeface="Arial" panose="020B0604020202020204" pitchFamily="34" charset="0"/>
              <a:buChar char="•"/>
            </a:pPr>
            <a:r>
              <a:rPr lang="en-US" b="0" i="0" dirty="0">
                <a:effectLst/>
                <a:latin typeface="Bookman Old Style" panose="02050604050505020204" pitchFamily="18" charset="0"/>
              </a:rPr>
              <a:t>We have used regression models including:</a:t>
            </a:r>
          </a:p>
          <a:p>
            <a:pPr marL="742950" lvl="1" indent="-285750" algn="l">
              <a:buFont typeface="Arial" panose="020B0604020202020204" pitchFamily="34" charset="0"/>
              <a:buChar char="•"/>
            </a:pPr>
            <a:r>
              <a:rPr lang="en-US" b="0" i="0" dirty="0">
                <a:effectLst/>
                <a:latin typeface="Bookman Old Style" panose="02050604050505020204" pitchFamily="18" charset="0"/>
              </a:rPr>
              <a:t>Linear Models : Linear Regression, Lasso (L1), Ridge (L2)</a:t>
            </a:r>
          </a:p>
          <a:p>
            <a:pPr marL="742950" lvl="1" indent="-285750" algn="l">
              <a:buFont typeface="Arial" panose="020B0604020202020204" pitchFamily="34" charset="0"/>
              <a:buChar char="•"/>
            </a:pPr>
            <a:r>
              <a:rPr lang="en-US" b="0" i="0" dirty="0">
                <a:effectLst/>
                <a:latin typeface="Bookman Old Style" panose="02050604050505020204" pitchFamily="18" charset="0"/>
              </a:rPr>
              <a:t>Non Linear Models: Random Forest, </a:t>
            </a:r>
            <a:r>
              <a:rPr lang="en-US" b="0" i="0" dirty="0" err="1">
                <a:effectLst/>
                <a:latin typeface="Bookman Old Style" panose="02050604050505020204" pitchFamily="18" charset="0"/>
              </a:rPr>
              <a:t>XGBoost</a:t>
            </a:r>
            <a:r>
              <a:rPr lang="en-US" b="0" i="0" dirty="0">
                <a:effectLst/>
                <a:latin typeface="Bookman Old Style" panose="02050604050505020204" pitchFamily="18" charset="0"/>
              </a:rPr>
              <a:t>.</a:t>
            </a:r>
          </a:p>
          <a:p>
            <a:pPr algn="l">
              <a:buFont typeface="Arial" panose="020B0604020202020204" pitchFamily="34" charset="0"/>
              <a:buChar char="•"/>
            </a:pPr>
            <a:r>
              <a:rPr lang="en-US" b="0" i="0" dirty="0">
                <a:effectLst/>
                <a:latin typeface="Bookman Old Style" panose="02050604050505020204" pitchFamily="18" charset="0"/>
              </a:rPr>
              <a:t>We have also performed hyperparameter tuning to improve the performance of these models.</a:t>
            </a:r>
          </a:p>
          <a:p>
            <a:pPr algn="l">
              <a:buFont typeface="Arial" panose="020B0604020202020204" pitchFamily="34" charset="0"/>
              <a:buChar char="•"/>
            </a:pPr>
            <a:r>
              <a:rPr lang="en-US" b="0" i="0" dirty="0">
                <a:effectLst/>
                <a:latin typeface="Bookman Old Style" panose="02050604050505020204" pitchFamily="18" charset="0"/>
              </a:rPr>
              <a:t>Out of all these models, the hyperparameter tuned Random Forest gives the best result with an accuracy of around 95%.</a:t>
            </a:r>
          </a:p>
          <a:p>
            <a:endParaRPr lang="en-IN" dirty="0"/>
          </a:p>
        </p:txBody>
      </p:sp>
    </p:spTree>
    <p:extLst>
      <p:ext uri="{BB962C8B-B14F-4D97-AF65-F5344CB8AC3E}">
        <p14:creationId xmlns:p14="http://schemas.microsoft.com/office/powerpoint/2010/main" val="134854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4E8424-38D1-F223-8651-F3BAF79CB16E}"/>
              </a:ext>
            </a:extLst>
          </p:cNvPr>
          <p:cNvSpPr>
            <a:spLocks noGrp="1"/>
          </p:cNvSpPr>
          <p:nvPr>
            <p:ph type="sldNum" sz="quarter" idx="12"/>
          </p:nvPr>
        </p:nvSpPr>
        <p:spPr/>
        <p:txBody>
          <a:bodyPr/>
          <a:lstStyle/>
          <a:p>
            <a:fld id="{2C18C1E5-FB55-42F5-BD6D-9CC153FCDBE6}" type="slidenum">
              <a:rPr lang="en-US" smtClean="0"/>
              <a:t>3</a:t>
            </a:fld>
            <a:endParaRPr lang="en-US" dirty="0"/>
          </a:p>
        </p:txBody>
      </p:sp>
      <p:sp>
        <p:nvSpPr>
          <p:cNvPr id="6" name="TextBox 5">
            <a:extLst>
              <a:ext uri="{FF2B5EF4-FFF2-40B4-BE49-F238E27FC236}">
                <a16:creationId xmlns:a16="http://schemas.microsoft.com/office/drawing/2014/main" id="{01ED8F60-ED2D-A521-2FD1-27A613007BC0}"/>
              </a:ext>
            </a:extLst>
          </p:cNvPr>
          <p:cNvSpPr txBox="1"/>
          <p:nvPr/>
        </p:nvSpPr>
        <p:spPr>
          <a:xfrm>
            <a:off x="597568" y="1925053"/>
            <a:ext cx="10996863" cy="3693319"/>
          </a:xfrm>
          <a:prstGeom prst="rect">
            <a:avLst/>
          </a:prstGeom>
          <a:noFill/>
        </p:spPr>
        <p:txBody>
          <a:bodyPr wrap="square">
            <a:spAutoFit/>
          </a:bodyPr>
          <a:lstStyle/>
          <a:p>
            <a:pPr algn="l"/>
            <a:r>
              <a:rPr lang="en-US" b="1" i="0" dirty="0">
                <a:effectLst/>
                <a:latin typeface="Roboto" panose="02000000000000000000" pitchFamily="2" charset="0"/>
              </a:rPr>
              <a:t> The project aims to create a model that predicts the number of seats sold for each ride on specific routes, dates, and times for </a:t>
            </a:r>
            <a:r>
              <a:rPr lang="en-US" b="1" i="0" dirty="0" err="1">
                <a:effectLst/>
                <a:latin typeface="Roboto" panose="02000000000000000000" pitchFamily="2" charset="0"/>
              </a:rPr>
              <a:t>Mobiticket</a:t>
            </a:r>
            <a:r>
              <a:rPr lang="en-US" b="1" i="0" dirty="0">
                <a:effectLst/>
                <a:latin typeface="Roboto" panose="02000000000000000000" pitchFamily="2" charset="0"/>
              </a:rPr>
              <a:t>. The routes originate from 14 towns towards Lake Victoria, ending in Nairobi. The journey takes around 8 to 9 hours to reach the outskirts of Nairobi and 2 to 3 hours to reach the main bus terminal. Traffic conditions influence passengers during their travel into the city and onward to their final destinations in Nairobi. Understanding these patterns can help improve service planning and optimize operations for </a:t>
            </a:r>
            <a:r>
              <a:rPr lang="en-US" b="1" i="0" dirty="0" err="1">
                <a:effectLst/>
                <a:latin typeface="Roboto" panose="02000000000000000000" pitchFamily="2" charset="0"/>
              </a:rPr>
              <a:t>Mobiticket</a:t>
            </a:r>
            <a:r>
              <a:rPr lang="en-US" b="1" i="0" dirty="0">
                <a:effectLst/>
                <a:latin typeface="Roboto" panose="02000000000000000000" pitchFamily="2" charset="0"/>
              </a:rPr>
              <a:t>.</a:t>
            </a:r>
          </a:p>
          <a:p>
            <a:pPr algn="l"/>
            <a:r>
              <a:rPr lang="en-US" b="1" i="0" dirty="0">
                <a:effectLst/>
                <a:latin typeface="Roboto" panose="02000000000000000000" pitchFamily="2" charset="0"/>
              </a:rPr>
              <a:t>To enhance the performance of the model, additional features have been generated. These new features aim to provide more relevant information and contribute to improved predictions. The dataset has been subjected to testing using multiple regression models. These models have been employed to analyze the data and derive insights, allowing for a comprehensive evaluation of the predictive capabilities. The most significant features identified by the model are highlighted and displayed. These key features play a crucial role in determining the number of seats sold for each ride. By showcasing these important factors, stakeholders can gain a better understanding of the influential elements driving seat sales.</a:t>
            </a:r>
          </a:p>
        </p:txBody>
      </p:sp>
      <p:sp>
        <p:nvSpPr>
          <p:cNvPr id="7" name="Rectangle 6">
            <a:extLst>
              <a:ext uri="{FF2B5EF4-FFF2-40B4-BE49-F238E27FC236}">
                <a16:creationId xmlns:a16="http://schemas.microsoft.com/office/drawing/2014/main" id="{E6DDA29D-8B99-82F5-ABF9-25E139054CB2}"/>
              </a:ext>
            </a:extLst>
          </p:cNvPr>
          <p:cNvSpPr/>
          <p:nvPr/>
        </p:nvSpPr>
        <p:spPr>
          <a:xfrm>
            <a:off x="4768144" y="632734"/>
            <a:ext cx="164506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Problem </a:t>
            </a:r>
          </a:p>
        </p:txBody>
      </p:sp>
    </p:spTree>
    <p:extLst>
      <p:ext uri="{BB962C8B-B14F-4D97-AF65-F5344CB8AC3E}">
        <p14:creationId xmlns:p14="http://schemas.microsoft.com/office/powerpoint/2010/main" val="3329184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6E514B-DC71-7C9E-1ACB-05C825AC1964}"/>
              </a:ext>
            </a:extLst>
          </p:cNvPr>
          <p:cNvSpPr>
            <a:spLocks noGrp="1"/>
          </p:cNvSpPr>
          <p:nvPr>
            <p:ph type="dt" sz="half" idx="10"/>
          </p:nvPr>
        </p:nvSpPr>
        <p:spPr/>
        <p:txBody>
          <a:bodyPr/>
          <a:lstStyle/>
          <a:p>
            <a:r>
              <a:rPr lang="en-US"/>
              <a:t>9/3/20XX</a:t>
            </a:r>
            <a:endParaRPr lang="en-US" dirty="0"/>
          </a:p>
        </p:txBody>
      </p:sp>
      <p:sp>
        <p:nvSpPr>
          <p:cNvPr id="4" name="Slide Number Placeholder 3">
            <a:extLst>
              <a:ext uri="{FF2B5EF4-FFF2-40B4-BE49-F238E27FC236}">
                <a16:creationId xmlns:a16="http://schemas.microsoft.com/office/drawing/2014/main" id="{03BF69C9-2743-65C7-142F-7FBD8E40FD33}"/>
              </a:ext>
            </a:extLst>
          </p:cNvPr>
          <p:cNvSpPr>
            <a:spLocks noGrp="1"/>
          </p:cNvSpPr>
          <p:nvPr>
            <p:ph type="sldNum" sz="quarter" idx="12"/>
          </p:nvPr>
        </p:nvSpPr>
        <p:spPr/>
        <p:txBody>
          <a:bodyPr/>
          <a:lstStyle/>
          <a:p>
            <a:fld id="{2C18C1E5-FB55-42F5-BD6D-9CC153FCDBE6}" type="slidenum">
              <a:rPr lang="en-US" smtClean="0"/>
              <a:t>4</a:t>
            </a:fld>
            <a:endParaRPr lang="en-US" dirty="0"/>
          </a:p>
        </p:txBody>
      </p:sp>
      <p:sp>
        <p:nvSpPr>
          <p:cNvPr id="6" name="TextBox 5">
            <a:extLst>
              <a:ext uri="{FF2B5EF4-FFF2-40B4-BE49-F238E27FC236}">
                <a16:creationId xmlns:a16="http://schemas.microsoft.com/office/drawing/2014/main" id="{5EBC74C7-65B5-8512-F5DC-E56CCB4ECE09}"/>
              </a:ext>
            </a:extLst>
          </p:cNvPr>
          <p:cNvSpPr txBox="1"/>
          <p:nvPr/>
        </p:nvSpPr>
        <p:spPr>
          <a:xfrm>
            <a:off x="287719" y="603693"/>
            <a:ext cx="11552183" cy="1477328"/>
          </a:xfrm>
          <a:prstGeom prst="rect">
            <a:avLst/>
          </a:prstGeom>
          <a:noFill/>
        </p:spPr>
        <p:txBody>
          <a:bodyPr wrap="square">
            <a:spAutoFit/>
          </a:bodyPr>
          <a:lstStyle/>
          <a:p>
            <a:pPr algn="l"/>
            <a:r>
              <a:rPr lang="en-US" b="1" i="0" dirty="0">
                <a:effectLst/>
                <a:latin typeface="Roboto" panose="02000000000000000000" pitchFamily="2" charset="0"/>
              </a:rPr>
              <a:t>Data Description</a:t>
            </a:r>
            <a:endParaRPr lang="en-US" b="0" i="0" dirty="0">
              <a:effectLst/>
              <a:latin typeface="Roboto" panose="02000000000000000000" pitchFamily="2" charset="0"/>
            </a:endParaRPr>
          </a:p>
          <a:p>
            <a:pPr algn="l"/>
            <a:r>
              <a:rPr lang="en-US" b="1" i="0" dirty="0">
                <a:effectLst/>
                <a:latin typeface="Roboto" panose="02000000000000000000" pitchFamily="2" charset="0"/>
              </a:rPr>
              <a:t>Nairobi Transport Data.csv (zipped)</a:t>
            </a:r>
            <a:r>
              <a:rPr lang="en-US" b="0" i="0" dirty="0">
                <a:effectLst/>
                <a:latin typeface="Roboto" panose="02000000000000000000" pitchFamily="2" charset="0"/>
              </a:rPr>
              <a:t> is the dataset of tickets purchased from </a:t>
            </a:r>
            <a:r>
              <a:rPr lang="en-US" b="0" i="0" dirty="0" err="1">
                <a:effectLst/>
                <a:latin typeface="Roboto" panose="02000000000000000000" pitchFamily="2" charset="0"/>
              </a:rPr>
              <a:t>Mobiticket</a:t>
            </a:r>
            <a:r>
              <a:rPr lang="en-US" b="0" i="0" dirty="0">
                <a:effectLst/>
                <a:latin typeface="Roboto" panose="02000000000000000000" pitchFamily="2" charset="0"/>
              </a:rPr>
              <a:t> for the 14 routes from “up country” into Nairobi between 17 October 2017 and 20 April 2018. This dataset includes the variables: </a:t>
            </a:r>
            <a:r>
              <a:rPr lang="en-US" b="0" i="0" dirty="0" err="1">
                <a:effectLst/>
                <a:latin typeface="Roboto" panose="02000000000000000000" pitchFamily="2" charset="0"/>
              </a:rPr>
              <a:t>ride_id</a:t>
            </a:r>
            <a:r>
              <a:rPr lang="en-US" b="0" i="0" dirty="0">
                <a:effectLst/>
                <a:latin typeface="Roboto" panose="02000000000000000000" pitchFamily="2" charset="0"/>
              </a:rPr>
              <a:t>, </a:t>
            </a:r>
            <a:r>
              <a:rPr lang="en-US" b="0" i="0" dirty="0" err="1">
                <a:effectLst/>
                <a:latin typeface="Roboto" panose="02000000000000000000" pitchFamily="2" charset="0"/>
              </a:rPr>
              <a:t>seat_number</a:t>
            </a:r>
            <a:r>
              <a:rPr lang="en-US" b="0" i="0" dirty="0">
                <a:effectLst/>
                <a:latin typeface="Roboto" panose="02000000000000000000" pitchFamily="2" charset="0"/>
              </a:rPr>
              <a:t>, </a:t>
            </a:r>
            <a:r>
              <a:rPr lang="en-US" b="0" i="0" dirty="0" err="1">
                <a:effectLst/>
                <a:latin typeface="Roboto" panose="02000000000000000000" pitchFamily="2" charset="0"/>
              </a:rPr>
              <a:t>payment_method</a:t>
            </a:r>
            <a:r>
              <a:rPr lang="en-US" b="0" i="0" dirty="0">
                <a:effectLst/>
                <a:latin typeface="Roboto" panose="02000000000000000000" pitchFamily="2" charset="0"/>
              </a:rPr>
              <a:t>, </a:t>
            </a:r>
            <a:r>
              <a:rPr lang="en-US" b="0" i="0" dirty="0" err="1">
                <a:effectLst/>
                <a:latin typeface="Roboto" panose="02000000000000000000" pitchFamily="2" charset="0"/>
              </a:rPr>
              <a:t>payment_receipt</a:t>
            </a:r>
            <a:r>
              <a:rPr lang="en-US" b="0" i="0" dirty="0">
                <a:effectLst/>
                <a:latin typeface="Roboto" panose="02000000000000000000" pitchFamily="2" charset="0"/>
              </a:rPr>
              <a:t>, </a:t>
            </a:r>
            <a:r>
              <a:rPr lang="en-US" b="0" i="0" dirty="0" err="1">
                <a:effectLst/>
                <a:latin typeface="Roboto" panose="02000000000000000000" pitchFamily="2" charset="0"/>
              </a:rPr>
              <a:t>travel_date</a:t>
            </a:r>
            <a:r>
              <a:rPr lang="en-US" b="0" i="0" dirty="0">
                <a:effectLst/>
                <a:latin typeface="Roboto" panose="02000000000000000000" pitchFamily="2" charset="0"/>
              </a:rPr>
              <a:t>, </a:t>
            </a:r>
            <a:r>
              <a:rPr lang="en-US" b="0" i="0" dirty="0" err="1">
                <a:effectLst/>
                <a:latin typeface="Roboto" panose="02000000000000000000" pitchFamily="2" charset="0"/>
              </a:rPr>
              <a:t>travel_time</a:t>
            </a:r>
            <a:r>
              <a:rPr lang="en-US" b="0" i="0" dirty="0">
                <a:effectLst/>
                <a:latin typeface="Roboto" panose="02000000000000000000" pitchFamily="2" charset="0"/>
              </a:rPr>
              <a:t>, </a:t>
            </a:r>
            <a:r>
              <a:rPr lang="en-US" b="0" i="0" dirty="0" err="1">
                <a:effectLst/>
                <a:latin typeface="Roboto" panose="02000000000000000000" pitchFamily="2" charset="0"/>
              </a:rPr>
              <a:t>travel_from</a:t>
            </a:r>
            <a:r>
              <a:rPr lang="en-US" b="0" i="0" dirty="0">
                <a:effectLst/>
                <a:latin typeface="Roboto" panose="02000000000000000000" pitchFamily="2" charset="0"/>
              </a:rPr>
              <a:t>, </a:t>
            </a:r>
            <a:r>
              <a:rPr lang="en-US" b="0" i="0" dirty="0" err="1">
                <a:effectLst/>
                <a:latin typeface="Roboto" panose="02000000000000000000" pitchFamily="2" charset="0"/>
              </a:rPr>
              <a:t>travel_to</a:t>
            </a:r>
            <a:r>
              <a:rPr lang="en-US" b="0" i="0" dirty="0">
                <a:effectLst/>
                <a:latin typeface="Roboto" panose="02000000000000000000" pitchFamily="2" charset="0"/>
              </a:rPr>
              <a:t>, </a:t>
            </a:r>
            <a:r>
              <a:rPr lang="en-US" b="0" i="0" dirty="0" err="1">
                <a:effectLst/>
                <a:latin typeface="Roboto" panose="02000000000000000000" pitchFamily="2" charset="0"/>
              </a:rPr>
              <a:t>car_type</a:t>
            </a:r>
            <a:r>
              <a:rPr lang="en-US" b="0" i="0" dirty="0">
                <a:effectLst/>
                <a:latin typeface="Roboto" panose="02000000000000000000" pitchFamily="2" charset="0"/>
              </a:rPr>
              <a:t>, </a:t>
            </a:r>
            <a:r>
              <a:rPr lang="en-US" b="0" i="0" dirty="0" err="1">
                <a:effectLst/>
                <a:latin typeface="Roboto" panose="02000000000000000000" pitchFamily="2" charset="0"/>
              </a:rPr>
              <a:t>max_capacity</a:t>
            </a:r>
            <a:r>
              <a:rPr lang="en-US" b="0" i="0" dirty="0">
                <a:effectLst/>
                <a:latin typeface="Roboto" panose="02000000000000000000" pitchFamily="2" charset="0"/>
              </a:rPr>
              <a:t>.</a:t>
            </a:r>
          </a:p>
        </p:txBody>
      </p:sp>
      <p:sp>
        <p:nvSpPr>
          <p:cNvPr id="8" name="TextBox 7">
            <a:extLst>
              <a:ext uri="{FF2B5EF4-FFF2-40B4-BE49-F238E27FC236}">
                <a16:creationId xmlns:a16="http://schemas.microsoft.com/office/drawing/2014/main" id="{EC3961D3-B4EF-5FBE-3748-09C849C33B43}"/>
              </a:ext>
            </a:extLst>
          </p:cNvPr>
          <p:cNvSpPr txBox="1"/>
          <p:nvPr/>
        </p:nvSpPr>
        <p:spPr>
          <a:xfrm>
            <a:off x="445373" y="2458392"/>
            <a:ext cx="11552183" cy="3139321"/>
          </a:xfrm>
          <a:prstGeom prst="rect">
            <a:avLst/>
          </a:prstGeom>
          <a:noFill/>
        </p:spPr>
        <p:txBody>
          <a:bodyPr wrap="square">
            <a:spAutoFit/>
          </a:bodyPr>
          <a:lstStyle/>
          <a:p>
            <a:pPr algn="l"/>
            <a:r>
              <a:rPr lang="en-US" b="1" i="0" dirty="0">
                <a:effectLst/>
                <a:latin typeface="Roboto" panose="02000000000000000000" pitchFamily="2" charset="0"/>
              </a:rPr>
              <a:t>Variables description:</a:t>
            </a:r>
          </a:p>
          <a:p>
            <a:pPr algn="l">
              <a:buFont typeface="Arial" panose="020B0604020202020204" pitchFamily="34" charset="0"/>
              <a:buChar char="•"/>
            </a:pPr>
            <a:r>
              <a:rPr lang="en-US" b="0" i="0" dirty="0" err="1">
                <a:effectLst/>
                <a:latin typeface="Roboto" panose="02000000000000000000" pitchFamily="2" charset="0"/>
              </a:rPr>
              <a:t>ride_id</a:t>
            </a:r>
            <a:r>
              <a:rPr lang="en-US" b="0" i="0" dirty="0">
                <a:effectLst/>
                <a:latin typeface="Roboto" panose="02000000000000000000" pitchFamily="2" charset="0"/>
              </a:rPr>
              <a:t>: unique ID of a vehicle on a specific route on a specific day and time.</a:t>
            </a:r>
          </a:p>
          <a:p>
            <a:pPr algn="l">
              <a:buFont typeface="Arial" panose="020B0604020202020204" pitchFamily="34" charset="0"/>
              <a:buChar char="•"/>
            </a:pPr>
            <a:r>
              <a:rPr lang="en-US" b="0" i="0" dirty="0" err="1">
                <a:effectLst/>
                <a:latin typeface="Roboto" panose="02000000000000000000" pitchFamily="2" charset="0"/>
              </a:rPr>
              <a:t>seat_number</a:t>
            </a:r>
            <a:r>
              <a:rPr lang="en-US" b="0" i="0" dirty="0">
                <a:effectLst/>
                <a:latin typeface="Roboto" panose="02000000000000000000" pitchFamily="2" charset="0"/>
              </a:rPr>
              <a:t>: seat assigned to ticket</a:t>
            </a:r>
          </a:p>
          <a:p>
            <a:pPr algn="l">
              <a:buFont typeface="Arial" panose="020B0604020202020204" pitchFamily="34" charset="0"/>
              <a:buChar char="•"/>
            </a:pPr>
            <a:r>
              <a:rPr lang="en-US" b="0" i="0" dirty="0" err="1">
                <a:effectLst/>
                <a:latin typeface="Roboto" panose="02000000000000000000" pitchFamily="2" charset="0"/>
              </a:rPr>
              <a:t>payment_method</a:t>
            </a:r>
            <a:r>
              <a:rPr lang="en-US" b="0" i="0" dirty="0">
                <a:effectLst/>
                <a:latin typeface="Roboto" panose="02000000000000000000" pitchFamily="2" charset="0"/>
              </a:rPr>
              <a:t>: method used by customer to purchase ticket from </a:t>
            </a:r>
            <a:r>
              <a:rPr lang="en-US" b="0" i="0" dirty="0" err="1">
                <a:effectLst/>
                <a:latin typeface="Roboto" panose="02000000000000000000" pitchFamily="2" charset="0"/>
              </a:rPr>
              <a:t>Mobiticket</a:t>
            </a:r>
            <a:r>
              <a:rPr lang="en-US" b="0" i="0" dirty="0">
                <a:effectLst/>
                <a:latin typeface="Roboto" panose="02000000000000000000" pitchFamily="2" charset="0"/>
              </a:rPr>
              <a:t> (cash or </a:t>
            </a:r>
            <a:r>
              <a:rPr lang="en-US" b="0" i="0" dirty="0" err="1">
                <a:effectLst/>
                <a:latin typeface="Roboto" panose="02000000000000000000" pitchFamily="2" charset="0"/>
              </a:rPr>
              <a:t>Mpesa</a:t>
            </a:r>
            <a:r>
              <a:rPr lang="en-US" b="0" i="0" dirty="0">
                <a:effectLst/>
                <a:latin typeface="Roboto" panose="02000000000000000000" pitchFamily="2" charset="0"/>
              </a:rPr>
              <a:t>)</a:t>
            </a:r>
          </a:p>
          <a:p>
            <a:pPr algn="l">
              <a:buFont typeface="Arial" panose="020B0604020202020204" pitchFamily="34" charset="0"/>
              <a:buChar char="•"/>
            </a:pPr>
            <a:r>
              <a:rPr lang="en-US" b="0" i="0" dirty="0" err="1">
                <a:effectLst/>
                <a:latin typeface="Roboto" panose="02000000000000000000" pitchFamily="2" charset="0"/>
              </a:rPr>
              <a:t>payment_receipt</a:t>
            </a:r>
            <a:r>
              <a:rPr lang="en-US" b="0" i="0" dirty="0">
                <a:effectLst/>
                <a:latin typeface="Roboto" panose="02000000000000000000" pitchFamily="2" charset="0"/>
              </a:rPr>
              <a:t>: unique id number for ticket purchased from </a:t>
            </a:r>
            <a:r>
              <a:rPr lang="en-US" b="0" i="0" dirty="0" err="1">
                <a:effectLst/>
                <a:latin typeface="Roboto" panose="02000000000000000000" pitchFamily="2" charset="0"/>
              </a:rPr>
              <a:t>Mobiticket</a:t>
            </a:r>
            <a:endParaRPr lang="en-US" b="0" i="0" dirty="0">
              <a:effectLst/>
              <a:latin typeface="Roboto" panose="02000000000000000000" pitchFamily="2" charset="0"/>
            </a:endParaRPr>
          </a:p>
          <a:p>
            <a:pPr algn="l">
              <a:buFont typeface="Arial" panose="020B0604020202020204" pitchFamily="34" charset="0"/>
              <a:buChar char="•"/>
            </a:pPr>
            <a:r>
              <a:rPr lang="en-US" b="0" i="0" dirty="0" err="1">
                <a:effectLst/>
                <a:latin typeface="Roboto" panose="02000000000000000000" pitchFamily="2" charset="0"/>
              </a:rPr>
              <a:t>travel_date</a:t>
            </a:r>
            <a:r>
              <a:rPr lang="en-US" b="0" i="0" dirty="0">
                <a:effectLst/>
                <a:latin typeface="Roboto" panose="02000000000000000000" pitchFamily="2" charset="0"/>
              </a:rPr>
              <a:t>: date of ride departure. (MM/DD/YYYY)</a:t>
            </a:r>
          </a:p>
          <a:p>
            <a:pPr algn="l">
              <a:buFont typeface="Arial" panose="020B0604020202020204" pitchFamily="34" charset="0"/>
              <a:buChar char="•"/>
            </a:pPr>
            <a:r>
              <a:rPr lang="en-US" b="0" i="0" dirty="0" err="1">
                <a:effectLst/>
                <a:latin typeface="Roboto" panose="02000000000000000000" pitchFamily="2" charset="0"/>
              </a:rPr>
              <a:t>travel_time</a:t>
            </a:r>
            <a:r>
              <a:rPr lang="en-US" b="0" i="0" dirty="0">
                <a:effectLst/>
                <a:latin typeface="Roboto" panose="02000000000000000000" pitchFamily="2" charset="0"/>
              </a:rPr>
              <a:t>: scheduled departure time of ride. Rides generally depart on time. (</a:t>
            </a:r>
            <a:r>
              <a:rPr lang="en-US" b="0" i="0" dirty="0" err="1">
                <a:effectLst/>
                <a:latin typeface="Roboto" panose="02000000000000000000" pitchFamily="2" charset="0"/>
              </a:rPr>
              <a:t>hh:mm</a:t>
            </a:r>
            <a:r>
              <a:rPr lang="en-US" b="0" i="0" dirty="0">
                <a:effectLst/>
                <a:latin typeface="Roboto" panose="02000000000000000000" pitchFamily="2" charset="0"/>
              </a:rPr>
              <a:t>)</a:t>
            </a:r>
          </a:p>
          <a:p>
            <a:pPr algn="l">
              <a:buFont typeface="Arial" panose="020B0604020202020204" pitchFamily="34" charset="0"/>
              <a:buChar char="•"/>
            </a:pPr>
            <a:r>
              <a:rPr lang="en-US" b="0" i="0" dirty="0" err="1">
                <a:effectLst/>
                <a:latin typeface="Roboto" panose="02000000000000000000" pitchFamily="2" charset="0"/>
              </a:rPr>
              <a:t>travel_from</a:t>
            </a:r>
            <a:r>
              <a:rPr lang="en-US" b="0" i="0" dirty="0">
                <a:effectLst/>
                <a:latin typeface="Roboto" panose="02000000000000000000" pitchFamily="2" charset="0"/>
              </a:rPr>
              <a:t>: town from which ride originated</a:t>
            </a:r>
          </a:p>
          <a:p>
            <a:pPr algn="l">
              <a:buFont typeface="Arial" panose="020B0604020202020204" pitchFamily="34" charset="0"/>
              <a:buChar char="•"/>
            </a:pPr>
            <a:r>
              <a:rPr lang="en-US" b="0" i="0" dirty="0" err="1">
                <a:effectLst/>
                <a:latin typeface="Roboto" panose="02000000000000000000" pitchFamily="2" charset="0"/>
              </a:rPr>
              <a:t>travel_to</a:t>
            </a:r>
            <a:r>
              <a:rPr lang="en-US" b="0" i="0" dirty="0">
                <a:effectLst/>
                <a:latin typeface="Roboto" panose="02000000000000000000" pitchFamily="2" charset="0"/>
              </a:rPr>
              <a:t>: destination of ride. All rides are to Nairobi.</a:t>
            </a:r>
          </a:p>
          <a:p>
            <a:pPr algn="l">
              <a:buFont typeface="Arial" panose="020B0604020202020204" pitchFamily="34" charset="0"/>
              <a:buChar char="•"/>
            </a:pPr>
            <a:r>
              <a:rPr lang="en-US" b="0" i="0" dirty="0" err="1">
                <a:effectLst/>
                <a:latin typeface="Roboto" panose="02000000000000000000" pitchFamily="2" charset="0"/>
              </a:rPr>
              <a:t>car_type</a:t>
            </a:r>
            <a:r>
              <a:rPr lang="en-US" b="0" i="0" dirty="0">
                <a:effectLst/>
                <a:latin typeface="Roboto" panose="02000000000000000000" pitchFamily="2" charset="0"/>
              </a:rPr>
              <a:t>: vehicle type (shuttle or bus)</a:t>
            </a:r>
          </a:p>
          <a:p>
            <a:pPr algn="l">
              <a:buFont typeface="Arial" panose="020B0604020202020204" pitchFamily="34" charset="0"/>
              <a:buChar char="•"/>
            </a:pPr>
            <a:r>
              <a:rPr lang="en-US" b="0" i="0" dirty="0" err="1">
                <a:effectLst/>
                <a:latin typeface="Roboto" panose="02000000000000000000" pitchFamily="2" charset="0"/>
              </a:rPr>
              <a:t>max_capacity</a:t>
            </a:r>
            <a:r>
              <a:rPr lang="en-US" b="0" i="0" dirty="0">
                <a:effectLst/>
                <a:latin typeface="Roboto" panose="02000000000000000000" pitchFamily="2" charset="0"/>
              </a:rPr>
              <a:t>: number of seats on the vehicle</a:t>
            </a:r>
          </a:p>
        </p:txBody>
      </p:sp>
    </p:spTree>
    <p:extLst>
      <p:ext uri="{BB962C8B-B14F-4D97-AF65-F5344CB8AC3E}">
        <p14:creationId xmlns:p14="http://schemas.microsoft.com/office/powerpoint/2010/main" val="305614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785433-410A-BA5B-4FF3-070154BD8DC2}"/>
              </a:ext>
            </a:extLst>
          </p:cNvPr>
          <p:cNvSpPr>
            <a:spLocks noGrp="1"/>
          </p:cNvSpPr>
          <p:nvPr>
            <p:ph type="dt" sz="half" idx="10"/>
          </p:nvPr>
        </p:nvSpPr>
        <p:spPr/>
        <p:txBody>
          <a:bodyPr/>
          <a:lstStyle/>
          <a:p>
            <a:r>
              <a:rPr lang="en-US"/>
              <a:t>9/3/20XX</a:t>
            </a:r>
            <a:endParaRPr lang="en-US" dirty="0"/>
          </a:p>
        </p:txBody>
      </p:sp>
      <p:sp>
        <p:nvSpPr>
          <p:cNvPr id="3" name="Footer Placeholder 2">
            <a:extLst>
              <a:ext uri="{FF2B5EF4-FFF2-40B4-BE49-F238E27FC236}">
                <a16:creationId xmlns:a16="http://schemas.microsoft.com/office/drawing/2014/main" id="{4B2817B4-5873-9A1A-7088-FF7687EFCE5C}"/>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DAE381A-0DF1-DD8F-98D3-7B010C93582A}"/>
              </a:ext>
            </a:extLst>
          </p:cNvPr>
          <p:cNvSpPr>
            <a:spLocks noGrp="1"/>
          </p:cNvSpPr>
          <p:nvPr>
            <p:ph type="sldNum" sz="quarter" idx="12"/>
          </p:nvPr>
        </p:nvSpPr>
        <p:spPr/>
        <p:txBody>
          <a:bodyPr/>
          <a:lstStyle/>
          <a:p>
            <a:fld id="{2C18C1E5-FB55-42F5-BD6D-9CC153FCDBE6}" type="slidenum">
              <a:rPr lang="en-US" smtClean="0"/>
              <a:t>5</a:t>
            </a:fld>
            <a:endParaRPr lang="en-US" dirty="0"/>
          </a:p>
        </p:txBody>
      </p:sp>
      <p:sp>
        <p:nvSpPr>
          <p:cNvPr id="6" name="TextBox 5">
            <a:extLst>
              <a:ext uri="{FF2B5EF4-FFF2-40B4-BE49-F238E27FC236}">
                <a16:creationId xmlns:a16="http://schemas.microsoft.com/office/drawing/2014/main" id="{2DDBD8CC-757B-BD50-D99F-B1A8A4C533B6}"/>
              </a:ext>
            </a:extLst>
          </p:cNvPr>
          <p:cNvSpPr txBox="1"/>
          <p:nvPr/>
        </p:nvSpPr>
        <p:spPr>
          <a:xfrm>
            <a:off x="4445508" y="136525"/>
            <a:ext cx="6099048" cy="523220"/>
          </a:xfrm>
          <a:prstGeom prst="rect">
            <a:avLst/>
          </a:prstGeom>
          <a:noFill/>
        </p:spPr>
        <p:txBody>
          <a:bodyPr wrap="square">
            <a:spAutoFit/>
          </a:bodyPr>
          <a:lstStyle/>
          <a:p>
            <a:pPr algn="l"/>
            <a:r>
              <a:rPr lang="en-IN" sz="2800" b="1" i="1" dirty="0">
                <a:solidFill>
                  <a:schemeClr val="accent1"/>
                </a:solidFill>
                <a:effectLst/>
                <a:latin typeface="Roboto" panose="02000000000000000000" pitchFamily="2" charset="0"/>
              </a:rPr>
              <a:t>Data Wrangling</a:t>
            </a:r>
            <a:endParaRPr lang="en-IN" sz="2800" b="0" i="0" dirty="0">
              <a:solidFill>
                <a:schemeClr val="accent1"/>
              </a:solidFill>
              <a:effectLst/>
              <a:latin typeface="Roboto" panose="02000000000000000000" pitchFamily="2" charset="0"/>
            </a:endParaRPr>
          </a:p>
        </p:txBody>
      </p:sp>
      <p:sp>
        <p:nvSpPr>
          <p:cNvPr id="8" name="TextBox 7">
            <a:extLst>
              <a:ext uri="{FF2B5EF4-FFF2-40B4-BE49-F238E27FC236}">
                <a16:creationId xmlns:a16="http://schemas.microsoft.com/office/drawing/2014/main" id="{A8B6B3B2-E59A-A7BC-E390-7815F6C0AA66}"/>
              </a:ext>
            </a:extLst>
          </p:cNvPr>
          <p:cNvSpPr txBox="1"/>
          <p:nvPr/>
        </p:nvSpPr>
        <p:spPr>
          <a:xfrm>
            <a:off x="175260" y="1142074"/>
            <a:ext cx="7158228" cy="3416320"/>
          </a:xfrm>
          <a:prstGeom prst="rect">
            <a:avLst/>
          </a:prstGeom>
          <a:noFill/>
        </p:spPr>
        <p:txBody>
          <a:bodyPr wrap="square">
            <a:spAutoFit/>
          </a:bodyPr>
          <a:lstStyle/>
          <a:p>
            <a:r>
              <a:rPr lang="en-IN" b="0" dirty="0" err="1">
                <a:effectLst/>
                <a:latin typeface="Courier New" panose="02070309020205020404" pitchFamily="49" charset="0"/>
              </a:rPr>
              <a:t>df.head</a:t>
            </a:r>
            <a:r>
              <a:rPr lang="en-IN" b="0" dirty="0">
                <a:effectLst/>
                <a:latin typeface="Courier New" panose="02070309020205020404" pitchFamily="49" charset="0"/>
              </a:rPr>
              <a:t>(3)</a:t>
            </a:r>
          </a:p>
          <a:p>
            <a:r>
              <a:rPr lang="en-US" b="0" dirty="0">
                <a:solidFill>
                  <a:srgbClr val="6AA94F"/>
                </a:solidFill>
                <a:effectLst/>
                <a:latin typeface="Courier New" panose="02070309020205020404" pitchFamily="49" charset="0"/>
              </a:rPr>
              <a:t>#Checking number of unique ride ids</a:t>
            </a:r>
            <a:endParaRPr lang="en-US" b="0" dirty="0">
              <a:solidFill>
                <a:srgbClr val="D4D4D4"/>
              </a:solidFill>
              <a:effectLst/>
              <a:latin typeface="Courier New" panose="02070309020205020404" pitchFamily="49" charset="0"/>
            </a:endParaRPr>
          </a:p>
          <a:p>
            <a:r>
              <a:rPr lang="en-US" b="0" dirty="0" err="1">
                <a:effectLst/>
                <a:latin typeface="Courier New" panose="02070309020205020404" pitchFamily="49" charset="0"/>
              </a:rPr>
              <a:t>len</a:t>
            </a:r>
            <a:r>
              <a:rPr lang="en-US" b="0" dirty="0">
                <a:effectLst/>
                <a:latin typeface="Courier New" panose="02070309020205020404" pitchFamily="49" charset="0"/>
              </a:rPr>
              <a:t>(</a:t>
            </a:r>
            <a:r>
              <a:rPr lang="en-US" b="0" dirty="0" err="1">
                <a:effectLst/>
                <a:latin typeface="Courier New" panose="02070309020205020404" pitchFamily="49" charset="0"/>
              </a:rPr>
              <a:t>df</a:t>
            </a:r>
            <a:r>
              <a:rPr lang="en-US" b="0" dirty="0">
                <a:effectLst/>
                <a:latin typeface="Courier New" panose="02070309020205020404" pitchFamily="49" charset="0"/>
              </a:rPr>
              <a:t>['</a:t>
            </a:r>
            <a:r>
              <a:rPr lang="en-US" b="0" dirty="0" err="1">
                <a:effectLst/>
                <a:latin typeface="Courier New" panose="02070309020205020404" pitchFamily="49" charset="0"/>
              </a:rPr>
              <a:t>ride_id</a:t>
            </a:r>
            <a:r>
              <a:rPr lang="en-US" b="0" dirty="0">
                <a:effectLst/>
                <a:latin typeface="Courier New" panose="02070309020205020404" pitchFamily="49" charset="0"/>
              </a:rPr>
              <a:t>'].unique())</a:t>
            </a:r>
          </a:p>
          <a:p>
            <a:r>
              <a:rPr lang="en-IN" b="0" dirty="0">
                <a:solidFill>
                  <a:srgbClr val="6AA94F"/>
                </a:solidFill>
                <a:effectLst/>
                <a:latin typeface="Courier New" panose="02070309020205020404" pitchFamily="49" charset="0"/>
              </a:rPr>
              <a:t>#Making target variable 'number of ticket' by grouping the </a:t>
            </a:r>
            <a:r>
              <a:rPr lang="en-IN" b="0" dirty="0" err="1">
                <a:solidFill>
                  <a:srgbClr val="6AA94F"/>
                </a:solidFill>
                <a:effectLst/>
                <a:latin typeface="Courier New" panose="02070309020205020404" pitchFamily="49" charset="0"/>
              </a:rPr>
              <a:t>dataframe</a:t>
            </a:r>
            <a:r>
              <a:rPr lang="en-IN" b="0" dirty="0">
                <a:solidFill>
                  <a:srgbClr val="6AA94F"/>
                </a:solidFill>
                <a:effectLst/>
                <a:latin typeface="Courier New" panose="02070309020205020404" pitchFamily="49" charset="0"/>
              </a:rPr>
              <a:t> on </a:t>
            </a:r>
            <a:r>
              <a:rPr lang="en-IN" b="0" dirty="0" err="1">
                <a:solidFill>
                  <a:srgbClr val="6AA94F"/>
                </a:solidFill>
                <a:effectLst/>
                <a:latin typeface="Courier New" panose="02070309020205020404" pitchFamily="49" charset="0"/>
              </a:rPr>
              <a:t>ride_id</a:t>
            </a:r>
            <a:r>
              <a:rPr lang="en-IN" b="0" dirty="0">
                <a:solidFill>
                  <a:srgbClr val="6AA94F"/>
                </a:solidFill>
                <a:effectLst/>
                <a:latin typeface="Courier New" panose="02070309020205020404" pitchFamily="49" charset="0"/>
              </a:rPr>
              <a:t> column</a:t>
            </a:r>
            <a:endParaRPr lang="en-IN" b="0" dirty="0">
              <a:solidFill>
                <a:srgbClr val="D4D4D4"/>
              </a:solidFill>
              <a:effectLst/>
              <a:latin typeface="Courier New" panose="02070309020205020404" pitchFamily="49" charset="0"/>
            </a:endParaRPr>
          </a:p>
          <a:p>
            <a:r>
              <a:rPr lang="en-IN" b="0" dirty="0" err="1">
                <a:effectLst/>
                <a:latin typeface="Courier New" panose="02070309020205020404" pitchFamily="49" charset="0"/>
              </a:rPr>
              <a:t>temp_df</a:t>
            </a:r>
            <a:r>
              <a:rPr lang="en-IN" b="0" dirty="0">
                <a:effectLst/>
                <a:latin typeface="Courier New" panose="02070309020205020404" pitchFamily="49" charset="0"/>
              </a:rPr>
              <a:t> = </a:t>
            </a:r>
            <a:r>
              <a:rPr lang="en-IN" b="0" dirty="0" err="1">
                <a:effectLst/>
                <a:latin typeface="Courier New" panose="02070309020205020404" pitchFamily="49" charset="0"/>
              </a:rPr>
              <a:t>df.groupby</a:t>
            </a:r>
            <a:r>
              <a:rPr lang="en-IN" b="0" dirty="0">
                <a:effectLst/>
                <a:latin typeface="Courier New" panose="02070309020205020404" pitchFamily="49" charset="0"/>
              </a:rPr>
              <a:t>('</a:t>
            </a:r>
            <a:r>
              <a:rPr lang="en-IN" b="0" dirty="0" err="1">
                <a:effectLst/>
                <a:latin typeface="Courier New" panose="02070309020205020404" pitchFamily="49" charset="0"/>
              </a:rPr>
              <a:t>ride_id</a:t>
            </a:r>
            <a:r>
              <a:rPr lang="en-IN" b="0" dirty="0">
                <a:effectLst/>
                <a:latin typeface="Courier New" panose="02070309020205020404" pitchFamily="49" charset="0"/>
              </a:rPr>
              <a:t>')['</a:t>
            </a:r>
            <a:r>
              <a:rPr lang="en-IN" b="0" dirty="0" err="1">
                <a:effectLst/>
                <a:latin typeface="Courier New" panose="02070309020205020404" pitchFamily="49" charset="0"/>
              </a:rPr>
              <a:t>seat_number</a:t>
            </a:r>
            <a:r>
              <a:rPr lang="en-IN" b="0" dirty="0">
                <a:effectLst/>
                <a:latin typeface="Courier New" panose="02070309020205020404" pitchFamily="49" charset="0"/>
              </a:rPr>
              <a:t>'].count().</a:t>
            </a:r>
            <a:r>
              <a:rPr lang="en-IN" b="0" dirty="0" err="1">
                <a:effectLst/>
                <a:latin typeface="Courier New" panose="02070309020205020404" pitchFamily="49" charset="0"/>
              </a:rPr>
              <a:t>reset_index</a:t>
            </a:r>
            <a:r>
              <a:rPr lang="en-IN" b="0" dirty="0">
                <a:effectLst/>
                <a:latin typeface="Courier New" panose="02070309020205020404" pitchFamily="49" charset="0"/>
              </a:rPr>
              <a:t>()</a:t>
            </a:r>
          </a:p>
          <a:p>
            <a:r>
              <a:rPr lang="en-IN" b="0" dirty="0" err="1">
                <a:effectLst/>
                <a:latin typeface="Courier New" panose="02070309020205020404" pitchFamily="49" charset="0"/>
              </a:rPr>
              <a:t>temp_df.rename</a:t>
            </a:r>
            <a:r>
              <a:rPr lang="en-IN" b="0" dirty="0">
                <a:effectLst/>
                <a:latin typeface="Courier New" panose="02070309020205020404" pitchFamily="49" charset="0"/>
              </a:rPr>
              <a:t>(columns = </a:t>
            </a:r>
            <a:r>
              <a:rPr lang="en-IN" b="0" dirty="0">
                <a:solidFill>
                  <a:srgbClr val="DCDCDC"/>
                </a:solidFill>
                <a:effectLst/>
                <a:latin typeface="Courier New" panose="02070309020205020404" pitchFamily="49" charset="0"/>
              </a:rPr>
              <a:t>{</a:t>
            </a:r>
            <a:r>
              <a:rPr lang="en-IN" b="0" dirty="0">
                <a:solidFill>
                  <a:srgbClr val="CE9178"/>
                </a:solidFill>
                <a:effectLst/>
                <a:latin typeface="Courier New" panose="02070309020205020404" pitchFamily="49" charset="0"/>
              </a:rPr>
              <a:t>'seat_number</a:t>
            </a:r>
            <a:r>
              <a:rPr lang="en-IN" b="0" dirty="0">
                <a:effectLst/>
                <a:latin typeface="Courier New" panose="02070309020205020404" pitchFamily="49" charset="0"/>
              </a:rPr>
              <a:t>':</a:t>
            </a:r>
            <a:r>
              <a:rPr lang="en-IN" b="0" dirty="0">
                <a:solidFill>
                  <a:srgbClr val="CE9178"/>
                </a:solidFill>
                <a:effectLst/>
                <a:latin typeface="Courier New" panose="02070309020205020404" pitchFamily="49" charset="0"/>
              </a:rPr>
              <a:t>'</a:t>
            </a:r>
            <a:r>
              <a:rPr lang="en-IN" b="0" dirty="0" err="1">
                <a:solidFill>
                  <a:srgbClr val="CE9178"/>
                </a:solidFill>
                <a:effectLst/>
                <a:latin typeface="Courier New" panose="02070309020205020404" pitchFamily="49" charset="0"/>
              </a:rPr>
              <a:t>number_of_ticket</a:t>
            </a:r>
            <a:r>
              <a:rPr lang="en-IN" b="0" dirty="0">
                <a:solidFill>
                  <a:srgbClr val="CE9178"/>
                </a:solidFill>
                <a:effectLst/>
                <a:latin typeface="Courier New" panose="02070309020205020404" pitchFamily="49" charset="0"/>
              </a:rPr>
              <a:t>'</a:t>
            </a:r>
            <a:r>
              <a:rPr lang="en-IN" b="0" dirty="0">
                <a:solidFill>
                  <a:srgbClr val="DCDCDC"/>
                </a:solidFill>
                <a:effectLst/>
                <a:latin typeface="Courier New" panose="02070309020205020404" pitchFamily="49" charset="0"/>
              </a:rPr>
              <a:t>},</a:t>
            </a:r>
            <a:r>
              <a:rPr lang="en-IN" b="0" dirty="0" err="1">
                <a:effectLst/>
                <a:latin typeface="Courier New" panose="02070309020205020404" pitchFamily="49" charset="0"/>
              </a:rPr>
              <a:t>inplace</a:t>
            </a:r>
            <a:r>
              <a:rPr lang="en-IN" b="0" dirty="0">
                <a:effectLst/>
                <a:latin typeface="Courier New" panose="02070309020205020404" pitchFamily="49" charset="0"/>
              </a:rPr>
              <a:t>=</a:t>
            </a:r>
            <a:r>
              <a:rPr lang="en-IN" b="0" dirty="0">
                <a:solidFill>
                  <a:srgbClr val="569CD6"/>
                </a:solidFill>
                <a:effectLst/>
                <a:latin typeface="Courier New" panose="02070309020205020404" pitchFamily="49" charset="0"/>
              </a:rPr>
              <a:t>True</a:t>
            </a:r>
            <a:r>
              <a:rPr lang="en-IN" b="0" dirty="0">
                <a:effectLst/>
                <a:latin typeface="Courier New" panose="02070309020205020404" pitchFamily="49" charset="0"/>
              </a:rPr>
              <a:t>)</a:t>
            </a:r>
          </a:p>
          <a:p>
            <a:r>
              <a:rPr lang="en-IN" b="0" dirty="0" err="1">
                <a:effectLst/>
                <a:latin typeface="Courier New" panose="02070309020205020404" pitchFamily="49" charset="0"/>
              </a:rPr>
              <a:t>temp_df.head</a:t>
            </a:r>
            <a:r>
              <a:rPr lang="en-IN" b="0" dirty="0">
                <a:effectLst/>
                <a:latin typeface="Courier New" panose="02070309020205020404" pitchFamily="49" charset="0"/>
              </a:rPr>
              <a:t>()</a:t>
            </a:r>
          </a:p>
          <a:p>
            <a:endParaRPr lang="en-IN" b="0" dirty="0">
              <a:solidFill>
                <a:srgbClr val="D4D4D4"/>
              </a:solidFill>
              <a:effectLst/>
              <a:latin typeface="Courier New" panose="02070309020205020404" pitchFamily="49" charset="0"/>
            </a:endParaRPr>
          </a:p>
        </p:txBody>
      </p:sp>
      <p:pic>
        <p:nvPicPr>
          <p:cNvPr id="10" name="Picture 9">
            <a:extLst>
              <a:ext uri="{FF2B5EF4-FFF2-40B4-BE49-F238E27FC236}">
                <a16:creationId xmlns:a16="http://schemas.microsoft.com/office/drawing/2014/main" id="{186A3352-8665-F42D-32F2-0935BBFD35AA}"/>
              </a:ext>
            </a:extLst>
          </p:cNvPr>
          <p:cNvPicPr>
            <a:picLocks noChangeAspect="1"/>
          </p:cNvPicPr>
          <p:nvPr/>
        </p:nvPicPr>
        <p:blipFill>
          <a:blip r:embed="rId2"/>
          <a:stretch>
            <a:fillRect/>
          </a:stretch>
        </p:blipFill>
        <p:spPr>
          <a:xfrm>
            <a:off x="8317992" y="1702311"/>
            <a:ext cx="2867425" cy="2295845"/>
          </a:xfrm>
          <a:prstGeom prst="rect">
            <a:avLst/>
          </a:prstGeom>
        </p:spPr>
      </p:pic>
      <p:sp>
        <p:nvSpPr>
          <p:cNvPr id="12" name="TextBox 11">
            <a:extLst>
              <a:ext uri="{FF2B5EF4-FFF2-40B4-BE49-F238E27FC236}">
                <a16:creationId xmlns:a16="http://schemas.microsoft.com/office/drawing/2014/main" id="{EDBBBA65-FA80-6CC2-A87B-30C4B469F8A9}"/>
              </a:ext>
            </a:extLst>
          </p:cNvPr>
          <p:cNvSpPr txBox="1"/>
          <p:nvPr/>
        </p:nvSpPr>
        <p:spPr>
          <a:xfrm>
            <a:off x="175260" y="4857207"/>
            <a:ext cx="6099048" cy="1200329"/>
          </a:xfrm>
          <a:prstGeom prst="rect">
            <a:avLst/>
          </a:prstGeom>
          <a:noFill/>
        </p:spPr>
        <p:txBody>
          <a:bodyPr wrap="square">
            <a:spAutoFit/>
          </a:bodyPr>
          <a:lstStyle/>
          <a:p>
            <a:r>
              <a:rPr lang="en-US" b="0" i="0" dirty="0">
                <a:effectLst/>
                <a:latin typeface="Roboto" panose="02000000000000000000" pitchFamily="2" charset="0"/>
              </a:rPr>
              <a:t>According to business problem, it requires us to predict the number of tickets we can sell on a particular route and particular date and time. Hence, a new column is created for number of tickets by grouping the data on </a:t>
            </a:r>
            <a:r>
              <a:rPr lang="en-US" b="0" i="0" dirty="0" err="1">
                <a:effectLst/>
                <a:latin typeface="Roboto" panose="02000000000000000000" pitchFamily="2" charset="0"/>
              </a:rPr>
              <a:t>ride_id</a:t>
            </a:r>
            <a:endParaRPr lang="en-IN" dirty="0"/>
          </a:p>
        </p:txBody>
      </p:sp>
    </p:spTree>
    <p:extLst>
      <p:ext uri="{BB962C8B-B14F-4D97-AF65-F5344CB8AC3E}">
        <p14:creationId xmlns:p14="http://schemas.microsoft.com/office/powerpoint/2010/main" val="4172481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AE381A-0DF1-DD8F-98D3-7B010C93582A}"/>
              </a:ext>
            </a:extLst>
          </p:cNvPr>
          <p:cNvSpPr>
            <a:spLocks noGrp="1"/>
          </p:cNvSpPr>
          <p:nvPr>
            <p:ph type="sldNum" sz="quarter" idx="12"/>
          </p:nvPr>
        </p:nvSpPr>
        <p:spPr/>
        <p:txBody>
          <a:bodyPr/>
          <a:lstStyle/>
          <a:p>
            <a:fld id="{2C18C1E5-FB55-42F5-BD6D-9CC153FCDBE6}" type="slidenum">
              <a:rPr lang="en-US" smtClean="0"/>
              <a:t>6</a:t>
            </a:fld>
            <a:endParaRPr lang="en-US" dirty="0"/>
          </a:p>
        </p:txBody>
      </p:sp>
      <p:sp>
        <p:nvSpPr>
          <p:cNvPr id="6" name="TextBox 5">
            <a:extLst>
              <a:ext uri="{FF2B5EF4-FFF2-40B4-BE49-F238E27FC236}">
                <a16:creationId xmlns:a16="http://schemas.microsoft.com/office/drawing/2014/main" id="{2DDBD8CC-757B-BD50-D99F-B1A8A4C533B6}"/>
              </a:ext>
            </a:extLst>
          </p:cNvPr>
          <p:cNvSpPr txBox="1"/>
          <p:nvPr/>
        </p:nvSpPr>
        <p:spPr>
          <a:xfrm>
            <a:off x="4445508" y="136525"/>
            <a:ext cx="6099048" cy="523220"/>
          </a:xfrm>
          <a:prstGeom prst="rect">
            <a:avLst/>
          </a:prstGeom>
          <a:noFill/>
        </p:spPr>
        <p:txBody>
          <a:bodyPr wrap="square">
            <a:spAutoFit/>
          </a:bodyPr>
          <a:lstStyle/>
          <a:p>
            <a:pPr algn="l"/>
            <a:r>
              <a:rPr lang="en-IN" sz="2800" b="1" i="1" dirty="0">
                <a:solidFill>
                  <a:schemeClr val="accent1"/>
                </a:solidFill>
                <a:effectLst/>
                <a:latin typeface="Roboto" panose="02000000000000000000" pitchFamily="2" charset="0"/>
              </a:rPr>
              <a:t>Data Wrangling</a:t>
            </a:r>
            <a:endParaRPr lang="en-IN" sz="2800" b="0" i="0" dirty="0">
              <a:solidFill>
                <a:schemeClr val="accent1"/>
              </a:solidFill>
              <a:effectLst/>
              <a:latin typeface="Roboto" panose="02000000000000000000" pitchFamily="2" charset="0"/>
            </a:endParaRPr>
          </a:p>
        </p:txBody>
      </p:sp>
      <p:sp>
        <p:nvSpPr>
          <p:cNvPr id="8" name="TextBox 7">
            <a:extLst>
              <a:ext uri="{FF2B5EF4-FFF2-40B4-BE49-F238E27FC236}">
                <a16:creationId xmlns:a16="http://schemas.microsoft.com/office/drawing/2014/main" id="{A8B6B3B2-E59A-A7BC-E390-7815F6C0AA66}"/>
              </a:ext>
            </a:extLst>
          </p:cNvPr>
          <p:cNvSpPr txBox="1"/>
          <p:nvPr/>
        </p:nvSpPr>
        <p:spPr>
          <a:xfrm>
            <a:off x="175260" y="659745"/>
            <a:ext cx="11841480" cy="3539430"/>
          </a:xfrm>
          <a:prstGeom prst="rect">
            <a:avLst/>
          </a:prstGeom>
          <a:noFill/>
        </p:spPr>
        <p:txBody>
          <a:bodyPr wrap="square">
            <a:spAutoFit/>
          </a:bodyPr>
          <a:lstStyle/>
          <a:p>
            <a:r>
              <a:rPr lang="en-IN" sz="1600" b="0" dirty="0">
                <a:solidFill>
                  <a:srgbClr val="6AA94F"/>
                </a:solidFill>
                <a:effectLst/>
                <a:latin typeface="Courier New" panose="02070309020205020404" pitchFamily="49" charset="0"/>
              </a:rPr>
              <a:t>#Creating </a:t>
            </a:r>
            <a:r>
              <a:rPr lang="en-IN" sz="1600" b="0" dirty="0" err="1">
                <a:solidFill>
                  <a:srgbClr val="6AA94F"/>
                </a:solidFill>
                <a:effectLst/>
                <a:latin typeface="Courier New" panose="02070309020205020404" pitchFamily="49" charset="0"/>
              </a:rPr>
              <a:t>additonal</a:t>
            </a:r>
            <a:r>
              <a:rPr lang="en-IN" sz="1600" b="0" dirty="0">
                <a:solidFill>
                  <a:srgbClr val="6AA94F"/>
                </a:solidFill>
                <a:effectLst/>
                <a:latin typeface="Courier New" panose="02070309020205020404" pitchFamily="49" charset="0"/>
              </a:rPr>
              <a:t> features with </a:t>
            </a:r>
            <a:r>
              <a:rPr lang="en-IN" sz="1600" b="0" dirty="0" err="1">
                <a:solidFill>
                  <a:srgbClr val="6AA94F"/>
                </a:solidFill>
                <a:effectLst/>
                <a:latin typeface="Courier New" panose="02070309020205020404" pitchFamily="49" charset="0"/>
              </a:rPr>
              <a:t>travel_date</a:t>
            </a:r>
            <a:r>
              <a:rPr lang="en-IN" sz="1600" b="0" dirty="0">
                <a:solidFill>
                  <a:srgbClr val="6AA94F"/>
                </a:solidFill>
                <a:effectLst/>
                <a:latin typeface="Courier New" panose="02070309020205020404" pitchFamily="49" charset="0"/>
              </a:rPr>
              <a:t> and </a:t>
            </a:r>
            <a:r>
              <a:rPr lang="en-IN" sz="1600" b="0" dirty="0" err="1">
                <a:solidFill>
                  <a:srgbClr val="6AA94F"/>
                </a:solidFill>
                <a:effectLst/>
                <a:latin typeface="Courier New" panose="02070309020205020404" pitchFamily="49" charset="0"/>
              </a:rPr>
              <a:t>travel_time</a:t>
            </a:r>
            <a:r>
              <a:rPr lang="en-IN" sz="1600" b="0" dirty="0">
                <a:solidFill>
                  <a:srgbClr val="6AA94F"/>
                </a:solidFill>
                <a:effectLst/>
                <a:latin typeface="Courier New" panose="02070309020205020404" pitchFamily="49" charset="0"/>
              </a:rPr>
              <a:t> columns</a:t>
            </a:r>
            <a:endParaRPr lang="en-IN" sz="1600" b="0" dirty="0">
              <a:solidFill>
                <a:srgbClr val="D4D4D4"/>
              </a:solidFill>
              <a:effectLst/>
              <a:latin typeface="Courier New" panose="02070309020205020404" pitchFamily="49" charset="0"/>
            </a:endParaRPr>
          </a:p>
          <a:p>
            <a:r>
              <a:rPr lang="en-IN" sz="1600" b="0" dirty="0">
                <a:solidFill>
                  <a:srgbClr val="6AA94F"/>
                </a:solidFill>
                <a:effectLst/>
                <a:latin typeface="Courier New" panose="02070309020205020404" pitchFamily="49" charset="0"/>
              </a:rPr>
              <a:t>#Creating a function to add the above features</a:t>
            </a:r>
            <a:endParaRPr lang="en-IN" sz="1600" b="0" dirty="0">
              <a:solidFill>
                <a:srgbClr val="D4D4D4"/>
              </a:solidFill>
              <a:effectLst/>
              <a:latin typeface="Courier New" panose="02070309020205020404" pitchFamily="49" charset="0"/>
            </a:endParaRPr>
          </a:p>
          <a:p>
            <a:r>
              <a:rPr lang="en-IN" sz="1600" b="0" dirty="0">
                <a:effectLst/>
                <a:latin typeface="Courier New" panose="02070309020205020404" pitchFamily="49" charset="0"/>
              </a:rPr>
              <a:t>def </a:t>
            </a:r>
            <a:r>
              <a:rPr lang="en-IN" sz="1600" b="0" dirty="0" err="1">
                <a:effectLst/>
                <a:latin typeface="Courier New" panose="02070309020205020404" pitchFamily="49" charset="0"/>
              </a:rPr>
              <a:t>create_date_cols</a:t>
            </a:r>
            <a:r>
              <a:rPr lang="en-IN" sz="1600" b="0" dirty="0">
                <a:effectLst/>
                <a:latin typeface="Courier New" panose="02070309020205020404" pitchFamily="49" charset="0"/>
              </a:rPr>
              <a:t>(</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a:t>
            </a:r>
          </a:p>
          <a:p>
            <a:r>
              <a:rPr lang="en-IN" sz="1600" b="0" dirty="0">
                <a:effectLst/>
                <a:latin typeface="Courier New" panose="02070309020205020404" pitchFamily="49" charset="0"/>
              </a:rPr>
              <a:t>  </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a:t>
            </a:r>
            <a:r>
              <a:rPr lang="en-IN" sz="1600" b="0" dirty="0" err="1">
                <a:effectLst/>
                <a:latin typeface="Courier New" panose="02070309020205020404" pitchFamily="49" charset="0"/>
              </a:rPr>
              <a:t>travel_month</a:t>
            </a:r>
            <a:r>
              <a:rPr lang="en-IN" sz="1600" b="0" dirty="0">
                <a:effectLst/>
                <a:latin typeface="Courier New" panose="02070309020205020404" pitchFamily="49" charset="0"/>
              </a:rPr>
              <a:t>'] = </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a:t>
            </a:r>
            <a:r>
              <a:rPr lang="en-IN" sz="1600" b="0" dirty="0" err="1">
                <a:effectLst/>
                <a:latin typeface="Courier New" panose="02070309020205020404" pitchFamily="49" charset="0"/>
              </a:rPr>
              <a:t>travel_date</a:t>
            </a:r>
            <a:r>
              <a:rPr lang="en-IN" sz="1600" b="0" dirty="0">
                <a:effectLst/>
                <a:latin typeface="Courier New" panose="02070309020205020404" pitchFamily="49" charset="0"/>
              </a:rPr>
              <a:t>'].</a:t>
            </a:r>
            <a:r>
              <a:rPr lang="en-IN" sz="1600" b="0" dirty="0" err="1">
                <a:effectLst/>
                <a:latin typeface="Courier New" panose="02070309020205020404" pitchFamily="49" charset="0"/>
              </a:rPr>
              <a:t>dt.month</a:t>
            </a:r>
            <a:endParaRPr lang="en-IN" sz="1600" b="0" dirty="0">
              <a:effectLst/>
              <a:latin typeface="Courier New" panose="02070309020205020404" pitchFamily="49" charset="0"/>
            </a:endParaRPr>
          </a:p>
          <a:p>
            <a:r>
              <a:rPr lang="en-IN" sz="1600" b="0" dirty="0">
                <a:effectLst/>
                <a:latin typeface="Courier New" panose="02070309020205020404" pitchFamily="49" charset="0"/>
              </a:rPr>
              <a:t>  </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a:t>
            </a:r>
            <a:r>
              <a:rPr lang="en-IN" sz="1600" b="0" dirty="0" err="1">
                <a:effectLst/>
                <a:latin typeface="Courier New" panose="02070309020205020404" pitchFamily="49" charset="0"/>
              </a:rPr>
              <a:t>travel_year</a:t>
            </a:r>
            <a:r>
              <a:rPr lang="en-IN" sz="1600" b="0" dirty="0">
                <a:effectLst/>
                <a:latin typeface="Courier New" panose="02070309020205020404" pitchFamily="49" charset="0"/>
              </a:rPr>
              <a:t>'] = </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a:t>
            </a:r>
            <a:r>
              <a:rPr lang="en-IN" sz="1600" b="0" dirty="0" err="1">
                <a:effectLst/>
                <a:latin typeface="Courier New" panose="02070309020205020404" pitchFamily="49" charset="0"/>
              </a:rPr>
              <a:t>travel_date</a:t>
            </a:r>
            <a:r>
              <a:rPr lang="en-IN" sz="1600" b="0" dirty="0">
                <a:effectLst/>
                <a:latin typeface="Courier New" panose="02070309020205020404" pitchFamily="49" charset="0"/>
              </a:rPr>
              <a:t>'].</a:t>
            </a:r>
            <a:r>
              <a:rPr lang="en-IN" sz="1600" b="0" dirty="0" err="1">
                <a:effectLst/>
                <a:latin typeface="Courier New" panose="02070309020205020404" pitchFamily="49" charset="0"/>
              </a:rPr>
              <a:t>dt.year</a:t>
            </a:r>
            <a:endParaRPr lang="en-IN" sz="1600" b="0" dirty="0">
              <a:effectLst/>
              <a:latin typeface="Courier New" panose="02070309020205020404" pitchFamily="49" charset="0"/>
            </a:endParaRPr>
          </a:p>
          <a:p>
            <a:r>
              <a:rPr lang="en-IN" sz="1600" b="0" dirty="0">
                <a:effectLst/>
                <a:latin typeface="Courier New" panose="02070309020205020404" pitchFamily="49" charset="0"/>
              </a:rPr>
              <a:t>  </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a:t>
            </a:r>
            <a:r>
              <a:rPr lang="en-IN" sz="1600" b="0" dirty="0" err="1">
                <a:effectLst/>
                <a:latin typeface="Courier New" panose="02070309020205020404" pitchFamily="49" charset="0"/>
              </a:rPr>
              <a:t>travel_day_of_month</a:t>
            </a:r>
            <a:r>
              <a:rPr lang="en-IN" sz="1600" b="0" dirty="0">
                <a:effectLst/>
                <a:latin typeface="Courier New" panose="02070309020205020404" pitchFamily="49" charset="0"/>
              </a:rPr>
              <a:t>'] = </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a:t>
            </a:r>
            <a:r>
              <a:rPr lang="en-IN" sz="1600" b="0" dirty="0" err="1">
                <a:effectLst/>
                <a:latin typeface="Courier New" panose="02070309020205020404" pitchFamily="49" charset="0"/>
              </a:rPr>
              <a:t>travel_date</a:t>
            </a:r>
            <a:r>
              <a:rPr lang="en-IN" sz="1600" b="0" dirty="0">
                <a:effectLst/>
                <a:latin typeface="Courier New" panose="02070309020205020404" pitchFamily="49" charset="0"/>
              </a:rPr>
              <a:t>'].</a:t>
            </a:r>
            <a:r>
              <a:rPr lang="en-IN" sz="1600" b="0" dirty="0" err="1">
                <a:effectLst/>
                <a:latin typeface="Courier New" panose="02070309020205020404" pitchFamily="49" charset="0"/>
              </a:rPr>
              <a:t>dt.day</a:t>
            </a:r>
            <a:endParaRPr lang="en-IN" sz="1600" b="0" dirty="0">
              <a:effectLst/>
              <a:latin typeface="Courier New" panose="02070309020205020404" pitchFamily="49" charset="0"/>
            </a:endParaRPr>
          </a:p>
          <a:p>
            <a:r>
              <a:rPr lang="en-IN" sz="1600" b="0" dirty="0">
                <a:effectLst/>
                <a:latin typeface="Courier New" panose="02070309020205020404" pitchFamily="49" charset="0"/>
              </a:rPr>
              <a:t>  </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a:t>
            </a:r>
            <a:r>
              <a:rPr lang="en-IN" sz="1600" b="0" dirty="0" err="1">
                <a:effectLst/>
                <a:latin typeface="Courier New" panose="02070309020205020404" pitchFamily="49" charset="0"/>
              </a:rPr>
              <a:t>travel_day_of_year</a:t>
            </a:r>
            <a:r>
              <a:rPr lang="en-IN" sz="1600" b="0" dirty="0">
                <a:effectLst/>
                <a:latin typeface="Courier New" panose="02070309020205020404" pitchFamily="49" charset="0"/>
              </a:rPr>
              <a:t>'] = </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a:t>
            </a:r>
            <a:r>
              <a:rPr lang="en-IN" sz="1600" b="0" dirty="0" err="1">
                <a:effectLst/>
                <a:latin typeface="Courier New" panose="02070309020205020404" pitchFamily="49" charset="0"/>
              </a:rPr>
              <a:t>travel_date</a:t>
            </a:r>
            <a:r>
              <a:rPr lang="en-IN" sz="1600" b="0" dirty="0">
                <a:effectLst/>
                <a:latin typeface="Courier New" panose="02070309020205020404" pitchFamily="49" charset="0"/>
              </a:rPr>
              <a:t>'].</a:t>
            </a:r>
            <a:r>
              <a:rPr lang="en-IN" sz="1600" b="0" dirty="0" err="1">
                <a:effectLst/>
                <a:latin typeface="Courier New" panose="02070309020205020404" pitchFamily="49" charset="0"/>
              </a:rPr>
              <a:t>dt.dayofyear</a:t>
            </a:r>
            <a:endParaRPr lang="en-IN" sz="1600" b="0" dirty="0">
              <a:effectLst/>
              <a:latin typeface="Courier New" panose="02070309020205020404" pitchFamily="49" charset="0"/>
            </a:endParaRPr>
          </a:p>
          <a:p>
            <a:r>
              <a:rPr lang="en-IN" sz="1600" b="0" dirty="0">
                <a:effectLst/>
                <a:latin typeface="Courier New" panose="02070309020205020404" pitchFamily="49" charset="0"/>
              </a:rPr>
              <a:t>  </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a:t>
            </a:r>
            <a:r>
              <a:rPr lang="en-IN" sz="1600" b="0" dirty="0" err="1">
                <a:effectLst/>
                <a:latin typeface="Courier New" panose="02070309020205020404" pitchFamily="49" charset="0"/>
              </a:rPr>
              <a:t>travel_day_of_week</a:t>
            </a:r>
            <a:r>
              <a:rPr lang="en-IN" sz="1600" b="0" dirty="0">
                <a:effectLst/>
                <a:latin typeface="Courier New" panose="02070309020205020404" pitchFamily="49" charset="0"/>
              </a:rPr>
              <a:t>'] = </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a:t>
            </a:r>
            <a:r>
              <a:rPr lang="en-IN" sz="1600" b="0" dirty="0" err="1">
                <a:effectLst/>
                <a:latin typeface="Courier New" panose="02070309020205020404" pitchFamily="49" charset="0"/>
              </a:rPr>
              <a:t>travel_date</a:t>
            </a:r>
            <a:r>
              <a:rPr lang="en-IN" sz="1600" b="0" dirty="0">
                <a:effectLst/>
                <a:latin typeface="Courier New" panose="02070309020205020404" pitchFamily="49" charset="0"/>
              </a:rPr>
              <a:t>'].</a:t>
            </a:r>
            <a:r>
              <a:rPr lang="en-IN" sz="1600" b="0" dirty="0" err="1">
                <a:effectLst/>
                <a:latin typeface="Courier New" panose="02070309020205020404" pitchFamily="49" charset="0"/>
              </a:rPr>
              <a:t>dt.dayofweek</a:t>
            </a:r>
            <a:endParaRPr lang="en-IN" sz="1600" b="0" dirty="0">
              <a:effectLst/>
              <a:latin typeface="Courier New" panose="02070309020205020404" pitchFamily="49" charset="0"/>
            </a:endParaRPr>
          </a:p>
          <a:p>
            <a:r>
              <a:rPr lang="en-IN" sz="1600" b="0" dirty="0">
                <a:effectLst/>
                <a:latin typeface="Courier New" panose="02070309020205020404" pitchFamily="49" charset="0"/>
              </a:rPr>
              <a:t>  </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a:t>
            </a:r>
            <a:r>
              <a:rPr lang="en-IN" sz="1600" b="0" dirty="0" err="1">
                <a:effectLst/>
                <a:latin typeface="Courier New" panose="02070309020205020404" pitchFamily="49" charset="0"/>
              </a:rPr>
              <a:t>travel_hour</a:t>
            </a:r>
            <a:r>
              <a:rPr lang="en-IN" sz="1600" b="0" dirty="0">
                <a:effectLst/>
                <a:latin typeface="Courier New" panose="02070309020205020404" pitchFamily="49" charset="0"/>
              </a:rPr>
              <a:t>'] = </a:t>
            </a:r>
            <a:r>
              <a:rPr lang="en-IN" sz="1600" b="0" dirty="0" err="1">
                <a:effectLst/>
                <a:latin typeface="Courier New" panose="02070309020205020404" pitchFamily="49" charset="0"/>
              </a:rPr>
              <a:t>pd.to_datetime</a:t>
            </a:r>
            <a:r>
              <a:rPr lang="en-IN" sz="1600" b="0" dirty="0">
                <a:effectLst/>
                <a:latin typeface="Courier New" panose="02070309020205020404" pitchFamily="49" charset="0"/>
              </a:rPr>
              <a:t>(</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a:t>
            </a:r>
            <a:r>
              <a:rPr lang="en-IN" sz="1600" b="0" dirty="0" err="1">
                <a:effectLst/>
                <a:latin typeface="Courier New" panose="02070309020205020404" pitchFamily="49" charset="0"/>
              </a:rPr>
              <a:t>travel_time</a:t>
            </a:r>
            <a:r>
              <a:rPr lang="en-IN" sz="1600" b="0" dirty="0">
                <a:effectLst/>
                <a:latin typeface="Courier New" panose="02070309020205020404" pitchFamily="49" charset="0"/>
              </a:rPr>
              <a:t>']).</a:t>
            </a:r>
            <a:r>
              <a:rPr lang="en-IN" sz="1600" b="0" dirty="0" err="1">
                <a:effectLst/>
                <a:latin typeface="Courier New" panose="02070309020205020404" pitchFamily="49" charset="0"/>
              </a:rPr>
              <a:t>dt.hour</a:t>
            </a:r>
            <a:endParaRPr lang="en-IN" sz="1600" b="0" dirty="0">
              <a:effectLst/>
              <a:latin typeface="Courier New" panose="02070309020205020404" pitchFamily="49" charset="0"/>
            </a:endParaRPr>
          </a:p>
          <a:p>
            <a:r>
              <a:rPr lang="en-IN" sz="1600" b="0" dirty="0">
                <a:effectLst/>
                <a:latin typeface="Courier New" panose="02070309020205020404" pitchFamily="49" charset="0"/>
              </a:rPr>
              <a:t>  </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['quarter'] = </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a:t>
            </a:r>
            <a:r>
              <a:rPr lang="en-IN" sz="1600" b="0" dirty="0" err="1">
                <a:effectLst/>
                <a:latin typeface="Courier New" panose="02070309020205020404" pitchFamily="49" charset="0"/>
              </a:rPr>
              <a:t>travel_date</a:t>
            </a:r>
            <a:r>
              <a:rPr lang="en-IN" sz="1600" b="0" dirty="0">
                <a:effectLst/>
                <a:latin typeface="Courier New" panose="02070309020205020404" pitchFamily="49" charset="0"/>
              </a:rPr>
              <a:t>'].</a:t>
            </a:r>
            <a:r>
              <a:rPr lang="en-IN" sz="1600" b="0" dirty="0" err="1">
                <a:effectLst/>
                <a:latin typeface="Courier New" panose="02070309020205020404" pitchFamily="49" charset="0"/>
              </a:rPr>
              <a:t>dt.quarter</a:t>
            </a:r>
            <a:endParaRPr lang="en-IN" sz="1600" b="0" dirty="0">
              <a:effectLst/>
              <a:latin typeface="Courier New" panose="02070309020205020404" pitchFamily="49" charset="0"/>
            </a:endParaRPr>
          </a:p>
          <a:p>
            <a:r>
              <a:rPr lang="en-IN" sz="1600" b="0" dirty="0">
                <a:effectLst/>
                <a:latin typeface="Courier New" panose="02070309020205020404" pitchFamily="49" charset="0"/>
              </a:rPr>
              <a:t>  </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a:t>
            </a:r>
            <a:r>
              <a:rPr lang="en-IN" sz="1600" b="0" dirty="0" err="1">
                <a:effectLst/>
                <a:latin typeface="Courier New" panose="02070309020205020404" pitchFamily="49" charset="0"/>
              </a:rPr>
              <a:t>is_weekend</a:t>
            </a:r>
            <a:r>
              <a:rPr lang="en-IN" sz="1600" b="0" dirty="0">
                <a:effectLst/>
                <a:latin typeface="Courier New" panose="02070309020205020404" pitchFamily="49" charset="0"/>
              </a:rPr>
              <a:t>'] = </a:t>
            </a:r>
            <a:r>
              <a:rPr lang="en-IN" sz="1600" b="0" dirty="0" err="1">
                <a:effectLst/>
                <a:latin typeface="Courier New" panose="02070309020205020404" pitchFamily="49" charset="0"/>
              </a:rPr>
              <a:t>df_temp</a:t>
            </a:r>
            <a:r>
              <a:rPr lang="en-IN" sz="1600" b="0" dirty="0">
                <a:effectLst/>
                <a:latin typeface="Courier New" panose="02070309020205020404" pitchFamily="49" charset="0"/>
              </a:rPr>
              <a:t>['</a:t>
            </a:r>
            <a:r>
              <a:rPr lang="en-IN" sz="1600" b="0" dirty="0" err="1">
                <a:effectLst/>
                <a:latin typeface="Courier New" panose="02070309020205020404" pitchFamily="49" charset="0"/>
              </a:rPr>
              <a:t>travel_day_of_week</a:t>
            </a:r>
            <a:r>
              <a:rPr lang="en-IN" sz="1600" b="0" dirty="0">
                <a:effectLst/>
                <a:latin typeface="Courier New" panose="02070309020205020404" pitchFamily="49" charset="0"/>
              </a:rPr>
              <a:t>'].apply(lambda x: 1 if x in [5,6] else 0)</a:t>
            </a:r>
          </a:p>
          <a:p>
            <a:r>
              <a:rPr lang="en-IN" sz="1600" b="0" dirty="0">
                <a:effectLst/>
                <a:latin typeface="Courier New" panose="02070309020205020404" pitchFamily="49" charset="0"/>
              </a:rPr>
              <a:t>  return </a:t>
            </a:r>
            <a:r>
              <a:rPr lang="en-IN" sz="1600" b="0" dirty="0" err="1">
                <a:effectLst/>
                <a:latin typeface="Courier New" panose="02070309020205020404" pitchFamily="49" charset="0"/>
              </a:rPr>
              <a:t>df_temp</a:t>
            </a:r>
            <a:endParaRPr lang="en-IN" sz="1600" b="0" dirty="0">
              <a:effectLst/>
              <a:latin typeface="Courier New" panose="02070309020205020404" pitchFamily="49" charset="0"/>
            </a:endParaRPr>
          </a:p>
          <a:p>
            <a:r>
              <a:rPr lang="en-IN" sz="1600" b="0" dirty="0">
                <a:effectLst/>
                <a:latin typeface="Courier New" panose="02070309020205020404" pitchFamily="49" charset="0"/>
              </a:rPr>
              <a:t>#Applying function on our </a:t>
            </a:r>
            <a:r>
              <a:rPr lang="en-IN" sz="1600" b="0" dirty="0" err="1">
                <a:effectLst/>
                <a:latin typeface="Courier New" panose="02070309020205020404" pitchFamily="49" charset="0"/>
              </a:rPr>
              <a:t>dataframe</a:t>
            </a:r>
            <a:endParaRPr lang="en-IN" sz="1600" b="0" dirty="0">
              <a:effectLst/>
              <a:latin typeface="Courier New" panose="02070309020205020404" pitchFamily="49" charset="0"/>
            </a:endParaRPr>
          </a:p>
          <a:p>
            <a:r>
              <a:rPr lang="en-IN" sz="1600" b="0" dirty="0" err="1">
                <a:effectLst/>
                <a:latin typeface="Courier New" panose="02070309020205020404" pitchFamily="49" charset="0"/>
              </a:rPr>
              <a:t>df_copy</a:t>
            </a:r>
            <a:r>
              <a:rPr lang="en-IN" sz="1600" b="0" dirty="0">
                <a:effectLst/>
                <a:latin typeface="Courier New" panose="02070309020205020404" pitchFamily="49" charset="0"/>
              </a:rPr>
              <a:t> = </a:t>
            </a:r>
            <a:r>
              <a:rPr lang="en-IN" sz="1600" b="0" dirty="0" err="1">
                <a:effectLst/>
                <a:latin typeface="Courier New" panose="02070309020205020404" pitchFamily="49" charset="0"/>
              </a:rPr>
              <a:t>create_date_cols</a:t>
            </a:r>
            <a:r>
              <a:rPr lang="en-IN" sz="1600" b="0" dirty="0">
                <a:effectLst/>
                <a:latin typeface="Courier New" panose="02070309020205020404" pitchFamily="49" charset="0"/>
              </a:rPr>
              <a:t>(</a:t>
            </a:r>
            <a:r>
              <a:rPr lang="en-IN" sz="1600" b="0" dirty="0" err="1">
                <a:effectLst/>
                <a:latin typeface="Courier New" panose="02070309020205020404" pitchFamily="49" charset="0"/>
              </a:rPr>
              <a:t>df_copy</a:t>
            </a:r>
            <a:r>
              <a:rPr lang="en-IN" sz="1600" b="0" dirty="0">
                <a:effectLst/>
                <a:latin typeface="Courier New" panose="02070309020205020404" pitchFamily="49" charset="0"/>
              </a:rPr>
              <a:t>)</a:t>
            </a:r>
          </a:p>
        </p:txBody>
      </p:sp>
      <p:graphicFrame>
        <p:nvGraphicFramePr>
          <p:cNvPr id="5" name="Table 4">
            <a:extLst>
              <a:ext uri="{FF2B5EF4-FFF2-40B4-BE49-F238E27FC236}">
                <a16:creationId xmlns:a16="http://schemas.microsoft.com/office/drawing/2014/main" id="{52EF30B9-B4E2-1172-D0A0-C0A316269330}"/>
              </a:ext>
            </a:extLst>
          </p:cNvPr>
          <p:cNvGraphicFramePr>
            <a:graphicFrameLocks noGrp="1"/>
          </p:cNvGraphicFramePr>
          <p:nvPr>
            <p:extLst>
              <p:ext uri="{D42A27DB-BD31-4B8C-83A1-F6EECF244321}">
                <p14:modId xmlns:p14="http://schemas.microsoft.com/office/powerpoint/2010/main" val="4278627082"/>
              </p:ext>
            </p:extLst>
          </p:nvPr>
        </p:nvGraphicFramePr>
        <p:xfrm>
          <a:off x="1" y="4199175"/>
          <a:ext cx="12191992" cy="2798064"/>
        </p:xfrm>
        <a:graphic>
          <a:graphicData uri="http://schemas.openxmlformats.org/drawingml/2006/table">
            <a:tbl>
              <a:tblPr/>
              <a:tblGrid>
                <a:gridCol w="717176">
                  <a:extLst>
                    <a:ext uri="{9D8B030D-6E8A-4147-A177-3AD203B41FA5}">
                      <a16:colId xmlns:a16="http://schemas.microsoft.com/office/drawing/2014/main" val="1638563430"/>
                    </a:ext>
                  </a:extLst>
                </a:gridCol>
                <a:gridCol w="717176">
                  <a:extLst>
                    <a:ext uri="{9D8B030D-6E8A-4147-A177-3AD203B41FA5}">
                      <a16:colId xmlns:a16="http://schemas.microsoft.com/office/drawing/2014/main" val="3663559011"/>
                    </a:ext>
                  </a:extLst>
                </a:gridCol>
                <a:gridCol w="717176">
                  <a:extLst>
                    <a:ext uri="{9D8B030D-6E8A-4147-A177-3AD203B41FA5}">
                      <a16:colId xmlns:a16="http://schemas.microsoft.com/office/drawing/2014/main" val="3398666718"/>
                    </a:ext>
                  </a:extLst>
                </a:gridCol>
                <a:gridCol w="717176">
                  <a:extLst>
                    <a:ext uri="{9D8B030D-6E8A-4147-A177-3AD203B41FA5}">
                      <a16:colId xmlns:a16="http://schemas.microsoft.com/office/drawing/2014/main" val="1436848770"/>
                    </a:ext>
                  </a:extLst>
                </a:gridCol>
                <a:gridCol w="717176">
                  <a:extLst>
                    <a:ext uri="{9D8B030D-6E8A-4147-A177-3AD203B41FA5}">
                      <a16:colId xmlns:a16="http://schemas.microsoft.com/office/drawing/2014/main" val="467890719"/>
                    </a:ext>
                  </a:extLst>
                </a:gridCol>
                <a:gridCol w="717176">
                  <a:extLst>
                    <a:ext uri="{9D8B030D-6E8A-4147-A177-3AD203B41FA5}">
                      <a16:colId xmlns:a16="http://schemas.microsoft.com/office/drawing/2014/main" val="2698806077"/>
                    </a:ext>
                  </a:extLst>
                </a:gridCol>
                <a:gridCol w="717176">
                  <a:extLst>
                    <a:ext uri="{9D8B030D-6E8A-4147-A177-3AD203B41FA5}">
                      <a16:colId xmlns:a16="http://schemas.microsoft.com/office/drawing/2014/main" val="849253608"/>
                    </a:ext>
                  </a:extLst>
                </a:gridCol>
                <a:gridCol w="717176">
                  <a:extLst>
                    <a:ext uri="{9D8B030D-6E8A-4147-A177-3AD203B41FA5}">
                      <a16:colId xmlns:a16="http://schemas.microsoft.com/office/drawing/2014/main" val="263180932"/>
                    </a:ext>
                  </a:extLst>
                </a:gridCol>
                <a:gridCol w="717176">
                  <a:extLst>
                    <a:ext uri="{9D8B030D-6E8A-4147-A177-3AD203B41FA5}">
                      <a16:colId xmlns:a16="http://schemas.microsoft.com/office/drawing/2014/main" val="802841027"/>
                    </a:ext>
                  </a:extLst>
                </a:gridCol>
                <a:gridCol w="717176">
                  <a:extLst>
                    <a:ext uri="{9D8B030D-6E8A-4147-A177-3AD203B41FA5}">
                      <a16:colId xmlns:a16="http://schemas.microsoft.com/office/drawing/2014/main" val="1071092512"/>
                    </a:ext>
                  </a:extLst>
                </a:gridCol>
                <a:gridCol w="717176">
                  <a:extLst>
                    <a:ext uri="{9D8B030D-6E8A-4147-A177-3AD203B41FA5}">
                      <a16:colId xmlns:a16="http://schemas.microsoft.com/office/drawing/2014/main" val="50062715"/>
                    </a:ext>
                  </a:extLst>
                </a:gridCol>
                <a:gridCol w="717176">
                  <a:extLst>
                    <a:ext uri="{9D8B030D-6E8A-4147-A177-3AD203B41FA5}">
                      <a16:colId xmlns:a16="http://schemas.microsoft.com/office/drawing/2014/main" val="2674058818"/>
                    </a:ext>
                  </a:extLst>
                </a:gridCol>
                <a:gridCol w="717176">
                  <a:extLst>
                    <a:ext uri="{9D8B030D-6E8A-4147-A177-3AD203B41FA5}">
                      <a16:colId xmlns:a16="http://schemas.microsoft.com/office/drawing/2014/main" val="2217462058"/>
                    </a:ext>
                  </a:extLst>
                </a:gridCol>
                <a:gridCol w="717176">
                  <a:extLst>
                    <a:ext uri="{9D8B030D-6E8A-4147-A177-3AD203B41FA5}">
                      <a16:colId xmlns:a16="http://schemas.microsoft.com/office/drawing/2014/main" val="3930349162"/>
                    </a:ext>
                  </a:extLst>
                </a:gridCol>
                <a:gridCol w="717176">
                  <a:extLst>
                    <a:ext uri="{9D8B030D-6E8A-4147-A177-3AD203B41FA5}">
                      <a16:colId xmlns:a16="http://schemas.microsoft.com/office/drawing/2014/main" val="3872421719"/>
                    </a:ext>
                  </a:extLst>
                </a:gridCol>
                <a:gridCol w="717176">
                  <a:extLst>
                    <a:ext uri="{9D8B030D-6E8A-4147-A177-3AD203B41FA5}">
                      <a16:colId xmlns:a16="http://schemas.microsoft.com/office/drawing/2014/main" val="1918851513"/>
                    </a:ext>
                  </a:extLst>
                </a:gridCol>
                <a:gridCol w="717176">
                  <a:extLst>
                    <a:ext uri="{9D8B030D-6E8A-4147-A177-3AD203B41FA5}">
                      <a16:colId xmlns:a16="http://schemas.microsoft.com/office/drawing/2014/main" val="3840387976"/>
                    </a:ext>
                  </a:extLst>
                </a:gridCol>
              </a:tblGrid>
              <a:tr h="466344">
                <a:tc>
                  <a:txBody>
                    <a:bodyPr/>
                    <a:lstStyle/>
                    <a:p>
                      <a:pPr algn="r"/>
                      <a:br>
                        <a:rPr lang="en-IN" sz="1100" b="1">
                          <a:effectLst/>
                        </a:rPr>
                      </a:br>
                      <a:r>
                        <a:rPr lang="en-IN" sz="1100" b="1">
                          <a:effectLst/>
                        </a:rPr>
                        <a:t>ride_id</a:t>
                      </a:r>
                    </a:p>
                  </a:txBody>
                  <a:tcPr marL="58018" marR="58018" marT="29009" marB="29009" anchor="ctr">
                    <a:lnL>
                      <a:noFill/>
                    </a:lnL>
                    <a:lnR>
                      <a:noFill/>
                    </a:lnR>
                    <a:lnT>
                      <a:noFill/>
                    </a:lnT>
                    <a:lnB>
                      <a:noFill/>
                    </a:lnB>
                    <a:solidFill>
                      <a:schemeClr val="bg2"/>
                    </a:solidFill>
                  </a:tcPr>
                </a:tc>
                <a:tc>
                  <a:txBody>
                    <a:bodyPr/>
                    <a:lstStyle/>
                    <a:p>
                      <a:pPr algn="r"/>
                      <a:r>
                        <a:rPr lang="en-IN" sz="1100" b="1">
                          <a:effectLst/>
                        </a:rPr>
                        <a:t>travel_date</a:t>
                      </a:r>
                    </a:p>
                  </a:txBody>
                  <a:tcPr marL="58018" marR="58018" marT="29009" marB="29009" anchor="ctr">
                    <a:lnL>
                      <a:noFill/>
                    </a:lnL>
                    <a:lnR>
                      <a:noFill/>
                    </a:lnR>
                    <a:lnT>
                      <a:noFill/>
                    </a:lnT>
                    <a:lnB>
                      <a:noFill/>
                    </a:lnB>
                    <a:solidFill>
                      <a:schemeClr val="bg2"/>
                    </a:solidFill>
                  </a:tcPr>
                </a:tc>
                <a:tc>
                  <a:txBody>
                    <a:bodyPr/>
                    <a:lstStyle/>
                    <a:p>
                      <a:pPr algn="r"/>
                      <a:r>
                        <a:rPr lang="en-IN" sz="1100" b="1">
                          <a:effectLst/>
                        </a:rPr>
                        <a:t>travel_time</a:t>
                      </a:r>
                    </a:p>
                  </a:txBody>
                  <a:tcPr marL="58018" marR="58018" marT="29009" marB="29009" anchor="ctr">
                    <a:lnL>
                      <a:noFill/>
                    </a:lnL>
                    <a:lnR>
                      <a:noFill/>
                    </a:lnR>
                    <a:lnT>
                      <a:noFill/>
                    </a:lnT>
                    <a:lnB>
                      <a:noFill/>
                    </a:lnB>
                    <a:solidFill>
                      <a:schemeClr val="bg2"/>
                    </a:solidFill>
                  </a:tcPr>
                </a:tc>
                <a:tc>
                  <a:txBody>
                    <a:bodyPr/>
                    <a:lstStyle/>
                    <a:p>
                      <a:pPr algn="r"/>
                      <a:r>
                        <a:rPr lang="en-IN" sz="1100" b="1">
                          <a:effectLst/>
                        </a:rPr>
                        <a:t>travel_from</a:t>
                      </a:r>
                    </a:p>
                  </a:txBody>
                  <a:tcPr marL="58018" marR="58018" marT="29009" marB="29009" anchor="ctr">
                    <a:lnL>
                      <a:noFill/>
                    </a:lnL>
                    <a:lnR>
                      <a:noFill/>
                    </a:lnR>
                    <a:lnT>
                      <a:noFill/>
                    </a:lnT>
                    <a:lnB>
                      <a:noFill/>
                    </a:lnB>
                    <a:solidFill>
                      <a:schemeClr val="bg2"/>
                    </a:solidFill>
                  </a:tcPr>
                </a:tc>
                <a:tc>
                  <a:txBody>
                    <a:bodyPr/>
                    <a:lstStyle/>
                    <a:p>
                      <a:pPr algn="r"/>
                      <a:r>
                        <a:rPr lang="en-IN" sz="1100" b="1">
                          <a:effectLst/>
                        </a:rPr>
                        <a:t>car_type</a:t>
                      </a:r>
                    </a:p>
                  </a:txBody>
                  <a:tcPr marL="58018" marR="58018" marT="29009" marB="29009" anchor="ctr">
                    <a:lnL>
                      <a:noFill/>
                    </a:lnL>
                    <a:lnR>
                      <a:noFill/>
                    </a:lnR>
                    <a:lnT>
                      <a:noFill/>
                    </a:lnT>
                    <a:lnB>
                      <a:noFill/>
                    </a:lnB>
                    <a:solidFill>
                      <a:schemeClr val="bg2"/>
                    </a:solidFill>
                  </a:tcPr>
                </a:tc>
                <a:tc>
                  <a:txBody>
                    <a:bodyPr/>
                    <a:lstStyle/>
                    <a:p>
                      <a:pPr algn="r"/>
                      <a:r>
                        <a:rPr lang="en-IN" sz="1100" b="1">
                          <a:effectLst/>
                        </a:rPr>
                        <a:t>max_capacity</a:t>
                      </a:r>
                    </a:p>
                  </a:txBody>
                  <a:tcPr marL="58018" marR="58018" marT="29009" marB="29009" anchor="ctr">
                    <a:lnL>
                      <a:noFill/>
                    </a:lnL>
                    <a:lnR>
                      <a:noFill/>
                    </a:lnR>
                    <a:lnT>
                      <a:noFill/>
                    </a:lnT>
                    <a:lnB>
                      <a:noFill/>
                    </a:lnB>
                    <a:solidFill>
                      <a:schemeClr val="bg2"/>
                    </a:solidFill>
                  </a:tcPr>
                </a:tc>
                <a:tc>
                  <a:txBody>
                    <a:bodyPr/>
                    <a:lstStyle/>
                    <a:p>
                      <a:pPr algn="r"/>
                      <a:r>
                        <a:rPr lang="en-IN" sz="1100" b="1">
                          <a:effectLst/>
                        </a:rPr>
                        <a:t>number_of_ticket</a:t>
                      </a:r>
                    </a:p>
                  </a:txBody>
                  <a:tcPr marL="58018" marR="58018" marT="29009" marB="29009" anchor="ctr">
                    <a:lnL>
                      <a:noFill/>
                    </a:lnL>
                    <a:lnR>
                      <a:noFill/>
                    </a:lnR>
                    <a:lnT>
                      <a:noFill/>
                    </a:lnT>
                    <a:lnB>
                      <a:noFill/>
                    </a:lnB>
                    <a:solidFill>
                      <a:schemeClr val="bg2"/>
                    </a:solidFill>
                  </a:tcPr>
                </a:tc>
                <a:tc>
                  <a:txBody>
                    <a:bodyPr/>
                    <a:lstStyle/>
                    <a:p>
                      <a:pPr algn="r"/>
                      <a:r>
                        <a:rPr lang="en-IN" sz="1100" b="1">
                          <a:effectLst/>
                        </a:rPr>
                        <a:t>date_time</a:t>
                      </a:r>
                    </a:p>
                  </a:txBody>
                  <a:tcPr marL="58018" marR="58018" marT="29009" marB="29009" anchor="ctr">
                    <a:lnL>
                      <a:noFill/>
                    </a:lnL>
                    <a:lnR>
                      <a:noFill/>
                    </a:lnR>
                    <a:lnT>
                      <a:noFill/>
                    </a:lnT>
                    <a:lnB>
                      <a:noFill/>
                    </a:lnB>
                    <a:solidFill>
                      <a:schemeClr val="bg2"/>
                    </a:solidFill>
                  </a:tcPr>
                </a:tc>
                <a:tc>
                  <a:txBody>
                    <a:bodyPr/>
                    <a:lstStyle/>
                    <a:p>
                      <a:pPr algn="r"/>
                      <a:r>
                        <a:rPr lang="en-IN" sz="1100" b="1">
                          <a:effectLst/>
                        </a:rPr>
                        <a:t>travel_month</a:t>
                      </a:r>
                    </a:p>
                  </a:txBody>
                  <a:tcPr marL="58018" marR="58018" marT="29009" marB="29009" anchor="ctr">
                    <a:lnL>
                      <a:noFill/>
                    </a:lnL>
                    <a:lnR>
                      <a:noFill/>
                    </a:lnR>
                    <a:lnT>
                      <a:noFill/>
                    </a:lnT>
                    <a:lnB>
                      <a:noFill/>
                    </a:lnB>
                    <a:solidFill>
                      <a:schemeClr val="bg2"/>
                    </a:solidFill>
                  </a:tcPr>
                </a:tc>
                <a:tc>
                  <a:txBody>
                    <a:bodyPr/>
                    <a:lstStyle/>
                    <a:p>
                      <a:pPr algn="r"/>
                      <a:r>
                        <a:rPr lang="en-IN" sz="1100" b="1">
                          <a:effectLst/>
                        </a:rPr>
                        <a:t>travel_year</a:t>
                      </a:r>
                    </a:p>
                  </a:txBody>
                  <a:tcPr marL="58018" marR="58018" marT="29009" marB="29009" anchor="ctr">
                    <a:lnL>
                      <a:noFill/>
                    </a:lnL>
                    <a:lnR>
                      <a:noFill/>
                    </a:lnR>
                    <a:lnT>
                      <a:noFill/>
                    </a:lnT>
                    <a:lnB>
                      <a:noFill/>
                    </a:lnB>
                    <a:solidFill>
                      <a:schemeClr val="bg2"/>
                    </a:solidFill>
                  </a:tcPr>
                </a:tc>
                <a:tc>
                  <a:txBody>
                    <a:bodyPr/>
                    <a:lstStyle/>
                    <a:p>
                      <a:pPr algn="r"/>
                      <a:r>
                        <a:rPr lang="en-IN" sz="1100" b="1">
                          <a:effectLst/>
                        </a:rPr>
                        <a:t>travel_day_of_month</a:t>
                      </a:r>
                    </a:p>
                  </a:txBody>
                  <a:tcPr marL="58018" marR="58018" marT="29009" marB="29009" anchor="ctr">
                    <a:lnL>
                      <a:noFill/>
                    </a:lnL>
                    <a:lnR>
                      <a:noFill/>
                    </a:lnR>
                    <a:lnT>
                      <a:noFill/>
                    </a:lnT>
                    <a:lnB>
                      <a:noFill/>
                    </a:lnB>
                    <a:solidFill>
                      <a:schemeClr val="bg2"/>
                    </a:solidFill>
                  </a:tcPr>
                </a:tc>
                <a:tc>
                  <a:txBody>
                    <a:bodyPr/>
                    <a:lstStyle/>
                    <a:p>
                      <a:pPr algn="r"/>
                      <a:r>
                        <a:rPr lang="en-IN" sz="1100" b="1">
                          <a:effectLst/>
                        </a:rPr>
                        <a:t>travel_day_of_year</a:t>
                      </a:r>
                    </a:p>
                  </a:txBody>
                  <a:tcPr marL="58018" marR="58018" marT="29009" marB="29009" anchor="ctr">
                    <a:lnL>
                      <a:noFill/>
                    </a:lnL>
                    <a:lnR>
                      <a:noFill/>
                    </a:lnR>
                    <a:lnT>
                      <a:noFill/>
                    </a:lnT>
                    <a:lnB>
                      <a:noFill/>
                    </a:lnB>
                    <a:solidFill>
                      <a:schemeClr val="bg2"/>
                    </a:solidFill>
                  </a:tcPr>
                </a:tc>
                <a:tc>
                  <a:txBody>
                    <a:bodyPr/>
                    <a:lstStyle/>
                    <a:p>
                      <a:pPr algn="r"/>
                      <a:r>
                        <a:rPr lang="en-IN" sz="1100" b="1">
                          <a:effectLst/>
                        </a:rPr>
                        <a:t>travel_day_of_week</a:t>
                      </a:r>
                    </a:p>
                  </a:txBody>
                  <a:tcPr marL="58018" marR="58018" marT="29009" marB="29009" anchor="ctr">
                    <a:lnL>
                      <a:noFill/>
                    </a:lnL>
                    <a:lnR>
                      <a:noFill/>
                    </a:lnR>
                    <a:lnT>
                      <a:noFill/>
                    </a:lnT>
                    <a:lnB>
                      <a:noFill/>
                    </a:lnB>
                    <a:solidFill>
                      <a:schemeClr val="bg2"/>
                    </a:solidFill>
                  </a:tcPr>
                </a:tc>
                <a:tc>
                  <a:txBody>
                    <a:bodyPr/>
                    <a:lstStyle/>
                    <a:p>
                      <a:pPr algn="r"/>
                      <a:r>
                        <a:rPr lang="en-IN" sz="1100" b="1">
                          <a:effectLst/>
                        </a:rPr>
                        <a:t>travel_hour</a:t>
                      </a:r>
                    </a:p>
                  </a:txBody>
                  <a:tcPr marL="58018" marR="58018" marT="29009" marB="29009" anchor="ctr">
                    <a:lnL>
                      <a:noFill/>
                    </a:lnL>
                    <a:lnR>
                      <a:noFill/>
                    </a:lnR>
                    <a:lnT>
                      <a:noFill/>
                    </a:lnT>
                    <a:lnB>
                      <a:noFill/>
                    </a:lnB>
                    <a:solidFill>
                      <a:schemeClr val="bg2"/>
                    </a:solidFill>
                  </a:tcPr>
                </a:tc>
                <a:tc>
                  <a:txBody>
                    <a:bodyPr/>
                    <a:lstStyle/>
                    <a:p>
                      <a:pPr algn="r"/>
                      <a:r>
                        <a:rPr lang="en-IN" sz="1100" b="1">
                          <a:effectLst/>
                        </a:rPr>
                        <a:t>quarter</a:t>
                      </a:r>
                    </a:p>
                  </a:txBody>
                  <a:tcPr marL="58018" marR="58018" marT="29009" marB="29009" anchor="ctr">
                    <a:lnL>
                      <a:noFill/>
                    </a:lnL>
                    <a:lnR>
                      <a:noFill/>
                    </a:lnR>
                    <a:lnT>
                      <a:noFill/>
                    </a:lnT>
                    <a:lnB>
                      <a:noFill/>
                    </a:lnB>
                    <a:solidFill>
                      <a:schemeClr val="bg2"/>
                    </a:solidFill>
                  </a:tcPr>
                </a:tc>
                <a:tc>
                  <a:txBody>
                    <a:bodyPr/>
                    <a:lstStyle/>
                    <a:p>
                      <a:pPr algn="r"/>
                      <a:r>
                        <a:rPr lang="en-IN" sz="1100" b="1">
                          <a:effectLst/>
                        </a:rPr>
                        <a:t>is_weekend</a:t>
                      </a:r>
                    </a:p>
                  </a:txBody>
                  <a:tcPr marL="58018" marR="58018" marT="29009" marB="29009" anchor="ctr">
                    <a:lnL>
                      <a:noFill/>
                    </a:lnL>
                    <a:lnR>
                      <a:noFill/>
                    </a:lnR>
                    <a:lnT>
                      <a:noFill/>
                    </a:lnT>
                    <a:lnB>
                      <a:noFill/>
                    </a:lnB>
                    <a:solidFill>
                      <a:schemeClr val="bg2"/>
                    </a:solidFill>
                  </a:tcPr>
                </a:tc>
                <a:tc>
                  <a:txBody>
                    <a:bodyPr/>
                    <a:lstStyle/>
                    <a:p>
                      <a:endParaRPr lang="en-IN" sz="1100"/>
                    </a:p>
                  </a:txBody>
                  <a:tcPr marL="58018" marR="58018" marT="29009" marB="29009">
                    <a:lnL>
                      <a:noFill/>
                    </a:lnL>
                    <a:solidFill>
                      <a:schemeClr val="bg2"/>
                    </a:solidFill>
                  </a:tcPr>
                </a:tc>
                <a:extLst>
                  <a:ext uri="{0D108BD9-81ED-4DB2-BD59-A6C34878D82A}">
                    <a16:rowId xmlns:a16="http://schemas.microsoft.com/office/drawing/2014/main" val="2669623845"/>
                  </a:ext>
                </a:extLst>
              </a:tr>
              <a:tr h="466344">
                <a:tc>
                  <a:txBody>
                    <a:bodyPr/>
                    <a:lstStyle/>
                    <a:p>
                      <a:pPr fontAlgn="ctr"/>
                      <a:r>
                        <a:rPr lang="en-IN" sz="1100" b="1">
                          <a:effectLst/>
                        </a:rPr>
                        <a:t>0</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1442</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2017-10-17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7:15</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Migori</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Bus</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49</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1</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2017-10-17 07:15:00</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10</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2017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17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290</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1</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4</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0</a:t>
                      </a:r>
                    </a:p>
                  </a:txBody>
                  <a:tcPr marL="58018" marR="58018" marT="29009" marB="29009" anchor="ctr">
                    <a:lnL>
                      <a:noFill/>
                    </a:lnL>
                    <a:lnR>
                      <a:noFill/>
                    </a:lnR>
                    <a:lnB>
                      <a:noFill/>
                    </a:lnB>
                    <a:solidFill>
                      <a:schemeClr val="bg2"/>
                    </a:solidFill>
                  </a:tcPr>
                </a:tc>
                <a:extLst>
                  <a:ext uri="{0D108BD9-81ED-4DB2-BD59-A6C34878D82A}">
                    <a16:rowId xmlns:a16="http://schemas.microsoft.com/office/drawing/2014/main" val="3943751309"/>
                  </a:ext>
                </a:extLst>
              </a:tr>
              <a:tr h="466344">
                <a:tc>
                  <a:txBody>
                    <a:bodyPr/>
                    <a:lstStyle/>
                    <a:p>
                      <a:pPr fontAlgn="ctr"/>
                      <a:r>
                        <a:rPr lang="en-IN" sz="1100" b="1">
                          <a:effectLst/>
                        </a:rPr>
                        <a:t>1</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5437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2017-11-19</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7:12</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Migori</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Bus</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49</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1</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2017-11-19 07:12:00</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11</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2017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19</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323</a:t>
                      </a:r>
                    </a:p>
                  </a:txBody>
                  <a:tcPr marL="58018" marR="58018" marT="29009" marB="29009" anchor="ctr">
                    <a:lnL>
                      <a:noFill/>
                    </a:lnL>
                    <a:lnR>
                      <a:noFill/>
                    </a:lnR>
                    <a:lnT>
                      <a:noFill/>
                    </a:lnT>
                    <a:lnB>
                      <a:noFill/>
                    </a:lnB>
                    <a:solidFill>
                      <a:schemeClr val="bg2"/>
                    </a:solidFill>
                  </a:tcPr>
                </a:tc>
                <a:tc>
                  <a:txBody>
                    <a:bodyPr/>
                    <a:lstStyle/>
                    <a:p>
                      <a:pPr algn="r"/>
                      <a:r>
                        <a:rPr lang="en-IN" sz="1100" dirty="0">
                          <a:effectLst/>
                        </a:rPr>
                        <a:t>6</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4</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1</a:t>
                      </a:r>
                    </a:p>
                  </a:txBody>
                  <a:tcPr marL="58018" marR="58018" marT="29009" marB="29009" anchor="ctr">
                    <a:lnL>
                      <a:noFill/>
                    </a:lnL>
                    <a:lnR>
                      <a:noFill/>
                    </a:lnR>
                    <a:lnT>
                      <a:noFill/>
                    </a:lnT>
                    <a:lnB>
                      <a:noFill/>
                    </a:lnB>
                    <a:solidFill>
                      <a:schemeClr val="bg2"/>
                    </a:solidFill>
                  </a:tcPr>
                </a:tc>
                <a:extLst>
                  <a:ext uri="{0D108BD9-81ED-4DB2-BD59-A6C34878D82A}">
                    <a16:rowId xmlns:a16="http://schemas.microsoft.com/office/drawing/2014/main" val="824378395"/>
                  </a:ext>
                </a:extLst>
              </a:tr>
              <a:tr h="466344">
                <a:tc>
                  <a:txBody>
                    <a:bodyPr/>
                    <a:lstStyle/>
                    <a:p>
                      <a:pPr fontAlgn="ctr"/>
                      <a:r>
                        <a:rPr lang="en-IN" sz="1100" b="1">
                          <a:effectLst/>
                        </a:rPr>
                        <a:t>2</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5710</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2017-11-26</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7:05</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Keroka</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Bus</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49</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1</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2017-11-26 07:05:00</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11</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2017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26</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330</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6</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4</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1</a:t>
                      </a:r>
                    </a:p>
                  </a:txBody>
                  <a:tcPr marL="58018" marR="58018" marT="29009" marB="29009" anchor="ctr">
                    <a:lnL>
                      <a:noFill/>
                    </a:lnL>
                    <a:lnR>
                      <a:noFill/>
                    </a:lnR>
                    <a:lnT>
                      <a:noFill/>
                    </a:lnT>
                    <a:lnB>
                      <a:noFill/>
                    </a:lnB>
                    <a:solidFill>
                      <a:schemeClr val="bg2"/>
                    </a:solidFill>
                  </a:tcPr>
                </a:tc>
                <a:extLst>
                  <a:ext uri="{0D108BD9-81ED-4DB2-BD59-A6C34878D82A}">
                    <a16:rowId xmlns:a16="http://schemas.microsoft.com/office/drawing/2014/main" val="3216680934"/>
                  </a:ext>
                </a:extLst>
              </a:tr>
              <a:tr h="466344">
                <a:tc>
                  <a:txBody>
                    <a:bodyPr/>
                    <a:lstStyle/>
                    <a:p>
                      <a:pPr fontAlgn="ctr"/>
                      <a:r>
                        <a:rPr lang="en-IN" sz="1100" b="1">
                          <a:effectLst/>
                        </a:rPr>
                        <a:t>3</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5777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2017-11-27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7:10</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Homa Bay</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Bus</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49</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5</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2017-11-27 07:10:00</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11</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2017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331</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0</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4</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0</a:t>
                      </a:r>
                    </a:p>
                  </a:txBody>
                  <a:tcPr marL="58018" marR="58018" marT="29009" marB="29009" anchor="ctr">
                    <a:lnL>
                      <a:noFill/>
                    </a:lnL>
                    <a:lnR>
                      <a:noFill/>
                    </a:lnR>
                    <a:lnT>
                      <a:noFill/>
                    </a:lnT>
                    <a:lnB>
                      <a:noFill/>
                    </a:lnB>
                    <a:solidFill>
                      <a:schemeClr val="bg2"/>
                    </a:solidFill>
                  </a:tcPr>
                </a:tc>
                <a:extLst>
                  <a:ext uri="{0D108BD9-81ED-4DB2-BD59-A6C34878D82A}">
                    <a16:rowId xmlns:a16="http://schemas.microsoft.com/office/drawing/2014/main" val="3060753793"/>
                  </a:ext>
                </a:extLst>
              </a:tr>
              <a:tr h="466344">
                <a:tc>
                  <a:txBody>
                    <a:bodyPr/>
                    <a:lstStyle/>
                    <a:p>
                      <a:pPr fontAlgn="ctr"/>
                      <a:r>
                        <a:rPr lang="en-IN" sz="1100" b="1">
                          <a:effectLst/>
                        </a:rPr>
                        <a:t>4</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5778</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2017-11-27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7:12</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Migori</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Bus</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49</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31</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2017-11-27 07:12:00</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11</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2017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27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331</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0</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7</a:t>
                      </a:r>
                    </a:p>
                  </a:txBody>
                  <a:tcPr marL="58018" marR="58018" marT="29009" marB="29009" anchor="ctr">
                    <a:lnL>
                      <a:noFill/>
                    </a:lnL>
                    <a:lnR>
                      <a:noFill/>
                    </a:lnR>
                    <a:lnT>
                      <a:noFill/>
                    </a:lnT>
                    <a:lnB>
                      <a:noFill/>
                    </a:lnB>
                    <a:solidFill>
                      <a:schemeClr val="bg2"/>
                    </a:solidFill>
                  </a:tcPr>
                </a:tc>
                <a:tc>
                  <a:txBody>
                    <a:bodyPr/>
                    <a:lstStyle/>
                    <a:p>
                      <a:pPr algn="r"/>
                      <a:r>
                        <a:rPr lang="en-IN" sz="1100">
                          <a:effectLst/>
                        </a:rPr>
                        <a:t>4</a:t>
                      </a:r>
                    </a:p>
                  </a:txBody>
                  <a:tcPr marL="58018" marR="58018" marT="29009" marB="29009" anchor="ctr">
                    <a:lnL>
                      <a:noFill/>
                    </a:lnL>
                    <a:lnR>
                      <a:noFill/>
                    </a:lnR>
                    <a:lnT>
                      <a:noFill/>
                    </a:lnT>
                    <a:lnB>
                      <a:noFill/>
                    </a:lnB>
                    <a:solidFill>
                      <a:schemeClr val="bg2"/>
                    </a:solidFill>
                  </a:tcPr>
                </a:tc>
                <a:tc>
                  <a:txBody>
                    <a:bodyPr/>
                    <a:lstStyle/>
                    <a:p>
                      <a:pPr algn="r"/>
                      <a:r>
                        <a:rPr lang="en-IN" sz="1100" dirty="0">
                          <a:effectLst/>
                        </a:rPr>
                        <a:t>0</a:t>
                      </a:r>
                    </a:p>
                  </a:txBody>
                  <a:tcPr marL="58018" marR="58018" marT="29009" marB="29009" anchor="ctr">
                    <a:lnL>
                      <a:noFill/>
                    </a:lnL>
                    <a:lnR>
                      <a:noFill/>
                    </a:lnR>
                    <a:lnT>
                      <a:noFill/>
                    </a:lnT>
                    <a:lnB>
                      <a:noFill/>
                    </a:lnB>
                    <a:solidFill>
                      <a:schemeClr val="bg2"/>
                    </a:solidFill>
                  </a:tcPr>
                </a:tc>
                <a:extLst>
                  <a:ext uri="{0D108BD9-81ED-4DB2-BD59-A6C34878D82A}">
                    <a16:rowId xmlns:a16="http://schemas.microsoft.com/office/drawing/2014/main" val="3247247913"/>
                  </a:ext>
                </a:extLst>
              </a:tr>
            </a:tbl>
          </a:graphicData>
        </a:graphic>
      </p:graphicFrame>
    </p:spTree>
    <p:extLst>
      <p:ext uri="{BB962C8B-B14F-4D97-AF65-F5344CB8AC3E}">
        <p14:creationId xmlns:p14="http://schemas.microsoft.com/office/powerpoint/2010/main" val="415445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9A9DA2-5B8F-19D2-DC64-73F81AF7CE9D}"/>
              </a:ext>
            </a:extLst>
          </p:cNvPr>
          <p:cNvSpPr>
            <a:spLocks noGrp="1"/>
          </p:cNvSpPr>
          <p:nvPr>
            <p:ph type="dt" sz="half" idx="10"/>
          </p:nvPr>
        </p:nvSpPr>
        <p:spPr/>
        <p:txBody>
          <a:bodyPr/>
          <a:lstStyle/>
          <a:p>
            <a:r>
              <a:rPr lang="en-US"/>
              <a:t>9/3/20XX</a:t>
            </a:r>
            <a:endParaRPr lang="en-US" dirty="0"/>
          </a:p>
        </p:txBody>
      </p:sp>
      <p:sp>
        <p:nvSpPr>
          <p:cNvPr id="3" name="Footer Placeholder 2">
            <a:extLst>
              <a:ext uri="{FF2B5EF4-FFF2-40B4-BE49-F238E27FC236}">
                <a16:creationId xmlns:a16="http://schemas.microsoft.com/office/drawing/2014/main" id="{A3B89D51-0EA9-0D4F-6A07-3CCCBDFED7E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5B5A7D8-705B-A0FF-8424-7E26ED943BB2}"/>
              </a:ext>
            </a:extLst>
          </p:cNvPr>
          <p:cNvSpPr>
            <a:spLocks noGrp="1"/>
          </p:cNvSpPr>
          <p:nvPr>
            <p:ph type="sldNum" sz="quarter" idx="12"/>
          </p:nvPr>
        </p:nvSpPr>
        <p:spPr/>
        <p:txBody>
          <a:bodyPr/>
          <a:lstStyle/>
          <a:p>
            <a:fld id="{2C18C1E5-FB55-42F5-BD6D-9CC153FCDBE6}" type="slidenum">
              <a:rPr lang="en-US" smtClean="0"/>
              <a:t>7</a:t>
            </a:fld>
            <a:endParaRPr lang="en-US" dirty="0"/>
          </a:p>
        </p:txBody>
      </p:sp>
      <p:sp>
        <p:nvSpPr>
          <p:cNvPr id="6" name="TextBox 5">
            <a:extLst>
              <a:ext uri="{FF2B5EF4-FFF2-40B4-BE49-F238E27FC236}">
                <a16:creationId xmlns:a16="http://schemas.microsoft.com/office/drawing/2014/main" id="{5B4740FD-7231-8600-5A96-AC0A18841973}"/>
              </a:ext>
            </a:extLst>
          </p:cNvPr>
          <p:cNvSpPr txBox="1"/>
          <p:nvPr/>
        </p:nvSpPr>
        <p:spPr>
          <a:xfrm>
            <a:off x="4384548" y="136525"/>
            <a:ext cx="6099048" cy="523220"/>
          </a:xfrm>
          <a:prstGeom prst="rect">
            <a:avLst/>
          </a:prstGeom>
          <a:noFill/>
        </p:spPr>
        <p:txBody>
          <a:bodyPr wrap="square">
            <a:spAutoFit/>
          </a:bodyPr>
          <a:lstStyle/>
          <a:p>
            <a:pPr algn="l"/>
            <a:r>
              <a:rPr lang="en-IN" sz="2800" b="1" i="1" dirty="0">
                <a:solidFill>
                  <a:schemeClr val="accent1"/>
                </a:solidFill>
                <a:effectLst/>
                <a:latin typeface="Roboto" panose="02000000000000000000" pitchFamily="2" charset="0"/>
              </a:rPr>
              <a:t>Data </a:t>
            </a:r>
            <a:r>
              <a:rPr lang="en-IN" sz="2800" b="1" i="1" dirty="0" err="1">
                <a:solidFill>
                  <a:schemeClr val="accent1"/>
                </a:solidFill>
                <a:effectLst/>
                <a:latin typeface="Roboto" panose="02000000000000000000" pitchFamily="2" charset="0"/>
              </a:rPr>
              <a:t>Vizualization</a:t>
            </a:r>
            <a:endParaRPr lang="en-IN" sz="2800" b="0" i="0" dirty="0">
              <a:solidFill>
                <a:schemeClr val="accent1"/>
              </a:solidFill>
              <a:effectLst/>
              <a:latin typeface="Roboto" panose="02000000000000000000" pitchFamily="2" charset="0"/>
            </a:endParaRPr>
          </a:p>
        </p:txBody>
      </p:sp>
      <p:sp>
        <p:nvSpPr>
          <p:cNvPr id="8" name="TextBox 7">
            <a:extLst>
              <a:ext uri="{FF2B5EF4-FFF2-40B4-BE49-F238E27FC236}">
                <a16:creationId xmlns:a16="http://schemas.microsoft.com/office/drawing/2014/main" id="{34700F11-2A40-5263-A66D-90316DAD0641}"/>
              </a:ext>
            </a:extLst>
          </p:cNvPr>
          <p:cNvSpPr txBox="1"/>
          <p:nvPr/>
        </p:nvSpPr>
        <p:spPr>
          <a:xfrm>
            <a:off x="2830068" y="921758"/>
            <a:ext cx="6099048" cy="369332"/>
          </a:xfrm>
          <a:prstGeom prst="rect">
            <a:avLst/>
          </a:prstGeom>
          <a:noFill/>
        </p:spPr>
        <p:txBody>
          <a:bodyPr wrap="square">
            <a:spAutoFit/>
          </a:bodyPr>
          <a:lstStyle/>
          <a:p>
            <a:r>
              <a:rPr lang="en-US" b="0" i="0" dirty="0">
                <a:effectLst/>
                <a:latin typeface="Roboto" panose="02000000000000000000" pitchFamily="2" charset="0"/>
              </a:rPr>
              <a:t>number of tickets bought per </a:t>
            </a:r>
            <a:r>
              <a:rPr lang="en-US" b="0" i="0" dirty="0" err="1">
                <a:effectLst/>
                <a:latin typeface="Roboto" panose="02000000000000000000" pitchFamily="2" charset="0"/>
              </a:rPr>
              <a:t>ride_id</a:t>
            </a:r>
            <a:r>
              <a:rPr lang="en-US" b="0" i="0" dirty="0">
                <a:effectLst/>
                <a:latin typeface="Roboto" panose="02000000000000000000" pitchFamily="2" charset="0"/>
              </a:rPr>
              <a:t> is between 1 and 12</a:t>
            </a:r>
            <a:endParaRPr lang="en-IN" dirty="0"/>
          </a:p>
        </p:txBody>
      </p:sp>
      <p:pic>
        <p:nvPicPr>
          <p:cNvPr id="10" name="Picture 9">
            <a:extLst>
              <a:ext uri="{FF2B5EF4-FFF2-40B4-BE49-F238E27FC236}">
                <a16:creationId xmlns:a16="http://schemas.microsoft.com/office/drawing/2014/main" id="{ABD4E313-339D-D16A-CCF3-DC555077E543}"/>
              </a:ext>
            </a:extLst>
          </p:cNvPr>
          <p:cNvPicPr>
            <a:picLocks noChangeAspect="1"/>
          </p:cNvPicPr>
          <p:nvPr/>
        </p:nvPicPr>
        <p:blipFill>
          <a:blip r:embed="rId2"/>
          <a:stretch>
            <a:fillRect/>
          </a:stretch>
        </p:blipFill>
        <p:spPr>
          <a:xfrm>
            <a:off x="2252126" y="1853521"/>
            <a:ext cx="7687748" cy="4867954"/>
          </a:xfrm>
          <a:prstGeom prst="rect">
            <a:avLst/>
          </a:prstGeom>
        </p:spPr>
      </p:pic>
    </p:spTree>
    <p:extLst>
      <p:ext uri="{BB962C8B-B14F-4D97-AF65-F5344CB8AC3E}">
        <p14:creationId xmlns:p14="http://schemas.microsoft.com/office/powerpoint/2010/main" val="24936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16210A4-13D7-9BE3-9DC3-BA4B938E2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962" y="1563564"/>
            <a:ext cx="5516038" cy="373087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8A5A6D2-5731-CA56-1AB9-70A5EAAC8E00}"/>
              </a:ext>
            </a:extLst>
          </p:cNvPr>
          <p:cNvSpPr>
            <a:spLocks noGrp="1"/>
          </p:cNvSpPr>
          <p:nvPr>
            <p:ph type="sldNum" sz="quarter" idx="12"/>
          </p:nvPr>
        </p:nvSpPr>
        <p:spPr/>
        <p:txBody>
          <a:bodyPr/>
          <a:lstStyle/>
          <a:p>
            <a:fld id="{2C18C1E5-FB55-42F5-BD6D-9CC153FCDBE6}" type="slidenum">
              <a:rPr lang="en-US" smtClean="0"/>
              <a:t>8</a:t>
            </a:fld>
            <a:endParaRPr lang="en-US" dirty="0"/>
          </a:p>
        </p:txBody>
      </p:sp>
      <p:sp>
        <p:nvSpPr>
          <p:cNvPr id="6" name="TextBox 5">
            <a:extLst>
              <a:ext uri="{FF2B5EF4-FFF2-40B4-BE49-F238E27FC236}">
                <a16:creationId xmlns:a16="http://schemas.microsoft.com/office/drawing/2014/main" id="{76800541-A278-BE3D-138B-C4673B42087C}"/>
              </a:ext>
            </a:extLst>
          </p:cNvPr>
          <p:cNvSpPr txBox="1"/>
          <p:nvPr/>
        </p:nvSpPr>
        <p:spPr>
          <a:xfrm>
            <a:off x="2023530" y="5294435"/>
            <a:ext cx="3115742" cy="1477328"/>
          </a:xfrm>
          <a:prstGeom prst="rect">
            <a:avLst/>
          </a:prstGeom>
          <a:noFill/>
        </p:spPr>
        <p:txBody>
          <a:bodyPr wrap="square">
            <a:spAutoFit/>
          </a:bodyPr>
          <a:lstStyle/>
          <a:p>
            <a:r>
              <a:rPr lang="en-US" b="0" i="0" dirty="0">
                <a:effectLst/>
                <a:latin typeface="Roboto" panose="02000000000000000000" pitchFamily="2" charset="0"/>
              </a:rPr>
              <a:t>The number of Buses and shuttle are nearly equal in the data. Hence, both type of cars are used equally for traveling.</a:t>
            </a:r>
            <a:endParaRPr lang="en-IN" dirty="0"/>
          </a:p>
        </p:txBody>
      </p:sp>
      <p:pic>
        <p:nvPicPr>
          <p:cNvPr id="2052" name="Picture 4">
            <a:extLst>
              <a:ext uri="{FF2B5EF4-FFF2-40B4-BE49-F238E27FC236}">
                <a16:creationId xmlns:a16="http://schemas.microsoft.com/office/drawing/2014/main" id="{51243486-74E5-2225-01CA-B9007A02D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06715"/>
            <a:ext cx="5516038" cy="3587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92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9E73D4-CB6B-CA2E-CDD6-F340DC97C6FD}"/>
              </a:ext>
            </a:extLst>
          </p:cNvPr>
          <p:cNvSpPr>
            <a:spLocks noGrp="1"/>
          </p:cNvSpPr>
          <p:nvPr>
            <p:ph type="dt" sz="half" idx="10"/>
          </p:nvPr>
        </p:nvSpPr>
        <p:spPr/>
        <p:txBody>
          <a:bodyPr/>
          <a:lstStyle/>
          <a:p>
            <a:r>
              <a:rPr lang="en-US"/>
              <a:t>9/3/20XX</a:t>
            </a:r>
            <a:endParaRPr lang="en-US" dirty="0"/>
          </a:p>
        </p:txBody>
      </p:sp>
      <p:sp>
        <p:nvSpPr>
          <p:cNvPr id="3" name="Footer Placeholder 2">
            <a:extLst>
              <a:ext uri="{FF2B5EF4-FFF2-40B4-BE49-F238E27FC236}">
                <a16:creationId xmlns:a16="http://schemas.microsoft.com/office/drawing/2014/main" id="{BF58AD4C-4E7E-7FA2-AF9B-2CE801CE4760}"/>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4431B8B-E413-B758-141A-D98240378F5D}"/>
              </a:ext>
            </a:extLst>
          </p:cNvPr>
          <p:cNvSpPr>
            <a:spLocks noGrp="1"/>
          </p:cNvSpPr>
          <p:nvPr>
            <p:ph type="sldNum" sz="quarter" idx="12"/>
          </p:nvPr>
        </p:nvSpPr>
        <p:spPr/>
        <p:txBody>
          <a:bodyPr/>
          <a:lstStyle/>
          <a:p>
            <a:fld id="{2C18C1E5-FB55-42F5-BD6D-9CC153FCDBE6}" type="slidenum">
              <a:rPr lang="en-US" smtClean="0"/>
              <a:t>9</a:t>
            </a:fld>
            <a:endParaRPr lang="en-US" dirty="0"/>
          </a:p>
        </p:txBody>
      </p:sp>
      <p:sp>
        <p:nvSpPr>
          <p:cNvPr id="6" name="TextBox 5">
            <a:extLst>
              <a:ext uri="{FF2B5EF4-FFF2-40B4-BE49-F238E27FC236}">
                <a16:creationId xmlns:a16="http://schemas.microsoft.com/office/drawing/2014/main" id="{DBCAE69E-4050-0602-05BC-E36171833D1E}"/>
              </a:ext>
            </a:extLst>
          </p:cNvPr>
          <p:cNvSpPr txBox="1"/>
          <p:nvPr/>
        </p:nvSpPr>
        <p:spPr>
          <a:xfrm>
            <a:off x="4805172" y="136525"/>
            <a:ext cx="6099048" cy="461665"/>
          </a:xfrm>
          <a:prstGeom prst="rect">
            <a:avLst/>
          </a:prstGeom>
          <a:noFill/>
        </p:spPr>
        <p:txBody>
          <a:bodyPr wrap="square">
            <a:spAutoFit/>
          </a:bodyPr>
          <a:lstStyle/>
          <a:p>
            <a:pPr algn="l"/>
            <a:r>
              <a:rPr lang="en-IN" sz="2400" b="1" i="1" dirty="0">
                <a:solidFill>
                  <a:schemeClr val="accent1"/>
                </a:solidFill>
                <a:effectLst/>
                <a:latin typeface="Roboto" panose="02000000000000000000" pitchFamily="2" charset="0"/>
              </a:rPr>
              <a:t>Hypothesis Testing</a:t>
            </a:r>
            <a:endParaRPr lang="en-IN" sz="2400" b="0" i="0" dirty="0">
              <a:solidFill>
                <a:schemeClr val="accent1"/>
              </a:solidFill>
              <a:effectLst/>
              <a:latin typeface="Roboto" panose="02000000000000000000" pitchFamily="2" charset="0"/>
            </a:endParaRPr>
          </a:p>
        </p:txBody>
      </p:sp>
      <p:sp>
        <p:nvSpPr>
          <p:cNvPr id="7" name="Rectangle 1">
            <a:extLst>
              <a:ext uri="{FF2B5EF4-FFF2-40B4-BE49-F238E27FC236}">
                <a16:creationId xmlns:a16="http://schemas.microsoft.com/office/drawing/2014/main" id="{A396791D-A50C-1B98-7959-B77D5F8479C9}"/>
              </a:ext>
            </a:extLst>
          </p:cNvPr>
          <p:cNvSpPr>
            <a:spLocks noChangeArrowheads="1"/>
          </p:cNvSpPr>
          <p:nvPr/>
        </p:nvSpPr>
        <p:spPr bwMode="auto">
          <a:xfrm>
            <a:off x="292608" y="536259"/>
            <a:ext cx="12265152" cy="727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Roboto" panose="02000000000000000000" pitchFamily="2" charset="0"/>
              </a:rPr>
              <a:t>Hypothetical Statement - 1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
        <p:nvSpPr>
          <p:cNvPr id="8" name="Rectangle 2">
            <a:extLst>
              <a:ext uri="{FF2B5EF4-FFF2-40B4-BE49-F238E27FC236}">
                <a16:creationId xmlns:a16="http://schemas.microsoft.com/office/drawing/2014/main" id="{888B4DBC-8242-2691-F5E8-FB56703CC767}"/>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0FDE1890-E363-7AA2-B643-5CC3BBC8F2EC}"/>
              </a:ext>
            </a:extLst>
          </p:cNvPr>
          <p:cNvSpPr>
            <a:spLocks noChangeArrowheads="1"/>
          </p:cNvSpPr>
          <p:nvPr/>
        </p:nvSpPr>
        <p:spPr bwMode="auto">
          <a:xfrm>
            <a:off x="194035" y="1133182"/>
            <a:ext cx="5705856" cy="943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rPr>
              <a:t>1. State Your research hypothesis as a null hypothesis and alternate hypothesis.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
        <p:nvSpPr>
          <p:cNvPr id="10" name="Rectangle 4">
            <a:extLst>
              <a:ext uri="{FF2B5EF4-FFF2-40B4-BE49-F238E27FC236}">
                <a16:creationId xmlns:a16="http://schemas.microsoft.com/office/drawing/2014/main" id="{5B975E40-CE88-C03F-975B-16CA1ACB3C9E}"/>
              </a:ext>
            </a:extLst>
          </p:cNvPr>
          <p:cNvSpPr>
            <a:spLocks noChangeArrowheads="1"/>
          </p:cNvSpPr>
          <p:nvPr/>
        </p:nvSpPr>
        <p:spPr bwMode="auto">
          <a:xfrm>
            <a:off x="0" y="1587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5">
            <a:extLst>
              <a:ext uri="{FF2B5EF4-FFF2-40B4-BE49-F238E27FC236}">
                <a16:creationId xmlns:a16="http://schemas.microsoft.com/office/drawing/2014/main" id="{9F70310F-82F5-8607-8520-4900CCD26B22}"/>
              </a:ext>
            </a:extLst>
          </p:cNvPr>
          <p:cNvSpPr>
            <a:spLocks noChangeArrowheads="1"/>
          </p:cNvSpPr>
          <p:nvPr/>
        </p:nvSpPr>
        <p:spPr bwMode="auto">
          <a:xfrm>
            <a:off x="219456" y="2411768"/>
            <a:ext cx="587654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rPr>
              <a:t>Most number of tickets are sold in morning.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rPr>
              <a:t>Null Hypothesis : Most number of tickets are sold in morning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rPr>
              <a:t>Alternative Hypothesis : Most number of tickets are not sold in morning</a:t>
            </a:r>
            <a:endParaRPr kumimoji="0" lang="en-US" altLang="en-US" b="0" i="0" u="none" strike="noStrike" cap="none" normalizeH="0" baseline="0" dirty="0">
              <a:ln>
                <a:noFill/>
              </a:ln>
              <a:effectLst/>
              <a:latin typeface="Arial" panose="020B0604020202020204" pitchFamily="34" charset="0"/>
            </a:endParaRPr>
          </a:p>
        </p:txBody>
      </p:sp>
      <p:pic>
        <p:nvPicPr>
          <p:cNvPr id="12" name="Picture 11">
            <a:extLst>
              <a:ext uri="{FF2B5EF4-FFF2-40B4-BE49-F238E27FC236}">
                <a16:creationId xmlns:a16="http://schemas.microsoft.com/office/drawing/2014/main" id="{DBF9B3E6-7043-829C-0853-99C3F7D2B68F}"/>
              </a:ext>
            </a:extLst>
          </p:cNvPr>
          <p:cNvPicPr>
            <a:picLocks noChangeAspect="1"/>
          </p:cNvPicPr>
          <p:nvPr/>
        </p:nvPicPr>
        <p:blipFill>
          <a:blip r:embed="rId2"/>
          <a:stretch>
            <a:fillRect/>
          </a:stretch>
        </p:blipFill>
        <p:spPr>
          <a:xfrm>
            <a:off x="6292110" y="1051785"/>
            <a:ext cx="5439500" cy="3574335"/>
          </a:xfrm>
          <a:prstGeom prst="rect">
            <a:avLst/>
          </a:prstGeom>
        </p:spPr>
      </p:pic>
      <p:sp>
        <p:nvSpPr>
          <p:cNvPr id="13" name="TextBox 12">
            <a:extLst>
              <a:ext uri="{FF2B5EF4-FFF2-40B4-BE49-F238E27FC236}">
                <a16:creationId xmlns:a16="http://schemas.microsoft.com/office/drawing/2014/main" id="{06A7C695-D4DF-0D85-0562-12B1AF43B7E4}"/>
              </a:ext>
            </a:extLst>
          </p:cNvPr>
          <p:cNvSpPr txBox="1"/>
          <p:nvPr/>
        </p:nvSpPr>
        <p:spPr>
          <a:xfrm>
            <a:off x="6292110" y="4815506"/>
            <a:ext cx="5439500" cy="646331"/>
          </a:xfrm>
          <a:prstGeom prst="rect">
            <a:avLst/>
          </a:prstGeom>
          <a:noFill/>
        </p:spPr>
        <p:txBody>
          <a:bodyPr wrap="square">
            <a:spAutoFit/>
          </a:bodyPr>
          <a:lstStyle/>
          <a:p>
            <a:r>
              <a:rPr lang="en-US" b="0" i="0" dirty="0">
                <a:effectLst/>
                <a:latin typeface="Roboto" panose="02000000000000000000" pitchFamily="2" charset="0"/>
              </a:rPr>
              <a:t>Most number of tickets are sold in evening followed by morning hours.</a:t>
            </a:r>
            <a:endParaRPr lang="en-IN" dirty="0"/>
          </a:p>
        </p:txBody>
      </p:sp>
      <p:sp>
        <p:nvSpPr>
          <p:cNvPr id="15" name="TextBox 14">
            <a:extLst>
              <a:ext uri="{FF2B5EF4-FFF2-40B4-BE49-F238E27FC236}">
                <a16:creationId xmlns:a16="http://schemas.microsoft.com/office/drawing/2014/main" id="{DA5E79CE-5337-CD20-56E8-35817AFA85EF}"/>
              </a:ext>
            </a:extLst>
          </p:cNvPr>
          <p:cNvSpPr txBox="1"/>
          <p:nvPr/>
        </p:nvSpPr>
        <p:spPr>
          <a:xfrm>
            <a:off x="105156" y="4288679"/>
            <a:ext cx="6501384" cy="646331"/>
          </a:xfrm>
          <a:prstGeom prst="rect">
            <a:avLst/>
          </a:prstGeom>
          <a:noFill/>
        </p:spPr>
        <p:txBody>
          <a:bodyPr wrap="square">
            <a:spAutoFit/>
          </a:bodyPr>
          <a:lstStyle/>
          <a:p>
            <a:r>
              <a:rPr lang="en-US" b="0" i="0" dirty="0">
                <a:effectLst/>
                <a:latin typeface="Roboto" panose="02000000000000000000" pitchFamily="2" charset="0"/>
              </a:rPr>
              <a:t>From the graph we can see, max tickets are sold in evening, hence we can reject null hypothesis</a:t>
            </a:r>
            <a:endParaRPr lang="en-IN" dirty="0"/>
          </a:p>
        </p:txBody>
      </p:sp>
    </p:spTree>
    <p:extLst>
      <p:ext uri="{BB962C8B-B14F-4D97-AF65-F5344CB8AC3E}">
        <p14:creationId xmlns:p14="http://schemas.microsoft.com/office/powerpoint/2010/main" val="3397434132"/>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A8DA88-2D67-4B30-8205-C5207871128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D2896BB-5566-4403-84AA-2FD10D9622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Sketch presentation</Template>
  <TotalTime>360</TotalTime>
  <Words>2476</Words>
  <Application>Microsoft Office PowerPoint</Application>
  <PresentationFormat>Widescreen</PresentationFormat>
  <Paragraphs>290</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Bookman Old Style</vt:lpstr>
      <vt:lpstr>Calibri</vt:lpstr>
      <vt:lpstr>Courier New</vt:lpstr>
      <vt:lpstr>Roboto</vt:lpstr>
      <vt:lpstr>The Hand Black</vt:lpstr>
      <vt:lpstr>The Serif Hand Black</vt:lpstr>
      <vt:lpstr>Times New Roman</vt:lpstr>
      <vt:lpstr>Wingdings</vt:lpstr>
      <vt:lpstr>SketchyVTI</vt:lpstr>
      <vt:lpstr>Transport Demand prediction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 sree</dc:creator>
  <cp:lastModifiedBy>Jyothi sree</cp:lastModifiedBy>
  <cp:revision>1</cp:revision>
  <dcterms:created xsi:type="dcterms:W3CDTF">2024-09-18T09:30:58Z</dcterms:created>
  <dcterms:modified xsi:type="dcterms:W3CDTF">2024-09-18T15:31:40Z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