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65DB911-7A0D-4B1E-B695-511C7BBA4126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4D73473-CB9B-4D98-8C98-711D4AD399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129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DB911-7A0D-4B1E-B695-511C7BBA4126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3473-CB9B-4D98-8C98-711D4AD399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8718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65DB911-7A0D-4B1E-B695-511C7BBA4126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4D73473-CB9B-4D98-8C98-711D4AD399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095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65DB911-7A0D-4B1E-B695-511C7BBA4126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4D73473-CB9B-4D98-8C98-711D4AD399E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3871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65DB911-7A0D-4B1E-B695-511C7BBA4126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4D73473-CB9B-4D98-8C98-711D4AD399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5330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DB911-7A0D-4B1E-B695-511C7BBA4126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3473-CB9B-4D98-8C98-711D4AD399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29552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DB911-7A0D-4B1E-B695-511C7BBA4126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3473-CB9B-4D98-8C98-711D4AD399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5623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DB911-7A0D-4B1E-B695-511C7BBA4126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3473-CB9B-4D98-8C98-711D4AD399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0716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65DB911-7A0D-4B1E-B695-511C7BBA4126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4D73473-CB9B-4D98-8C98-711D4AD399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4213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DB911-7A0D-4B1E-B695-511C7BBA4126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3473-CB9B-4D98-8C98-711D4AD399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516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65DB911-7A0D-4B1E-B695-511C7BBA4126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4D73473-CB9B-4D98-8C98-711D4AD399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310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DB911-7A0D-4B1E-B695-511C7BBA4126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3473-CB9B-4D98-8C98-711D4AD399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969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DB911-7A0D-4B1E-B695-511C7BBA4126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3473-CB9B-4D98-8C98-711D4AD399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972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DB911-7A0D-4B1E-B695-511C7BBA4126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3473-CB9B-4D98-8C98-711D4AD399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548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DB911-7A0D-4B1E-B695-511C7BBA4126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3473-CB9B-4D98-8C98-711D4AD399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9260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DB911-7A0D-4B1E-B695-511C7BBA4126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3473-CB9B-4D98-8C98-711D4AD399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701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DB911-7A0D-4B1E-B695-511C7BBA4126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3473-CB9B-4D98-8C98-711D4AD399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422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DB911-7A0D-4B1E-B695-511C7BBA4126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73473-CB9B-4D98-8C98-711D4AD399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041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  <p:sldLayoutId id="2147483962" r:id="rId12"/>
    <p:sldLayoutId id="2147483963" r:id="rId13"/>
    <p:sldLayoutId id="2147483964" r:id="rId14"/>
    <p:sldLayoutId id="2147483965" r:id="rId15"/>
    <p:sldLayoutId id="2147483966" r:id="rId16"/>
    <p:sldLayoutId id="214748396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ovierecomsystems-wckwpia3zs4pmphrcmiaat.streamlit.app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9BF5D48-6FAC-6043-7707-854F6AE48E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A4E2BE69-F3A0-C250-E06A-E971A76C9C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2FCEFE-5656-C0FC-EE19-2042A98DCB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48EF1C-CAFD-6FA7-3E4A-659024306855}"/>
              </a:ext>
            </a:extLst>
          </p:cNvPr>
          <p:cNvSpPr txBox="1"/>
          <p:nvPr/>
        </p:nvSpPr>
        <p:spPr>
          <a:xfrm>
            <a:off x="502764" y="3013502"/>
            <a:ext cx="11349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MOVIE RECOMMENDATION SYSTEM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C05476-FBA2-E51D-2E93-FD4F1357691A}"/>
              </a:ext>
            </a:extLst>
          </p:cNvPr>
          <p:cNvSpPr txBox="1"/>
          <p:nvPr/>
        </p:nvSpPr>
        <p:spPr>
          <a:xfrm>
            <a:off x="0" y="5105737"/>
            <a:ext cx="48830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Ms. Suyeba Anjum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Rakesh M K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Kaushik V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Sophiya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Joseph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Thundathil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Mrs.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Jyothika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 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Ramdarsh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 S</a:t>
            </a:r>
          </a:p>
        </p:txBody>
      </p:sp>
    </p:spTree>
    <p:extLst>
      <p:ext uri="{BB962C8B-B14F-4D97-AF65-F5344CB8AC3E}">
        <p14:creationId xmlns:p14="http://schemas.microsoft.com/office/powerpoint/2010/main" val="3359525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E8E332-A70B-B017-063B-BCCD51DED3FB}"/>
              </a:ext>
            </a:extLst>
          </p:cNvPr>
          <p:cNvSpPr txBox="1"/>
          <p:nvPr/>
        </p:nvSpPr>
        <p:spPr>
          <a:xfrm>
            <a:off x="1282045" y="0"/>
            <a:ext cx="105014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4D947B-88AB-9C49-9AC1-ECD60757A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99" y="952108"/>
            <a:ext cx="6501459" cy="53261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65EA13-87F2-263F-A794-7D2A8327ADD3}"/>
              </a:ext>
            </a:extLst>
          </p:cNvPr>
          <p:cNvSpPr txBox="1"/>
          <p:nvPr/>
        </p:nvSpPr>
        <p:spPr>
          <a:xfrm>
            <a:off x="7183224" y="2106270"/>
            <a:ext cx="46002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model has been deployed using 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streamlit.io</a:t>
            </a:r>
            <a:r>
              <a:rPr lang="en-US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It takes the 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movie name </a:t>
            </a:r>
            <a:r>
              <a:rPr lang="en-US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the 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number of recommendations </a:t>
            </a:r>
            <a:r>
              <a:rPr lang="en-US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required from the user, provides movies similar to the one specified by the user.</a:t>
            </a:r>
          </a:p>
          <a:p>
            <a:endParaRPr lang="en-US" dirty="0">
              <a:solidFill>
                <a:srgbClr val="D1D5DB"/>
              </a:solidFill>
              <a:latin typeface="Söhne"/>
            </a:endParaRP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https://movierecomsystems-wckwpia3zs4pmphrcmiaat.streamlit.app/</a:t>
            </a:r>
            <a:endParaRPr lang="en-IN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643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1FCAE8-264D-4A32-F787-040EAD97B9AA}"/>
              </a:ext>
            </a:extLst>
          </p:cNvPr>
          <p:cNvSpPr txBox="1"/>
          <p:nvPr/>
        </p:nvSpPr>
        <p:spPr>
          <a:xfrm>
            <a:off x="2315851" y="3044280"/>
            <a:ext cx="75602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13071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C0782AC-16C4-C4E7-16B9-71D83D44C44A}"/>
              </a:ext>
            </a:extLst>
          </p:cNvPr>
          <p:cNvSpPr txBox="1"/>
          <p:nvPr/>
        </p:nvSpPr>
        <p:spPr>
          <a:xfrm>
            <a:off x="565608" y="0"/>
            <a:ext cx="109162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A2311D-FC00-1B8B-65CE-116F7A9EBDCE}"/>
              </a:ext>
            </a:extLst>
          </p:cNvPr>
          <p:cNvSpPr txBox="1"/>
          <p:nvPr/>
        </p:nvSpPr>
        <p:spPr>
          <a:xfrm>
            <a:off x="370787" y="1423447"/>
            <a:ext cx="11623250" cy="4411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707382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122A9B-B161-5E51-B502-DA52501C8B19}"/>
              </a:ext>
            </a:extLst>
          </p:cNvPr>
          <p:cNvSpPr txBox="1"/>
          <p:nvPr/>
        </p:nvSpPr>
        <p:spPr>
          <a:xfrm>
            <a:off x="556181" y="0"/>
            <a:ext cx="110764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487084-3CE0-FA23-B553-50E1BB6B0537}"/>
              </a:ext>
            </a:extLst>
          </p:cNvPr>
          <p:cNvSpPr txBox="1"/>
          <p:nvPr/>
        </p:nvSpPr>
        <p:spPr>
          <a:xfrm>
            <a:off x="75413" y="1414021"/>
            <a:ext cx="12038029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uild a system that suggests movies to users based on their preferences</a:t>
            </a:r>
            <a:endParaRPr lang="en-IN" dirty="0">
              <a:latin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Data:</a:t>
            </a:r>
          </a:p>
          <a:p>
            <a:pPr lvl="1"/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was collected by web scraping; it was scraped from IMDb, resulting in a dataset of 10,000 entries.</a:t>
            </a:r>
          </a:p>
          <a:p>
            <a:pPr lvl="1"/>
            <a:endParaRPr lang="en-US" dirty="0">
              <a:solidFill>
                <a:srgbClr val="D1D5D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solidFill>
                <a:srgbClr val="D1D5D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 Technique Used:</a:t>
            </a:r>
          </a:p>
          <a:p>
            <a:r>
              <a:rPr lang="en-US" sz="2000" b="1" dirty="0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Cosine Similarity is used to match movies based on their descriptions.</a:t>
            </a:r>
          </a:p>
          <a:p>
            <a:endParaRPr lang="en-US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D1D5D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Predictive Outcomes:</a:t>
            </a:r>
          </a:p>
          <a:p>
            <a:pPr lvl="1"/>
            <a:r>
              <a:rPr lang="en-US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model will suggest movies that are similar to the one provided by the user.</a:t>
            </a:r>
          </a:p>
        </p:txBody>
      </p:sp>
    </p:spTree>
    <p:extLst>
      <p:ext uri="{BB962C8B-B14F-4D97-AF65-F5344CB8AC3E}">
        <p14:creationId xmlns:p14="http://schemas.microsoft.com/office/powerpoint/2010/main" val="1691805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483858-AC68-9CF7-7F34-A9618C1A929A}"/>
              </a:ext>
            </a:extLst>
          </p:cNvPr>
          <p:cNvSpPr txBox="1"/>
          <p:nvPr/>
        </p:nvSpPr>
        <p:spPr>
          <a:xfrm>
            <a:off x="914400" y="0"/>
            <a:ext cx="93231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5A5D19-9C15-E2F4-4287-E9D5A39D1B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14" y="1600994"/>
            <a:ext cx="1612377" cy="12003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6520F1-EFE4-FF15-01EF-BED746BACF8E}"/>
              </a:ext>
            </a:extLst>
          </p:cNvPr>
          <p:cNvSpPr txBox="1"/>
          <p:nvPr/>
        </p:nvSpPr>
        <p:spPr>
          <a:xfrm>
            <a:off x="2273431" y="1527142"/>
            <a:ext cx="7645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Collected from IMDB using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BeautifulSoup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Shape: (10100, 12)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Datatypes: Contains values of type Object, float and integer.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E553A6-CE0A-4640-379E-A73C82DD35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72" y="3732138"/>
            <a:ext cx="1800519" cy="20653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E9F6920-EF6D-F8C4-E7B9-88A669CC1D9D}"/>
              </a:ext>
            </a:extLst>
          </p:cNvPr>
          <p:cNvSpPr txBox="1"/>
          <p:nvPr/>
        </p:nvSpPr>
        <p:spPr>
          <a:xfrm>
            <a:off x="2207443" y="4043158"/>
            <a:ext cx="93231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Corrected the datatypes for each feature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Checked for null values and replaced it with mean of the particular column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3602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171CC5-0F8A-DC15-653A-7D377BA27462}"/>
              </a:ext>
            </a:extLst>
          </p:cNvPr>
          <p:cNvSpPr txBox="1"/>
          <p:nvPr/>
        </p:nvSpPr>
        <p:spPr>
          <a:xfrm>
            <a:off x="188536" y="0"/>
            <a:ext cx="11698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A9FC10-1AED-4875-D86C-DAAE7C2E4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36" y="1204338"/>
            <a:ext cx="4873658" cy="30000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7E7A5B-6103-C1DF-0493-333EE9226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5847" y="1204338"/>
            <a:ext cx="6067617" cy="29575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8C12C7-3238-A258-5825-D8F767366E3A}"/>
              </a:ext>
            </a:extLst>
          </p:cNvPr>
          <p:cNvSpPr txBox="1"/>
          <p:nvPr/>
        </p:nvSpPr>
        <p:spPr>
          <a:xfrm>
            <a:off x="188536" y="4600280"/>
            <a:ext cx="11613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Drama, Romance is the top Genre with an average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Metascore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100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Movies with highest rating of all time</a:t>
            </a:r>
          </a:p>
        </p:txBody>
      </p:sp>
    </p:spTree>
    <p:extLst>
      <p:ext uri="{BB962C8B-B14F-4D97-AF65-F5344CB8AC3E}">
        <p14:creationId xmlns:p14="http://schemas.microsoft.com/office/powerpoint/2010/main" val="599396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15D454-9997-5BCB-CA44-33C801E0A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40" y="400168"/>
            <a:ext cx="5148000" cy="27568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378776-7F79-A930-4AF0-4E83ED8AC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177" y="400168"/>
            <a:ext cx="5840283" cy="27205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65395D-06C9-27F6-FA67-FB8FC750C9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540" y="3701016"/>
            <a:ext cx="5148000" cy="25300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38FA20-ED05-6900-B139-78BB50AFFB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4177" y="3716152"/>
            <a:ext cx="5926931" cy="251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312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826659-5FBE-C0E7-1C0B-908E1B8CE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83" y="150828"/>
            <a:ext cx="4503989" cy="31011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96BF2A-9F3B-CA1D-33FB-BBD93CCD7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2440" y="150827"/>
            <a:ext cx="6919560" cy="31011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3D4870-FCA8-F40E-CEB0-6031E6D3AC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83" y="3587198"/>
            <a:ext cx="4916504" cy="31199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F66CC5-41C3-F6DC-1F69-43B3E81A3B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2853" y="3587199"/>
            <a:ext cx="6224976" cy="310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309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E66D04-D8C1-2B4D-F470-BB5E4200CA93}"/>
              </a:ext>
            </a:extLst>
          </p:cNvPr>
          <p:cNvSpPr txBox="1"/>
          <p:nvPr/>
        </p:nvSpPr>
        <p:spPr>
          <a:xfrm>
            <a:off x="254524" y="0"/>
            <a:ext cx="115855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DC3E33-7D8C-8431-F70B-96D6D7148E4F}"/>
              </a:ext>
            </a:extLst>
          </p:cNvPr>
          <p:cNvSpPr txBox="1"/>
          <p:nvPr/>
        </p:nvSpPr>
        <p:spPr>
          <a:xfrm>
            <a:off x="0" y="997565"/>
            <a:ext cx="1219200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EXTRACTION: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aking the required textual features from a </a:t>
            </a:r>
            <a:r>
              <a:rPr lang="en-US" b="0" i="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featureset</a:t>
            </a:r>
            <a:r>
              <a:rPr lang="en-US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using them to build a corpus for further analysis or training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VECTORIZATION: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using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TextVectorization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layer from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tensorflow.keras.layers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converted textual data into numerical representations 	that 	can be used for analysis</a:t>
            </a:r>
            <a:endParaRPr lang="en-IN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</a:p>
          <a:p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NORMALIZATION: 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 normalization, or Euclidean normalization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to scales individual vectors to have a Euclidean norm of 1 using 	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tf.math.l2_normalize 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from TensorFlow.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COSINESIMILARITY: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Performed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cosineSimilarity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determine how similar two movies are</a:t>
            </a: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 ranges from -1 (completely dissimilar) to 1 	(completely similar), with 0 indicating orthogonality (no similarity).</a:t>
            </a:r>
            <a:endParaRPr lang="en-IN" sz="2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179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420A71-FF1D-AE91-667F-5D7034DBAC87}"/>
              </a:ext>
            </a:extLst>
          </p:cNvPr>
          <p:cNvSpPr txBox="1"/>
          <p:nvPr/>
        </p:nvSpPr>
        <p:spPr>
          <a:xfrm>
            <a:off x="235670" y="0"/>
            <a:ext cx="115761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B6EE4F-F660-7DA8-949E-A314B87DF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51" y="1608137"/>
            <a:ext cx="5759777" cy="41987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E84A6F-39D4-B90A-5C85-F97A34C17684}"/>
              </a:ext>
            </a:extLst>
          </p:cNvPr>
          <p:cNvSpPr txBox="1"/>
          <p:nvPr/>
        </p:nvSpPr>
        <p:spPr>
          <a:xfrm>
            <a:off x="6400801" y="2508388"/>
            <a:ext cx="56026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Defining a function – recommend</a:t>
            </a:r>
          </a:p>
          <a:p>
            <a:endParaRPr lang="en-IN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you call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 with the name of a movie, it retrieves the similarity scores for that movie from the precomputed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movieSimilarity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matrix, sorts them in descending order, and then prints the movies along with a header indicating the input movie.</a:t>
            </a:r>
            <a:endParaRPr lang="en-IN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41761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296</TotalTime>
  <Words>414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Söhne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Suyeba Anjum</dc:creator>
  <cp:lastModifiedBy>Suyeba Anjum</cp:lastModifiedBy>
  <cp:revision>1</cp:revision>
  <dcterms:created xsi:type="dcterms:W3CDTF">2023-10-23T13:20:02Z</dcterms:created>
  <dcterms:modified xsi:type="dcterms:W3CDTF">2023-10-23T18:16:06Z</dcterms:modified>
</cp:coreProperties>
</file>