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7" r:id="rId2"/>
    <p:sldId id="258" r:id="rId3"/>
    <p:sldId id="259" r:id="rId4"/>
    <p:sldId id="272" r:id="rId5"/>
    <p:sldId id="263" r:id="rId6"/>
    <p:sldId id="273" r:id="rId7"/>
    <p:sldId id="261" r:id="rId8"/>
    <p:sldId id="262" r:id="rId9"/>
    <p:sldId id="274" r:id="rId10"/>
    <p:sldId id="264" r:id="rId11"/>
    <p:sldId id="275" r:id="rId12"/>
    <p:sldId id="265" r:id="rId13"/>
    <p:sldId id="276" r:id="rId14"/>
    <p:sldId id="266" r:id="rId15"/>
    <p:sldId id="277" r:id="rId16"/>
    <p:sldId id="278" r:id="rId17"/>
    <p:sldId id="279" r:id="rId18"/>
    <p:sldId id="267" r:id="rId19"/>
    <p:sldId id="280" r:id="rId20"/>
    <p:sldId id="283" r:id="rId21"/>
    <p:sldId id="284" r:id="rId22"/>
    <p:sldId id="268" r:id="rId23"/>
    <p:sldId id="281" r:id="rId24"/>
    <p:sldId id="269" r:id="rId25"/>
    <p:sldId id="270" r:id="rId26"/>
    <p:sldId id="271" r:id="rId27"/>
    <p:sldId id="282" r:id="rId28"/>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C98C328-A515-4FF2-94D3-1FF9D59C0995}" v="13" dt="2023-05-03T14:12:19.63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182" autoAdjust="0"/>
    <p:restoredTop sz="94660"/>
  </p:normalViewPr>
  <p:slideViewPr>
    <p:cSldViewPr>
      <p:cViewPr varScale="1">
        <p:scale>
          <a:sx n="78" d="100"/>
          <a:sy n="78" d="100"/>
        </p:scale>
        <p:origin x="1478" y="7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19-530 JYOTHIKA" userId="847a637a23c3dd05" providerId="LiveId" clId="{8C98C328-A515-4FF2-94D3-1FF9D59C0995}"/>
    <pc:docChg chg="undo custSel addSld delSld modSld">
      <pc:chgData name="19-530 JYOTHIKA" userId="847a637a23c3dd05" providerId="LiveId" clId="{8C98C328-A515-4FF2-94D3-1FF9D59C0995}" dt="2023-05-03T14:26:48.313" v="307" actId="14734"/>
      <pc:docMkLst>
        <pc:docMk/>
      </pc:docMkLst>
      <pc:sldChg chg="modSp mod">
        <pc:chgData name="19-530 JYOTHIKA" userId="847a637a23c3dd05" providerId="LiveId" clId="{8C98C328-A515-4FF2-94D3-1FF9D59C0995}" dt="2023-05-03T13:52:08.724" v="101" actId="20577"/>
        <pc:sldMkLst>
          <pc:docMk/>
          <pc:sldMk cId="0" sldId="257"/>
        </pc:sldMkLst>
        <pc:spChg chg="mod">
          <ac:chgData name="19-530 JYOTHIKA" userId="847a637a23c3dd05" providerId="LiveId" clId="{8C98C328-A515-4FF2-94D3-1FF9D59C0995}" dt="2023-05-03T13:52:08.724" v="101" actId="20577"/>
          <ac:spMkLst>
            <pc:docMk/>
            <pc:sldMk cId="0" sldId="257"/>
            <ac:spMk id="5126" creationId="{925272B5-ED2F-3343-126C-3A686C9E1D19}"/>
          </ac:spMkLst>
        </pc:spChg>
      </pc:sldChg>
      <pc:sldChg chg="modSp mod">
        <pc:chgData name="19-530 JYOTHIKA" userId="847a637a23c3dd05" providerId="LiveId" clId="{8C98C328-A515-4FF2-94D3-1FF9D59C0995}" dt="2023-05-03T14:07:36.688" v="260" actId="1076"/>
        <pc:sldMkLst>
          <pc:docMk/>
          <pc:sldMk cId="0" sldId="258"/>
        </pc:sldMkLst>
        <pc:spChg chg="mod">
          <ac:chgData name="19-530 JYOTHIKA" userId="847a637a23c3dd05" providerId="LiveId" clId="{8C98C328-A515-4FF2-94D3-1FF9D59C0995}" dt="2023-05-03T14:07:36.688" v="260" actId="1076"/>
          <ac:spMkLst>
            <pc:docMk/>
            <pc:sldMk cId="0" sldId="258"/>
            <ac:spMk id="5" creationId="{EE9AD7F7-240A-D177-9CE2-CA82B7D8192D}"/>
          </ac:spMkLst>
        </pc:spChg>
      </pc:sldChg>
      <pc:sldChg chg="modSp mod">
        <pc:chgData name="19-530 JYOTHIKA" userId="847a637a23c3dd05" providerId="LiveId" clId="{8C98C328-A515-4FF2-94D3-1FF9D59C0995}" dt="2023-05-03T13:52:29.394" v="112" actId="20577"/>
        <pc:sldMkLst>
          <pc:docMk/>
          <pc:sldMk cId="0" sldId="259"/>
        </pc:sldMkLst>
        <pc:spChg chg="mod">
          <ac:chgData name="19-530 JYOTHIKA" userId="847a637a23c3dd05" providerId="LiveId" clId="{8C98C328-A515-4FF2-94D3-1FF9D59C0995}" dt="2023-05-03T13:52:29.394" v="112" actId="20577"/>
          <ac:spMkLst>
            <pc:docMk/>
            <pc:sldMk cId="0" sldId="259"/>
            <ac:spMk id="8194" creationId="{4935845B-9407-FE7B-729C-C706E0383762}"/>
          </ac:spMkLst>
        </pc:spChg>
      </pc:sldChg>
      <pc:sldChg chg="del">
        <pc:chgData name="19-530 JYOTHIKA" userId="847a637a23c3dd05" providerId="LiveId" clId="{8C98C328-A515-4FF2-94D3-1FF9D59C0995}" dt="2023-05-03T13:55:01.455" v="181" actId="2696"/>
        <pc:sldMkLst>
          <pc:docMk/>
          <pc:sldMk cId="0" sldId="260"/>
        </pc:sldMkLst>
      </pc:sldChg>
      <pc:sldChg chg="modSp mod">
        <pc:chgData name="19-530 JYOTHIKA" userId="847a637a23c3dd05" providerId="LiveId" clId="{8C98C328-A515-4FF2-94D3-1FF9D59C0995}" dt="2023-05-03T14:26:48.313" v="307" actId="14734"/>
        <pc:sldMkLst>
          <pc:docMk/>
          <pc:sldMk cId="0" sldId="263"/>
        </pc:sldMkLst>
        <pc:spChg chg="mod">
          <ac:chgData name="19-530 JYOTHIKA" userId="847a637a23c3dd05" providerId="LiveId" clId="{8C98C328-A515-4FF2-94D3-1FF9D59C0995}" dt="2023-05-03T14:01:37.859" v="252" actId="20577"/>
          <ac:spMkLst>
            <pc:docMk/>
            <pc:sldMk cId="0" sldId="263"/>
            <ac:spMk id="7170" creationId="{860E23FF-3B1B-1C2A-3360-764FE69A38FC}"/>
          </ac:spMkLst>
        </pc:spChg>
        <pc:graphicFrameChg chg="mod modGraphic">
          <ac:chgData name="19-530 JYOTHIKA" userId="847a637a23c3dd05" providerId="LiveId" clId="{8C98C328-A515-4FF2-94D3-1FF9D59C0995}" dt="2023-05-03T14:26:48.313" v="307" actId="14734"/>
          <ac:graphicFrameMkLst>
            <pc:docMk/>
            <pc:sldMk cId="0" sldId="263"/>
            <ac:graphicFrameMk id="4" creationId="{F45D9BF9-15B5-EE64-3CFD-59F2620A8B4F}"/>
          </ac:graphicFrameMkLst>
        </pc:graphicFrameChg>
      </pc:sldChg>
      <pc:sldChg chg="modSp mod">
        <pc:chgData name="19-530 JYOTHIKA" userId="847a637a23c3dd05" providerId="LiveId" clId="{8C98C328-A515-4FF2-94D3-1FF9D59C0995}" dt="2023-05-03T13:58:47.426" v="209" actId="20577"/>
        <pc:sldMkLst>
          <pc:docMk/>
          <pc:sldMk cId="0" sldId="264"/>
        </pc:sldMkLst>
        <pc:spChg chg="mod">
          <ac:chgData name="19-530 JYOTHIKA" userId="847a637a23c3dd05" providerId="LiveId" clId="{8C98C328-A515-4FF2-94D3-1FF9D59C0995}" dt="2023-05-03T13:58:47.426" v="209" actId="20577"/>
          <ac:spMkLst>
            <pc:docMk/>
            <pc:sldMk cId="0" sldId="264"/>
            <ac:spMk id="16387" creationId="{C0D8A5A9-16E5-5FA5-8C17-43B4FF35D162}"/>
          </ac:spMkLst>
        </pc:spChg>
      </pc:sldChg>
      <pc:sldChg chg="modSp">
        <pc:chgData name="19-530 JYOTHIKA" userId="847a637a23c3dd05" providerId="LiveId" clId="{8C98C328-A515-4FF2-94D3-1FF9D59C0995}" dt="2023-05-03T14:10:51.978" v="263" actId="1076"/>
        <pc:sldMkLst>
          <pc:docMk/>
          <pc:sldMk cId="0" sldId="266"/>
        </pc:sldMkLst>
        <pc:spChg chg="mod">
          <ac:chgData name="19-530 JYOTHIKA" userId="847a637a23c3dd05" providerId="LiveId" clId="{8C98C328-A515-4FF2-94D3-1FF9D59C0995}" dt="2023-05-03T14:10:51.978" v="263" actId="1076"/>
          <ac:spMkLst>
            <pc:docMk/>
            <pc:sldMk cId="0" sldId="266"/>
            <ac:spMk id="20484" creationId="{031127FC-2A09-5264-4F8A-62FF17740097}"/>
          </ac:spMkLst>
        </pc:spChg>
        <pc:picChg chg="mod">
          <ac:chgData name="19-530 JYOTHIKA" userId="847a637a23c3dd05" providerId="LiveId" clId="{8C98C328-A515-4FF2-94D3-1FF9D59C0995}" dt="2023-05-03T14:10:45.691" v="262" actId="1076"/>
          <ac:picMkLst>
            <pc:docMk/>
            <pc:sldMk cId="0" sldId="266"/>
            <ac:picMk id="20483" creationId="{96A937CB-385F-C553-B051-A6E0986FA5E5}"/>
          </ac:picMkLst>
        </pc:picChg>
      </pc:sldChg>
      <pc:sldChg chg="modSp mod">
        <pc:chgData name="19-530 JYOTHIKA" userId="847a637a23c3dd05" providerId="LiveId" clId="{8C98C328-A515-4FF2-94D3-1FF9D59C0995}" dt="2023-05-03T14:24:09.499" v="287" actId="14734"/>
        <pc:sldMkLst>
          <pc:docMk/>
          <pc:sldMk cId="0" sldId="272"/>
        </pc:sldMkLst>
        <pc:graphicFrameChg chg="mod modGraphic">
          <ac:chgData name="19-530 JYOTHIKA" userId="847a637a23c3dd05" providerId="LiveId" clId="{8C98C328-A515-4FF2-94D3-1FF9D59C0995}" dt="2023-05-03T14:24:09.499" v="287" actId="14734"/>
          <ac:graphicFrameMkLst>
            <pc:docMk/>
            <pc:sldMk cId="0" sldId="272"/>
            <ac:graphicFrameMk id="5" creationId="{0F0CC776-6D5C-D225-34DC-E27AD9622FB2}"/>
          </ac:graphicFrameMkLst>
        </pc:graphicFrameChg>
      </pc:sldChg>
      <pc:sldChg chg="modSp">
        <pc:chgData name="19-530 JYOTHIKA" userId="847a637a23c3dd05" providerId="LiveId" clId="{8C98C328-A515-4FF2-94D3-1FF9D59C0995}" dt="2023-05-03T14:10:59.269" v="264" actId="1076"/>
        <pc:sldMkLst>
          <pc:docMk/>
          <pc:sldMk cId="0" sldId="277"/>
        </pc:sldMkLst>
        <pc:spChg chg="mod">
          <ac:chgData name="19-530 JYOTHIKA" userId="847a637a23c3dd05" providerId="LiveId" clId="{8C98C328-A515-4FF2-94D3-1FF9D59C0995}" dt="2023-05-03T14:10:59.269" v="264" actId="1076"/>
          <ac:spMkLst>
            <pc:docMk/>
            <pc:sldMk cId="0" sldId="277"/>
            <ac:spMk id="21508" creationId="{BB0ACB9C-5511-6945-D186-CD175040A3E7}"/>
          </ac:spMkLst>
        </pc:spChg>
      </pc:sldChg>
      <pc:sldChg chg="modSp">
        <pc:chgData name="19-530 JYOTHIKA" userId="847a637a23c3dd05" providerId="LiveId" clId="{8C98C328-A515-4FF2-94D3-1FF9D59C0995}" dt="2023-05-03T14:11:10.481" v="266" actId="1076"/>
        <pc:sldMkLst>
          <pc:docMk/>
          <pc:sldMk cId="0" sldId="278"/>
        </pc:sldMkLst>
        <pc:spChg chg="mod">
          <ac:chgData name="19-530 JYOTHIKA" userId="847a637a23c3dd05" providerId="LiveId" clId="{8C98C328-A515-4FF2-94D3-1FF9D59C0995}" dt="2023-05-03T14:11:07.549" v="265" actId="1076"/>
          <ac:spMkLst>
            <pc:docMk/>
            <pc:sldMk cId="0" sldId="278"/>
            <ac:spMk id="22532" creationId="{1690502B-D07A-20C9-9B5F-E9D342BD00BD}"/>
          </ac:spMkLst>
        </pc:spChg>
        <pc:picChg chg="mod">
          <ac:chgData name="19-530 JYOTHIKA" userId="847a637a23c3dd05" providerId="LiveId" clId="{8C98C328-A515-4FF2-94D3-1FF9D59C0995}" dt="2023-05-03T14:11:10.481" v="266" actId="1076"/>
          <ac:picMkLst>
            <pc:docMk/>
            <pc:sldMk cId="0" sldId="278"/>
            <ac:picMk id="22531" creationId="{FF943B6C-D5BA-6301-1479-D686A6B37A63}"/>
          </ac:picMkLst>
        </pc:picChg>
      </pc:sldChg>
      <pc:sldChg chg="modSp mod">
        <pc:chgData name="19-530 JYOTHIKA" userId="847a637a23c3dd05" providerId="LiveId" clId="{8C98C328-A515-4FF2-94D3-1FF9D59C0995}" dt="2023-05-03T14:11:26.137" v="268" actId="1076"/>
        <pc:sldMkLst>
          <pc:docMk/>
          <pc:sldMk cId="0" sldId="279"/>
        </pc:sldMkLst>
        <pc:spChg chg="mod">
          <ac:chgData name="19-530 JYOTHIKA" userId="847a637a23c3dd05" providerId="LiveId" clId="{8C98C328-A515-4FF2-94D3-1FF9D59C0995}" dt="2023-05-03T14:11:22.552" v="267" actId="1076"/>
          <ac:spMkLst>
            <pc:docMk/>
            <pc:sldMk cId="0" sldId="279"/>
            <ac:spMk id="23556" creationId="{E5B878B3-25B1-06D4-34FD-D807AA64F2DD}"/>
          </ac:spMkLst>
        </pc:spChg>
        <pc:picChg chg="mod">
          <ac:chgData name="19-530 JYOTHIKA" userId="847a637a23c3dd05" providerId="LiveId" clId="{8C98C328-A515-4FF2-94D3-1FF9D59C0995}" dt="2023-05-03T14:11:26.137" v="268" actId="1076"/>
          <ac:picMkLst>
            <pc:docMk/>
            <pc:sldMk cId="0" sldId="279"/>
            <ac:picMk id="23555" creationId="{DBB5A875-310E-A2AB-ABC3-DADACED179C5}"/>
          </ac:picMkLst>
        </pc:picChg>
      </pc:sldChg>
      <pc:sldChg chg="addSp modSp mod">
        <pc:chgData name="19-530 JYOTHIKA" userId="847a637a23c3dd05" providerId="LiveId" clId="{8C98C328-A515-4FF2-94D3-1FF9D59C0995}" dt="2023-05-03T14:12:38.621" v="278" actId="1076"/>
        <pc:sldMkLst>
          <pc:docMk/>
          <pc:sldMk cId="1230700448" sldId="283"/>
        </pc:sldMkLst>
        <pc:picChg chg="add mod">
          <ac:chgData name="19-530 JYOTHIKA" userId="847a637a23c3dd05" providerId="LiveId" clId="{8C98C328-A515-4FF2-94D3-1FF9D59C0995}" dt="2023-05-03T14:12:38.621" v="278" actId="1076"/>
          <ac:picMkLst>
            <pc:docMk/>
            <pc:sldMk cId="1230700448" sldId="283"/>
            <ac:picMk id="4" creationId="{2166A294-1841-5704-5F8C-1C5DE3C5D50C}"/>
          </ac:picMkLst>
        </pc:picChg>
        <pc:picChg chg="mod">
          <ac:chgData name="19-530 JYOTHIKA" userId="847a637a23c3dd05" providerId="LiveId" clId="{8C98C328-A515-4FF2-94D3-1FF9D59C0995}" dt="2023-05-03T14:11:40.808" v="270" actId="1076"/>
          <ac:picMkLst>
            <pc:docMk/>
            <pc:sldMk cId="1230700448" sldId="283"/>
            <ac:picMk id="5" creationId="{2DCF11EE-B20C-D43B-285B-8B14FF9C78E7}"/>
          </ac:picMkLst>
        </pc:picChg>
      </pc:sldChg>
      <pc:sldChg chg="addSp delSp modSp new del mod">
        <pc:chgData name="19-530 JYOTHIKA" userId="847a637a23c3dd05" providerId="LiveId" clId="{8C98C328-A515-4FF2-94D3-1FF9D59C0995}" dt="2023-05-03T14:10:17.641" v="261" actId="2696"/>
        <pc:sldMkLst>
          <pc:docMk/>
          <pc:sldMk cId="1394749654" sldId="285"/>
        </pc:sldMkLst>
        <pc:spChg chg="mod">
          <ac:chgData name="19-530 JYOTHIKA" userId="847a637a23c3dd05" providerId="LiveId" clId="{8C98C328-A515-4FF2-94D3-1FF9D59C0995}" dt="2023-05-03T14:01:24.051" v="240" actId="14100"/>
          <ac:spMkLst>
            <pc:docMk/>
            <pc:sldMk cId="1394749654" sldId="285"/>
            <ac:spMk id="2" creationId="{D4D08523-448F-0D0D-6B5D-2814DCC56232}"/>
          </ac:spMkLst>
        </pc:spChg>
        <pc:spChg chg="del">
          <ac:chgData name="19-530 JYOTHIKA" userId="847a637a23c3dd05" providerId="LiveId" clId="{8C98C328-A515-4FF2-94D3-1FF9D59C0995}" dt="2023-05-03T14:00:21.375" v="212" actId="478"/>
          <ac:spMkLst>
            <pc:docMk/>
            <pc:sldMk cId="1394749654" sldId="285"/>
            <ac:spMk id="3" creationId="{AB7F9B4D-B1AA-4D6E-43F6-5502220835AC}"/>
          </ac:spMkLst>
        </pc:spChg>
        <pc:spChg chg="del">
          <ac:chgData name="19-530 JYOTHIKA" userId="847a637a23c3dd05" providerId="LiveId" clId="{8C98C328-A515-4FF2-94D3-1FF9D59C0995}" dt="2023-05-03T14:00:26.953" v="213" actId="478"/>
          <ac:spMkLst>
            <pc:docMk/>
            <pc:sldMk cId="1394749654" sldId="285"/>
            <ac:spMk id="4" creationId="{041F491C-F001-7A20-3C3E-0C07ECD64232}"/>
          </ac:spMkLst>
        </pc:spChg>
        <pc:graphicFrameChg chg="add mod modGraphic">
          <ac:chgData name="19-530 JYOTHIKA" userId="847a637a23c3dd05" providerId="LiveId" clId="{8C98C328-A515-4FF2-94D3-1FF9D59C0995}" dt="2023-05-03T14:02:01.245" v="258" actId="20577"/>
          <ac:graphicFrameMkLst>
            <pc:docMk/>
            <pc:sldMk cId="1394749654" sldId="285"/>
            <ac:graphicFrameMk id="5" creationId="{41CA03FE-5E29-A004-AAF9-B20342CBC7BF}"/>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3A1D0E0-EECE-AF2D-0FCB-EA03D43C9BD2}"/>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cs typeface="+mn-cs"/>
              </a:defRPr>
            </a:lvl1pPr>
          </a:lstStyle>
          <a:p>
            <a:pPr>
              <a:defRPr/>
            </a:pPr>
            <a:endParaRPr lang="en-US"/>
          </a:p>
        </p:txBody>
      </p:sp>
      <p:sp>
        <p:nvSpPr>
          <p:cNvPr id="3" name="Date Placeholder 2">
            <a:extLst>
              <a:ext uri="{FF2B5EF4-FFF2-40B4-BE49-F238E27FC236}">
                <a16:creationId xmlns:a16="http://schemas.microsoft.com/office/drawing/2014/main" id="{8E4D7335-EFFC-E0C3-D57B-35AC9D61B0B3}"/>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cs typeface="+mn-cs"/>
              </a:defRPr>
            </a:lvl1pPr>
          </a:lstStyle>
          <a:p>
            <a:pPr>
              <a:defRPr/>
            </a:pPr>
            <a:fld id="{01BF2D4A-69AC-4C44-9030-F7BC5F1FB13A}" type="datetimeFigureOut">
              <a:rPr lang="en-US"/>
              <a:pPr>
                <a:defRPr/>
              </a:pPr>
              <a:t>5/3/2023</a:t>
            </a:fld>
            <a:endParaRPr lang="en-US"/>
          </a:p>
        </p:txBody>
      </p:sp>
      <p:sp>
        <p:nvSpPr>
          <p:cNvPr id="4" name="Slide Image Placeholder 3">
            <a:extLst>
              <a:ext uri="{FF2B5EF4-FFF2-40B4-BE49-F238E27FC236}">
                <a16:creationId xmlns:a16="http://schemas.microsoft.com/office/drawing/2014/main" id="{18D1A7CA-21E9-BD2C-EC2B-5B3845E32F57}"/>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908188B9-B715-32CC-64E4-1DDD8688CC30}"/>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605BFFAA-3A2B-47EA-AE01-7497F97A9FC6}"/>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cs typeface="+mn-cs"/>
              </a:defRPr>
            </a:lvl1pPr>
          </a:lstStyle>
          <a:p>
            <a:pPr>
              <a:defRPr/>
            </a:pPr>
            <a:endParaRPr lang="en-US"/>
          </a:p>
        </p:txBody>
      </p:sp>
      <p:sp>
        <p:nvSpPr>
          <p:cNvPr id="7" name="Slide Number Placeholder 6">
            <a:extLst>
              <a:ext uri="{FF2B5EF4-FFF2-40B4-BE49-F238E27FC236}">
                <a16:creationId xmlns:a16="http://schemas.microsoft.com/office/drawing/2014/main" id="{95E2671A-EE46-7245-09A9-79D5314C08CD}"/>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5D848222-0563-4E97-9D83-0D5A404332D9}"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6146" name="Shape 181">
            <a:extLst>
              <a:ext uri="{FF2B5EF4-FFF2-40B4-BE49-F238E27FC236}">
                <a16:creationId xmlns:a16="http://schemas.microsoft.com/office/drawing/2014/main" id="{2DB366C6-61C6-28D1-A2DD-13E964A3E43D}"/>
              </a:ext>
            </a:extLst>
          </p:cNvPr>
          <p:cNvSpPr>
            <a:spLocks noGrp="1" noRot="1" noChangeAspect="1" noTextEdit="1"/>
          </p:cNvSpPr>
          <p:nvPr>
            <p:ph type="sldImg" idx="2"/>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Shape 182">
            <a:extLst>
              <a:ext uri="{FF2B5EF4-FFF2-40B4-BE49-F238E27FC236}">
                <a16:creationId xmlns:a16="http://schemas.microsoft.com/office/drawing/2014/main" id="{403B8F7D-AE6F-8E3C-C4E3-4DE3E2374D7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a:extLst>
              <a:ext uri="{FF2B5EF4-FFF2-40B4-BE49-F238E27FC236}">
                <a16:creationId xmlns:a16="http://schemas.microsoft.com/office/drawing/2014/main" id="{ABE506B5-311B-6A6E-A942-66AAB34E2319}"/>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Notes Placeholder 2">
            <a:extLst>
              <a:ext uri="{FF2B5EF4-FFF2-40B4-BE49-F238E27FC236}">
                <a16:creationId xmlns:a16="http://schemas.microsoft.com/office/drawing/2014/main" id="{E9D487BC-708E-49F6-1E77-8E41C759CE5D}"/>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IN" altLang="en-US"/>
          </a:p>
        </p:txBody>
      </p:sp>
      <p:sp>
        <p:nvSpPr>
          <p:cNvPr id="30724" name="Slide Number Placeholder 3">
            <a:extLst>
              <a:ext uri="{FF2B5EF4-FFF2-40B4-BE49-F238E27FC236}">
                <a16:creationId xmlns:a16="http://schemas.microsoft.com/office/drawing/2014/main" id="{D332AB5D-0D0A-2DB8-49DE-81C7E5ED32E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13743618-7EA7-42A7-BDA1-C760FF657174}" type="slidenum">
              <a:rPr lang="en-US" altLang="en-US" smtClean="0">
                <a:latin typeface="Calibri" panose="020F0502020204030204" pitchFamily="34" charset="0"/>
              </a:rPr>
              <a:pPr/>
              <a:t>25</a:t>
            </a:fld>
            <a:endParaRPr lang="en-US" altLang="en-US">
              <a:latin typeface="Calibri" panose="020F050202020403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a:extLst>
              <a:ext uri="{FF2B5EF4-FFF2-40B4-BE49-F238E27FC236}">
                <a16:creationId xmlns:a16="http://schemas.microsoft.com/office/drawing/2014/main" id="{F3889A9C-B331-CB24-1FB0-4307D005B200}"/>
              </a:ext>
            </a:extLst>
          </p:cNvPr>
          <p:cNvSpPr>
            <a:spLocks noGrp="1"/>
          </p:cNvSpPr>
          <p:nvPr>
            <p:ph type="dt" sz="half" idx="10"/>
          </p:nvPr>
        </p:nvSpPr>
        <p:spPr/>
        <p:txBody>
          <a:bodyPr/>
          <a:lstStyle>
            <a:lvl1pPr>
              <a:defRPr/>
            </a:lvl1pPr>
          </a:lstStyle>
          <a:p>
            <a:pPr>
              <a:defRPr/>
            </a:pPr>
            <a:fld id="{EB7FD627-A37E-4058-ADA8-35414FDCE6AC}" type="datetimeFigureOut">
              <a:rPr lang="en-US"/>
              <a:pPr>
                <a:defRPr/>
              </a:pPr>
              <a:t>5/3/2023</a:t>
            </a:fld>
            <a:endParaRPr lang="en-US"/>
          </a:p>
        </p:txBody>
      </p:sp>
      <p:sp>
        <p:nvSpPr>
          <p:cNvPr id="5" name="Footer Placeholder 4">
            <a:extLst>
              <a:ext uri="{FF2B5EF4-FFF2-40B4-BE49-F238E27FC236}">
                <a16:creationId xmlns:a16="http://schemas.microsoft.com/office/drawing/2014/main" id="{1EE58C2F-10CA-08EE-752F-5EE41A4D1B48}"/>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771BB309-6ADE-8168-8E85-F72AD0F9E7C5}"/>
              </a:ext>
            </a:extLst>
          </p:cNvPr>
          <p:cNvSpPr>
            <a:spLocks noGrp="1"/>
          </p:cNvSpPr>
          <p:nvPr>
            <p:ph type="sldNum" sz="quarter" idx="12"/>
          </p:nvPr>
        </p:nvSpPr>
        <p:spPr/>
        <p:txBody>
          <a:bodyPr/>
          <a:lstStyle>
            <a:lvl1pPr>
              <a:defRPr/>
            </a:lvl1pPr>
          </a:lstStyle>
          <a:p>
            <a:pPr>
              <a:defRPr/>
            </a:pPr>
            <a:fld id="{DB0A2E87-FF67-4072-8A0E-344A53550405}" type="slidenum">
              <a:rPr lang="en-US" altLang="en-US"/>
              <a:pPr>
                <a:defRPr/>
              </a:pPr>
              <a:t>‹#›</a:t>
            </a:fld>
            <a:endParaRPr lang="en-US" altLang="en-US"/>
          </a:p>
        </p:txBody>
      </p:sp>
    </p:spTree>
    <p:extLst>
      <p:ext uri="{BB962C8B-B14F-4D97-AF65-F5344CB8AC3E}">
        <p14:creationId xmlns:p14="http://schemas.microsoft.com/office/powerpoint/2010/main" val="10069784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98AF23-F55B-C4BB-4287-2DEB266BB584}"/>
              </a:ext>
            </a:extLst>
          </p:cNvPr>
          <p:cNvSpPr>
            <a:spLocks noGrp="1"/>
          </p:cNvSpPr>
          <p:nvPr>
            <p:ph type="dt" sz="half" idx="10"/>
          </p:nvPr>
        </p:nvSpPr>
        <p:spPr/>
        <p:txBody>
          <a:bodyPr/>
          <a:lstStyle>
            <a:lvl1pPr>
              <a:defRPr/>
            </a:lvl1pPr>
          </a:lstStyle>
          <a:p>
            <a:pPr>
              <a:defRPr/>
            </a:pPr>
            <a:fld id="{51912278-816F-402B-89FA-608D5AC7886F}" type="datetimeFigureOut">
              <a:rPr lang="en-US"/>
              <a:pPr>
                <a:defRPr/>
              </a:pPr>
              <a:t>5/3/2023</a:t>
            </a:fld>
            <a:endParaRPr lang="en-US"/>
          </a:p>
        </p:txBody>
      </p:sp>
      <p:sp>
        <p:nvSpPr>
          <p:cNvPr id="5" name="Footer Placeholder 4">
            <a:extLst>
              <a:ext uri="{FF2B5EF4-FFF2-40B4-BE49-F238E27FC236}">
                <a16:creationId xmlns:a16="http://schemas.microsoft.com/office/drawing/2014/main" id="{6AF40535-C3D3-4440-D9AF-8F5BF375395D}"/>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DD2275B1-ABCC-B909-1E19-82289A65F3AC}"/>
              </a:ext>
            </a:extLst>
          </p:cNvPr>
          <p:cNvSpPr>
            <a:spLocks noGrp="1"/>
          </p:cNvSpPr>
          <p:nvPr>
            <p:ph type="sldNum" sz="quarter" idx="12"/>
          </p:nvPr>
        </p:nvSpPr>
        <p:spPr/>
        <p:txBody>
          <a:bodyPr/>
          <a:lstStyle>
            <a:lvl1pPr>
              <a:defRPr/>
            </a:lvl1pPr>
          </a:lstStyle>
          <a:p>
            <a:pPr>
              <a:defRPr/>
            </a:pPr>
            <a:fld id="{5EAF557B-4BC6-4C78-891A-678126F4A435}" type="slidenum">
              <a:rPr lang="en-US" altLang="en-US"/>
              <a:pPr>
                <a:defRPr/>
              </a:pPr>
              <a:t>‹#›</a:t>
            </a:fld>
            <a:endParaRPr lang="en-US" altLang="en-US"/>
          </a:p>
        </p:txBody>
      </p:sp>
    </p:spTree>
    <p:extLst>
      <p:ext uri="{BB962C8B-B14F-4D97-AF65-F5344CB8AC3E}">
        <p14:creationId xmlns:p14="http://schemas.microsoft.com/office/powerpoint/2010/main" val="1006574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E4AE81-DFEC-5351-4543-9B6D351D4A16}"/>
              </a:ext>
            </a:extLst>
          </p:cNvPr>
          <p:cNvSpPr>
            <a:spLocks noGrp="1"/>
          </p:cNvSpPr>
          <p:nvPr>
            <p:ph type="dt" sz="half" idx="10"/>
          </p:nvPr>
        </p:nvSpPr>
        <p:spPr/>
        <p:txBody>
          <a:bodyPr/>
          <a:lstStyle>
            <a:lvl1pPr>
              <a:defRPr/>
            </a:lvl1pPr>
          </a:lstStyle>
          <a:p>
            <a:pPr>
              <a:defRPr/>
            </a:pPr>
            <a:fld id="{DF728CCE-B688-4903-8123-BD12EFB8B717}" type="datetimeFigureOut">
              <a:rPr lang="en-US"/>
              <a:pPr>
                <a:defRPr/>
              </a:pPr>
              <a:t>5/3/2023</a:t>
            </a:fld>
            <a:endParaRPr lang="en-US"/>
          </a:p>
        </p:txBody>
      </p:sp>
      <p:sp>
        <p:nvSpPr>
          <p:cNvPr id="5" name="Footer Placeholder 4">
            <a:extLst>
              <a:ext uri="{FF2B5EF4-FFF2-40B4-BE49-F238E27FC236}">
                <a16:creationId xmlns:a16="http://schemas.microsoft.com/office/drawing/2014/main" id="{5650C721-8677-7B99-C61E-D68DCB2C35BE}"/>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685467D6-C916-CDFA-18D9-B3E89CF3E943}"/>
              </a:ext>
            </a:extLst>
          </p:cNvPr>
          <p:cNvSpPr>
            <a:spLocks noGrp="1"/>
          </p:cNvSpPr>
          <p:nvPr>
            <p:ph type="sldNum" sz="quarter" idx="12"/>
          </p:nvPr>
        </p:nvSpPr>
        <p:spPr/>
        <p:txBody>
          <a:bodyPr/>
          <a:lstStyle>
            <a:lvl1pPr>
              <a:defRPr/>
            </a:lvl1pPr>
          </a:lstStyle>
          <a:p>
            <a:pPr>
              <a:defRPr/>
            </a:pPr>
            <a:fld id="{24793ADC-99B7-4AB9-88A9-932C9EC563B6}" type="slidenum">
              <a:rPr lang="en-US" altLang="en-US"/>
              <a:pPr>
                <a:defRPr/>
              </a:pPr>
              <a:t>‹#›</a:t>
            </a:fld>
            <a:endParaRPr lang="en-US" altLang="en-US"/>
          </a:p>
        </p:txBody>
      </p:sp>
    </p:spTree>
    <p:extLst>
      <p:ext uri="{BB962C8B-B14F-4D97-AF65-F5344CB8AC3E}">
        <p14:creationId xmlns:p14="http://schemas.microsoft.com/office/powerpoint/2010/main" val="34118038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Title">
    <p:spTree>
      <p:nvGrpSpPr>
        <p:cNvPr id="1" name="Shape 9"/>
        <p:cNvGrpSpPr/>
        <p:nvPr/>
      </p:nvGrpSpPr>
      <p:grpSpPr>
        <a:xfrm>
          <a:off x="0" y="0"/>
          <a:ext cx="0" cy="0"/>
          <a:chOff x="0" y="0"/>
          <a:chExt cx="0" cy="0"/>
        </a:xfrm>
      </p:grpSpPr>
      <p:grpSp>
        <p:nvGrpSpPr>
          <p:cNvPr id="2" name="Shape 11">
            <a:extLst>
              <a:ext uri="{FF2B5EF4-FFF2-40B4-BE49-F238E27FC236}">
                <a16:creationId xmlns:a16="http://schemas.microsoft.com/office/drawing/2014/main" id="{A692FC12-AE2B-32D4-8677-9AF4A0768F00}"/>
              </a:ext>
            </a:extLst>
          </p:cNvPr>
          <p:cNvGrpSpPr>
            <a:grpSpLocks/>
          </p:cNvGrpSpPr>
          <p:nvPr/>
        </p:nvGrpSpPr>
        <p:grpSpPr bwMode="auto">
          <a:xfrm>
            <a:off x="0" y="0"/>
            <a:ext cx="8786813" cy="6865938"/>
            <a:chOff x="0" y="-7088"/>
            <a:chExt cx="8661398" cy="5150588"/>
          </a:xfrm>
        </p:grpSpPr>
        <p:sp>
          <p:nvSpPr>
            <p:cNvPr id="3" name="Shape 12">
              <a:extLst>
                <a:ext uri="{FF2B5EF4-FFF2-40B4-BE49-F238E27FC236}">
                  <a16:creationId xmlns:a16="http://schemas.microsoft.com/office/drawing/2014/main" id="{F85A6907-5580-9BC5-DEA6-506D5E3D780A}"/>
                </a:ext>
              </a:extLst>
            </p:cNvPr>
            <p:cNvSpPr>
              <a:spLocks noChangeArrowheads="1"/>
            </p:cNvSpPr>
            <p:nvPr/>
          </p:nvSpPr>
          <p:spPr bwMode="auto">
            <a:xfrm>
              <a:off x="0" y="-1133"/>
              <a:ext cx="3524023" cy="5144633"/>
            </a:xfrm>
            <a:prstGeom prst="rect">
              <a:avLst/>
            </a:prstGeom>
            <a:solidFill>
              <a:srgbClr val="C7D3E6"/>
            </a:solidFill>
            <a:ln>
              <a:noFill/>
            </a:ln>
          </p:spPr>
          <p:txBody>
            <a:bodyPr lIns="91425" tIns="91425" rIns="91425" bIns="91425"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a:latin typeface="Calibri" panose="020F0502020204030204" pitchFamily="34" charset="0"/>
              </a:endParaRPr>
            </a:p>
          </p:txBody>
        </p:sp>
        <p:sp>
          <p:nvSpPr>
            <p:cNvPr id="4" name="Shape 13">
              <a:extLst>
                <a:ext uri="{FF2B5EF4-FFF2-40B4-BE49-F238E27FC236}">
                  <a16:creationId xmlns:a16="http://schemas.microsoft.com/office/drawing/2014/main" id="{FE000240-AC90-71E9-9531-82CEA9D598EB}"/>
                </a:ext>
              </a:extLst>
            </p:cNvPr>
            <p:cNvSpPr>
              <a:spLocks noChangeArrowheads="1"/>
            </p:cNvSpPr>
            <p:nvPr/>
          </p:nvSpPr>
          <p:spPr bwMode="auto">
            <a:xfrm rot="10800000" flipH="1">
              <a:off x="3517764" y="-7088"/>
              <a:ext cx="5143634" cy="5144633"/>
            </a:xfrm>
            <a:prstGeom prst="rtTriangle">
              <a:avLst/>
            </a:prstGeom>
            <a:solidFill>
              <a:srgbClr val="C7D3E6"/>
            </a:solidFill>
            <a:ln>
              <a:noFill/>
            </a:ln>
          </p:spPr>
          <p:txBody>
            <a:bodyPr lIns="91425" tIns="91425" rIns="91425" bIns="91425"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a:latin typeface="Arvo" charset="0"/>
                <a:sym typeface="Arvo" charset="0"/>
              </a:endParaRPr>
            </a:p>
          </p:txBody>
        </p:sp>
      </p:grpSp>
      <p:sp>
        <p:nvSpPr>
          <p:cNvPr id="5" name="Shape 15">
            <a:extLst>
              <a:ext uri="{FF2B5EF4-FFF2-40B4-BE49-F238E27FC236}">
                <a16:creationId xmlns:a16="http://schemas.microsoft.com/office/drawing/2014/main" id="{FBCF01CF-2B9E-AC0D-D5E1-A97C5F1A83C2}"/>
              </a:ext>
            </a:extLst>
          </p:cNvPr>
          <p:cNvSpPr>
            <a:spLocks noChangeArrowheads="1"/>
          </p:cNvSpPr>
          <p:nvPr/>
        </p:nvSpPr>
        <p:spPr bwMode="auto">
          <a:xfrm rot="10800000" flipH="1">
            <a:off x="0" y="1454150"/>
            <a:ext cx="9144000" cy="3949700"/>
          </a:xfrm>
          <a:prstGeom prst="rect">
            <a:avLst/>
          </a:prstGeom>
          <a:solidFill>
            <a:srgbClr val="3F5378"/>
          </a:solidFill>
          <a:ln>
            <a:noFill/>
          </a:ln>
        </p:spPr>
        <p:txBody>
          <a:bodyPr lIns="91425" tIns="91425" rIns="91425" bIns="91425"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a:latin typeface="Arvo" charset="0"/>
              <a:sym typeface="Arvo" charset="0"/>
            </a:endParaRPr>
          </a:p>
        </p:txBody>
      </p:sp>
      <p:grpSp>
        <p:nvGrpSpPr>
          <p:cNvPr id="6" name="Shape 17">
            <a:extLst>
              <a:ext uri="{FF2B5EF4-FFF2-40B4-BE49-F238E27FC236}">
                <a16:creationId xmlns:a16="http://schemas.microsoft.com/office/drawing/2014/main" id="{11B2D3F8-479F-3B86-5C4A-939F65835ECE}"/>
              </a:ext>
            </a:extLst>
          </p:cNvPr>
          <p:cNvGrpSpPr>
            <a:grpSpLocks/>
          </p:cNvGrpSpPr>
          <p:nvPr/>
        </p:nvGrpSpPr>
        <p:grpSpPr bwMode="auto">
          <a:xfrm>
            <a:off x="3662363" y="6000750"/>
            <a:ext cx="5481637" cy="577850"/>
            <a:chOff x="5582265" y="4646738"/>
            <a:chExt cx="5480829" cy="432996"/>
          </a:xfrm>
        </p:grpSpPr>
        <p:sp>
          <p:nvSpPr>
            <p:cNvPr id="7" name="Shape 18">
              <a:extLst>
                <a:ext uri="{FF2B5EF4-FFF2-40B4-BE49-F238E27FC236}">
                  <a16:creationId xmlns:a16="http://schemas.microsoft.com/office/drawing/2014/main" id="{8682AB77-27DD-13D9-12E1-E78E2FB285A5}"/>
                </a:ext>
              </a:extLst>
            </p:cNvPr>
            <p:cNvSpPr>
              <a:spLocks noChangeArrowheads="1"/>
            </p:cNvSpPr>
            <p:nvPr/>
          </p:nvSpPr>
          <p:spPr bwMode="auto">
            <a:xfrm rot="10800000">
              <a:off x="5582265" y="4947694"/>
              <a:ext cx="393642" cy="132040"/>
            </a:xfrm>
            <a:prstGeom prst="triangle">
              <a:avLst>
                <a:gd name="adj" fmla="val 32426"/>
              </a:avLst>
            </a:prstGeom>
            <a:solidFill>
              <a:srgbClr val="D26F00"/>
            </a:solidFill>
            <a:ln>
              <a:noFill/>
            </a:ln>
          </p:spPr>
          <p:txBody>
            <a:bodyPr lIns="91425" tIns="91425" rIns="91425" bIns="91425"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a:latin typeface="Calibri" panose="020F0502020204030204" pitchFamily="34" charset="0"/>
              </a:endParaRPr>
            </a:p>
          </p:txBody>
        </p:sp>
        <p:grpSp>
          <p:nvGrpSpPr>
            <p:cNvPr id="8" name="Shape 19">
              <a:extLst>
                <a:ext uri="{FF2B5EF4-FFF2-40B4-BE49-F238E27FC236}">
                  <a16:creationId xmlns:a16="http://schemas.microsoft.com/office/drawing/2014/main" id="{784CAC0D-9F33-8B6D-6CA7-092005211042}"/>
                </a:ext>
              </a:extLst>
            </p:cNvPr>
            <p:cNvGrpSpPr>
              <a:grpSpLocks/>
            </p:cNvGrpSpPr>
            <p:nvPr/>
          </p:nvGrpSpPr>
          <p:grpSpPr bwMode="auto">
            <a:xfrm flipH="1">
              <a:off x="5585440" y="4646738"/>
              <a:ext cx="5477654" cy="304525"/>
              <a:chOff x="-24158754" y="330075"/>
              <a:chExt cx="30567269" cy="1699361"/>
            </a:xfrm>
          </p:grpSpPr>
          <p:sp>
            <p:nvSpPr>
              <p:cNvPr id="9" name="Shape 20">
                <a:extLst>
                  <a:ext uri="{FF2B5EF4-FFF2-40B4-BE49-F238E27FC236}">
                    <a16:creationId xmlns:a16="http://schemas.microsoft.com/office/drawing/2014/main" id="{44FFA69A-FBC0-B6E9-ADA7-9CA9F77693AE}"/>
                  </a:ext>
                </a:extLst>
              </p:cNvPr>
              <p:cNvSpPr>
                <a:spLocks noChangeArrowheads="1"/>
              </p:cNvSpPr>
              <p:nvPr/>
            </p:nvSpPr>
            <p:spPr bwMode="auto">
              <a:xfrm>
                <a:off x="-24158754" y="330075"/>
                <a:ext cx="28910917" cy="1699361"/>
              </a:xfrm>
              <a:prstGeom prst="rect">
                <a:avLst/>
              </a:prstGeom>
              <a:solidFill>
                <a:srgbClr val="FF9800"/>
              </a:solidFill>
              <a:ln>
                <a:noFill/>
              </a:ln>
            </p:spPr>
            <p:txBody>
              <a:bodyPr lIns="91425" tIns="91425" rIns="91425" bIns="91425"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a:latin typeface="Calibri" panose="020F0502020204030204" pitchFamily="34" charset="0"/>
                </a:endParaRPr>
              </a:p>
            </p:txBody>
          </p:sp>
          <p:sp>
            <p:nvSpPr>
              <p:cNvPr id="10" name="Shape 21">
                <a:extLst>
                  <a:ext uri="{FF2B5EF4-FFF2-40B4-BE49-F238E27FC236}">
                    <a16:creationId xmlns:a16="http://schemas.microsoft.com/office/drawing/2014/main" id="{D64F77DC-32A1-65AE-F210-E2E638D81393}"/>
                  </a:ext>
                </a:extLst>
              </p:cNvPr>
              <p:cNvSpPr>
                <a:spLocks noChangeArrowheads="1"/>
              </p:cNvSpPr>
              <p:nvPr/>
            </p:nvSpPr>
            <p:spPr bwMode="auto">
              <a:xfrm>
                <a:off x="4707873" y="330075"/>
                <a:ext cx="1700642" cy="1699361"/>
              </a:xfrm>
              <a:prstGeom prst="rtTriangle">
                <a:avLst/>
              </a:prstGeom>
              <a:solidFill>
                <a:srgbClr val="FF9800"/>
              </a:solidFill>
              <a:ln>
                <a:noFill/>
              </a:ln>
            </p:spPr>
            <p:txBody>
              <a:bodyPr lIns="91425" tIns="91425" rIns="91425" bIns="91425"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a:latin typeface="Calibri" panose="020F0502020204030204" pitchFamily="34" charset="0"/>
                </a:endParaRPr>
              </a:p>
            </p:txBody>
          </p:sp>
        </p:grpSp>
      </p:grpSp>
      <p:sp>
        <p:nvSpPr>
          <p:cNvPr id="22" name="Shape 22"/>
          <p:cNvSpPr txBox="1">
            <a:spLocks noGrp="1"/>
          </p:cNvSpPr>
          <p:nvPr>
            <p:ph type="ctrTitle"/>
          </p:nvPr>
        </p:nvSpPr>
        <p:spPr>
          <a:xfrm>
            <a:off x="685800" y="1454333"/>
            <a:ext cx="4743456" cy="3949200"/>
          </a:xfrm>
          <a:prstGeom prst="rect">
            <a:avLst/>
          </a:prstGeom>
        </p:spPr>
        <p:txBody>
          <a:bodyPr/>
          <a:lstStyle>
            <a:lvl1pPr lvl="0">
              <a:spcBef>
                <a:spcPts val="0"/>
              </a:spcBef>
              <a:buSzPct val="100000"/>
              <a:defRPr sz="4800"/>
            </a:lvl1pPr>
            <a:lvl2pPr lvl="1" algn="ctr">
              <a:spcBef>
                <a:spcPts val="0"/>
              </a:spcBef>
              <a:buSzPct val="100000"/>
              <a:defRPr sz="4800"/>
            </a:lvl2pPr>
            <a:lvl3pPr lvl="2" algn="ctr">
              <a:spcBef>
                <a:spcPts val="0"/>
              </a:spcBef>
              <a:buSzPct val="100000"/>
              <a:defRPr sz="4800"/>
            </a:lvl3pPr>
            <a:lvl4pPr lvl="3" algn="ctr">
              <a:spcBef>
                <a:spcPts val="0"/>
              </a:spcBef>
              <a:buSzPct val="100000"/>
              <a:defRPr sz="4800"/>
            </a:lvl4pPr>
            <a:lvl5pPr lvl="4" algn="ctr">
              <a:spcBef>
                <a:spcPts val="0"/>
              </a:spcBef>
              <a:buSzPct val="100000"/>
              <a:defRPr sz="4800"/>
            </a:lvl5pPr>
            <a:lvl6pPr lvl="5" algn="ctr">
              <a:spcBef>
                <a:spcPts val="0"/>
              </a:spcBef>
              <a:buSzPct val="100000"/>
              <a:defRPr sz="4800"/>
            </a:lvl6pPr>
            <a:lvl7pPr lvl="6" algn="ctr">
              <a:spcBef>
                <a:spcPts val="0"/>
              </a:spcBef>
              <a:buSzPct val="100000"/>
              <a:defRPr sz="4800"/>
            </a:lvl7pPr>
            <a:lvl8pPr lvl="7" algn="ctr">
              <a:spcBef>
                <a:spcPts val="0"/>
              </a:spcBef>
              <a:buSzPct val="100000"/>
              <a:defRPr sz="4800"/>
            </a:lvl8pPr>
            <a:lvl9pPr lvl="8" algn="ctr">
              <a:spcBef>
                <a:spcPts val="0"/>
              </a:spcBef>
              <a:buSzPct val="100000"/>
              <a:defRPr sz="4800"/>
            </a:lvl9pPr>
          </a:lstStyle>
          <a:p>
            <a:endParaRPr/>
          </a:p>
        </p:txBody>
      </p:sp>
    </p:spTree>
    <p:extLst>
      <p:ext uri="{BB962C8B-B14F-4D97-AF65-F5344CB8AC3E}">
        <p14:creationId xmlns:p14="http://schemas.microsoft.com/office/powerpoint/2010/main" val="30023980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ColTx">
  <p:cSld name="Title + 2 columns">
    <p:spTree>
      <p:nvGrpSpPr>
        <p:cNvPr id="1" name="Shape 81"/>
        <p:cNvGrpSpPr/>
        <p:nvPr/>
      </p:nvGrpSpPr>
      <p:grpSpPr>
        <a:xfrm>
          <a:off x="0" y="0"/>
          <a:ext cx="0" cy="0"/>
          <a:chOff x="0" y="0"/>
          <a:chExt cx="0" cy="0"/>
        </a:xfrm>
      </p:grpSpPr>
      <p:grpSp>
        <p:nvGrpSpPr>
          <p:cNvPr id="2" name="Shape 84">
            <a:extLst>
              <a:ext uri="{FF2B5EF4-FFF2-40B4-BE49-F238E27FC236}">
                <a16:creationId xmlns:a16="http://schemas.microsoft.com/office/drawing/2014/main" id="{93993756-811F-CE45-FCD0-618A77A4692B}"/>
              </a:ext>
            </a:extLst>
          </p:cNvPr>
          <p:cNvGrpSpPr>
            <a:grpSpLocks/>
          </p:cNvGrpSpPr>
          <p:nvPr userDrawn="1"/>
        </p:nvGrpSpPr>
        <p:grpSpPr bwMode="auto">
          <a:xfrm rot="10800000" flipH="1">
            <a:off x="-9525" y="-31750"/>
            <a:ext cx="6775450" cy="881063"/>
            <a:chOff x="-2180344" y="605743"/>
            <a:chExt cx="8675762" cy="1477094"/>
          </a:xfrm>
        </p:grpSpPr>
        <p:sp>
          <p:nvSpPr>
            <p:cNvPr id="3" name="Shape 85">
              <a:extLst>
                <a:ext uri="{FF2B5EF4-FFF2-40B4-BE49-F238E27FC236}">
                  <a16:creationId xmlns:a16="http://schemas.microsoft.com/office/drawing/2014/main" id="{1298A371-2C4C-CB65-D4FC-55E5474BFB05}"/>
                </a:ext>
              </a:extLst>
            </p:cNvPr>
            <p:cNvSpPr>
              <a:spLocks noChangeArrowheads="1"/>
            </p:cNvSpPr>
            <p:nvPr/>
          </p:nvSpPr>
          <p:spPr bwMode="auto">
            <a:xfrm>
              <a:off x="-2206770" y="709540"/>
              <a:ext cx="6958092" cy="1439834"/>
            </a:xfrm>
            <a:prstGeom prst="rect">
              <a:avLst/>
            </a:prstGeom>
            <a:solidFill>
              <a:srgbClr val="C7D3E6"/>
            </a:solidFill>
            <a:ln>
              <a:noFill/>
            </a:ln>
          </p:spPr>
          <p:txBody>
            <a:bodyPr lIns="91425" tIns="91425" rIns="91425" bIns="91425"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a:latin typeface="Arvo" charset="0"/>
                <a:sym typeface="Arvo" charset="0"/>
              </a:endParaRPr>
            </a:p>
          </p:txBody>
        </p:sp>
        <p:sp>
          <p:nvSpPr>
            <p:cNvPr id="4" name="Shape 86">
              <a:extLst>
                <a:ext uri="{FF2B5EF4-FFF2-40B4-BE49-F238E27FC236}">
                  <a16:creationId xmlns:a16="http://schemas.microsoft.com/office/drawing/2014/main" id="{4BCF831A-EEB0-E342-F662-0C5F32976957}"/>
                </a:ext>
              </a:extLst>
            </p:cNvPr>
            <p:cNvSpPr>
              <a:spLocks noChangeArrowheads="1"/>
            </p:cNvSpPr>
            <p:nvPr userDrawn="1"/>
          </p:nvSpPr>
          <p:spPr bwMode="auto">
            <a:xfrm>
              <a:off x="4796042" y="629697"/>
              <a:ext cx="1699376" cy="1439834"/>
            </a:xfrm>
            <a:prstGeom prst="rtTriangle">
              <a:avLst/>
            </a:prstGeom>
            <a:solidFill>
              <a:srgbClr val="C7D3E6"/>
            </a:solidFill>
            <a:ln>
              <a:noFill/>
            </a:ln>
          </p:spPr>
          <p:txBody>
            <a:bodyPr lIns="91425" tIns="91425" rIns="91425" bIns="91425"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a:latin typeface="Arvo" charset="0"/>
                <a:sym typeface="Arvo" charset="0"/>
              </a:endParaRPr>
            </a:p>
          </p:txBody>
        </p:sp>
      </p:grpSp>
      <p:sp>
        <p:nvSpPr>
          <p:cNvPr id="5" name="Shape 88">
            <a:extLst>
              <a:ext uri="{FF2B5EF4-FFF2-40B4-BE49-F238E27FC236}">
                <a16:creationId xmlns:a16="http://schemas.microsoft.com/office/drawing/2014/main" id="{F3F7B3B7-B319-B46A-A4EF-C8EF14D7158D}"/>
              </a:ext>
            </a:extLst>
          </p:cNvPr>
          <p:cNvSpPr>
            <a:spLocks noChangeArrowheads="1"/>
          </p:cNvSpPr>
          <p:nvPr userDrawn="1"/>
        </p:nvSpPr>
        <p:spPr bwMode="auto">
          <a:xfrm rot="10800000" flipH="1">
            <a:off x="0" y="4763"/>
            <a:ext cx="6303963" cy="654050"/>
          </a:xfrm>
          <a:prstGeom prst="rect">
            <a:avLst/>
          </a:prstGeom>
          <a:solidFill>
            <a:srgbClr val="3F5378"/>
          </a:solidFill>
          <a:ln>
            <a:noFill/>
          </a:ln>
        </p:spPr>
        <p:txBody>
          <a:bodyPr lIns="91425" tIns="91425" rIns="91425" bIns="91425"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a:latin typeface="Arvo" charset="0"/>
              <a:sym typeface="Arvo" charset="0"/>
            </a:endParaRPr>
          </a:p>
        </p:txBody>
      </p:sp>
      <p:sp>
        <p:nvSpPr>
          <p:cNvPr id="6" name="Shape 89">
            <a:extLst>
              <a:ext uri="{FF2B5EF4-FFF2-40B4-BE49-F238E27FC236}">
                <a16:creationId xmlns:a16="http://schemas.microsoft.com/office/drawing/2014/main" id="{88CFACCC-A165-C181-7A04-DF82851403F2}"/>
              </a:ext>
            </a:extLst>
          </p:cNvPr>
          <p:cNvSpPr>
            <a:spLocks noChangeArrowheads="1"/>
          </p:cNvSpPr>
          <p:nvPr/>
        </p:nvSpPr>
        <p:spPr bwMode="auto">
          <a:xfrm rot="10800000" flipH="1">
            <a:off x="6296025" y="0"/>
            <a:ext cx="771525" cy="658813"/>
          </a:xfrm>
          <a:prstGeom prst="rtTriangle">
            <a:avLst/>
          </a:prstGeom>
          <a:solidFill>
            <a:srgbClr val="3F5378"/>
          </a:solidFill>
          <a:ln>
            <a:noFill/>
          </a:ln>
        </p:spPr>
        <p:txBody>
          <a:bodyPr lIns="91425" tIns="91425" rIns="91425" bIns="91425"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a:latin typeface="Arvo" charset="0"/>
              <a:sym typeface="Arvo" charset="0"/>
            </a:endParaRPr>
          </a:p>
        </p:txBody>
      </p:sp>
      <p:grpSp>
        <p:nvGrpSpPr>
          <p:cNvPr id="7" name="Shape 90">
            <a:extLst>
              <a:ext uri="{FF2B5EF4-FFF2-40B4-BE49-F238E27FC236}">
                <a16:creationId xmlns:a16="http://schemas.microsoft.com/office/drawing/2014/main" id="{C64983CF-E7C9-F2AA-B231-296BD26A370F}"/>
              </a:ext>
            </a:extLst>
          </p:cNvPr>
          <p:cNvGrpSpPr>
            <a:grpSpLocks/>
          </p:cNvGrpSpPr>
          <p:nvPr userDrawn="1"/>
        </p:nvGrpSpPr>
        <p:grpSpPr bwMode="auto">
          <a:xfrm>
            <a:off x="6946900" y="5962650"/>
            <a:ext cx="2200275" cy="895350"/>
            <a:chOff x="5575242" y="4472723"/>
            <a:chExt cx="2199656" cy="670795"/>
          </a:xfrm>
        </p:grpSpPr>
        <p:sp>
          <p:nvSpPr>
            <p:cNvPr id="8" name="Shape 91">
              <a:extLst>
                <a:ext uri="{FF2B5EF4-FFF2-40B4-BE49-F238E27FC236}">
                  <a16:creationId xmlns:a16="http://schemas.microsoft.com/office/drawing/2014/main" id="{97EF306D-AA96-DB4F-B0BF-FE87B7925AC7}"/>
                </a:ext>
              </a:extLst>
            </p:cNvPr>
            <p:cNvSpPr>
              <a:spLocks noChangeArrowheads="1"/>
            </p:cNvSpPr>
            <p:nvPr/>
          </p:nvSpPr>
          <p:spPr bwMode="auto">
            <a:xfrm rot="10800000">
              <a:off x="5575242" y="4948464"/>
              <a:ext cx="393589" cy="132019"/>
            </a:xfrm>
            <a:prstGeom prst="triangle">
              <a:avLst>
                <a:gd name="adj" fmla="val 32426"/>
              </a:avLst>
            </a:prstGeom>
            <a:solidFill>
              <a:srgbClr val="D26F00"/>
            </a:solidFill>
            <a:ln>
              <a:noFill/>
            </a:ln>
          </p:spPr>
          <p:txBody>
            <a:bodyPr lIns="91425" tIns="91425" rIns="91425" bIns="91425"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a:latin typeface="Calibri" panose="020F0502020204030204" pitchFamily="34" charset="0"/>
              </a:endParaRPr>
            </a:p>
          </p:txBody>
        </p:sp>
        <p:grpSp>
          <p:nvGrpSpPr>
            <p:cNvPr id="9" name="Shape 92">
              <a:extLst>
                <a:ext uri="{FF2B5EF4-FFF2-40B4-BE49-F238E27FC236}">
                  <a16:creationId xmlns:a16="http://schemas.microsoft.com/office/drawing/2014/main" id="{6FAF101F-1A67-5A78-8478-696FF6EF9733}"/>
                </a:ext>
              </a:extLst>
            </p:cNvPr>
            <p:cNvGrpSpPr>
              <a:grpSpLocks/>
            </p:cNvGrpSpPr>
            <p:nvPr/>
          </p:nvGrpSpPr>
          <p:grpSpPr bwMode="auto">
            <a:xfrm flipH="1">
              <a:off x="5843455" y="4472723"/>
              <a:ext cx="1931443" cy="670795"/>
              <a:chOff x="1299952" y="330075"/>
              <a:chExt cx="4892208" cy="1699506"/>
            </a:xfrm>
          </p:grpSpPr>
          <p:sp>
            <p:nvSpPr>
              <p:cNvPr id="13" name="Shape 93">
                <a:extLst>
                  <a:ext uri="{FF2B5EF4-FFF2-40B4-BE49-F238E27FC236}">
                    <a16:creationId xmlns:a16="http://schemas.microsoft.com/office/drawing/2014/main" id="{BAA79640-3EF7-2004-3B93-DFC7EDF434A3}"/>
                  </a:ext>
                </a:extLst>
              </p:cNvPr>
              <p:cNvSpPr>
                <a:spLocks noChangeArrowheads="1"/>
              </p:cNvSpPr>
              <p:nvPr/>
            </p:nvSpPr>
            <p:spPr bwMode="auto">
              <a:xfrm>
                <a:off x="1299952" y="330075"/>
                <a:ext cx="3473187" cy="1699506"/>
              </a:xfrm>
              <a:prstGeom prst="rect">
                <a:avLst/>
              </a:prstGeom>
              <a:solidFill>
                <a:srgbClr val="C7D3E6"/>
              </a:solidFill>
              <a:ln>
                <a:noFill/>
              </a:ln>
            </p:spPr>
            <p:txBody>
              <a:bodyPr lIns="91425" tIns="91425" rIns="91425" bIns="91425"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a:latin typeface="Calibri" panose="020F0502020204030204" pitchFamily="34" charset="0"/>
                </a:endParaRPr>
              </a:p>
            </p:txBody>
          </p:sp>
          <p:sp>
            <p:nvSpPr>
              <p:cNvPr id="14" name="Shape 94">
                <a:extLst>
                  <a:ext uri="{FF2B5EF4-FFF2-40B4-BE49-F238E27FC236}">
                    <a16:creationId xmlns:a16="http://schemas.microsoft.com/office/drawing/2014/main" id="{86094A4A-D645-5EA4-B0B0-E0F6151B13E6}"/>
                  </a:ext>
                </a:extLst>
              </p:cNvPr>
              <p:cNvSpPr>
                <a:spLocks noChangeArrowheads="1"/>
              </p:cNvSpPr>
              <p:nvPr/>
            </p:nvSpPr>
            <p:spPr bwMode="auto">
              <a:xfrm>
                <a:off x="4769118" y="330075"/>
                <a:ext cx="1423042" cy="1699506"/>
              </a:xfrm>
              <a:prstGeom prst="rtTriangle">
                <a:avLst/>
              </a:prstGeom>
              <a:solidFill>
                <a:srgbClr val="C7D3E6"/>
              </a:solidFill>
              <a:ln>
                <a:noFill/>
              </a:ln>
            </p:spPr>
            <p:txBody>
              <a:bodyPr lIns="91425" tIns="91425" rIns="91425" bIns="91425"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a:latin typeface="Calibri" panose="020F0502020204030204" pitchFamily="34" charset="0"/>
                </a:endParaRPr>
              </a:p>
            </p:txBody>
          </p:sp>
        </p:grpSp>
        <p:grpSp>
          <p:nvGrpSpPr>
            <p:cNvPr id="10" name="Shape 95">
              <a:extLst>
                <a:ext uri="{FF2B5EF4-FFF2-40B4-BE49-F238E27FC236}">
                  <a16:creationId xmlns:a16="http://schemas.microsoft.com/office/drawing/2014/main" id="{09BBC999-DA45-295D-47BC-FC3D3BE878FB}"/>
                </a:ext>
              </a:extLst>
            </p:cNvPr>
            <p:cNvGrpSpPr>
              <a:grpSpLocks/>
            </p:cNvGrpSpPr>
            <p:nvPr/>
          </p:nvGrpSpPr>
          <p:grpSpPr bwMode="auto">
            <a:xfrm flipH="1">
              <a:off x="5578416" y="4643990"/>
              <a:ext cx="2193308" cy="308043"/>
              <a:chOff x="-5791728" y="314740"/>
              <a:chExt cx="12239439" cy="1718989"/>
            </a:xfrm>
          </p:grpSpPr>
          <p:sp>
            <p:nvSpPr>
              <p:cNvPr id="11" name="Shape 96">
                <a:extLst>
                  <a:ext uri="{FF2B5EF4-FFF2-40B4-BE49-F238E27FC236}">
                    <a16:creationId xmlns:a16="http://schemas.microsoft.com/office/drawing/2014/main" id="{9623A99C-BE40-D422-6F01-0EB31A540EB7}"/>
                  </a:ext>
                </a:extLst>
              </p:cNvPr>
              <p:cNvSpPr>
                <a:spLocks noChangeArrowheads="1"/>
              </p:cNvSpPr>
              <p:nvPr/>
            </p:nvSpPr>
            <p:spPr bwMode="auto">
              <a:xfrm>
                <a:off x="-5791728" y="314740"/>
                <a:ext cx="9378844" cy="1699076"/>
              </a:xfrm>
              <a:prstGeom prst="rect">
                <a:avLst/>
              </a:prstGeom>
              <a:solidFill>
                <a:srgbClr val="FF9800"/>
              </a:solidFill>
              <a:ln>
                <a:noFill/>
              </a:ln>
            </p:spPr>
            <p:txBody>
              <a:bodyPr lIns="91425" tIns="91425" rIns="91425" bIns="91425"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a:latin typeface="Calibri" panose="020F0502020204030204" pitchFamily="34" charset="0"/>
                </a:endParaRPr>
              </a:p>
            </p:txBody>
          </p:sp>
          <p:sp>
            <p:nvSpPr>
              <p:cNvPr id="12" name="Shape 97">
                <a:extLst>
                  <a:ext uri="{FF2B5EF4-FFF2-40B4-BE49-F238E27FC236}">
                    <a16:creationId xmlns:a16="http://schemas.microsoft.com/office/drawing/2014/main" id="{8DE12D1C-906E-D4E4-9277-4B197E6C8EB4}"/>
                  </a:ext>
                </a:extLst>
              </p:cNvPr>
              <p:cNvSpPr>
                <a:spLocks noChangeArrowheads="1"/>
              </p:cNvSpPr>
              <p:nvPr/>
            </p:nvSpPr>
            <p:spPr bwMode="auto">
              <a:xfrm>
                <a:off x="4747297" y="334653"/>
                <a:ext cx="1700414" cy="1699076"/>
              </a:xfrm>
              <a:prstGeom prst="rtTriangle">
                <a:avLst/>
              </a:prstGeom>
              <a:solidFill>
                <a:srgbClr val="FF9800"/>
              </a:solidFill>
              <a:ln>
                <a:noFill/>
              </a:ln>
            </p:spPr>
            <p:txBody>
              <a:bodyPr lIns="91425" tIns="91425" rIns="91425" bIns="91425"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a:latin typeface="Calibri" panose="020F0502020204030204" pitchFamily="34" charset="0"/>
                </a:endParaRPr>
              </a:p>
            </p:txBody>
          </p:sp>
        </p:grpSp>
      </p:grpSp>
      <p:sp>
        <p:nvSpPr>
          <p:cNvPr id="15" name="Shape 101">
            <a:extLst>
              <a:ext uri="{FF2B5EF4-FFF2-40B4-BE49-F238E27FC236}">
                <a16:creationId xmlns:a16="http://schemas.microsoft.com/office/drawing/2014/main" id="{D2877EDC-B0FA-CBA3-5ABF-49D09AF436CD}"/>
              </a:ext>
            </a:extLst>
          </p:cNvPr>
          <p:cNvSpPr txBox="1">
            <a:spLocks/>
          </p:cNvSpPr>
          <p:nvPr userDrawn="1"/>
        </p:nvSpPr>
        <p:spPr bwMode="auto">
          <a:xfrm>
            <a:off x="8728075" y="0"/>
            <a:ext cx="415925" cy="285750"/>
          </a:xfrm>
          <a:prstGeom prst="rect">
            <a:avLst/>
          </a:prstGeom>
          <a:noFill/>
          <a:ln w="9525">
            <a:noFill/>
            <a:miter lim="800000"/>
            <a:headEnd/>
            <a:tailEnd/>
          </a:ln>
        </p:spPr>
        <p:txBody>
          <a:bodyPr lIns="91425" tIns="91425" rIns="91425" bIns="91425"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fld id="{94C95997-76CE-464C-A500-B00FE65B169D}" type="slidenum">
              <a:rPr lang="en-US" altLang="en-US" sz="1200" smtClean="0">
                <a:solidFill>
                  <a:srgbClr val="000000"/>
                </a:solidFill>
                <a:latin typeface="Tw Cen MT" panose="020B0602020104020603" pitchFamily="34" charset="0"/>
                <a:sym typeface="Arial" panose="020B0604020202020204" pitchFamily="34" charset="0"/>
              </a:rPr>
              <a:pPr eaLnBrk="1" hangingPunct="1">
                <a:defRPr/>
              </a:pPr>
              <a:t>‹#›</a:t>
            </a:fld>
            <a:endParaRPr lang="en-US" altLang="en-US" sz="1200">
              <a:solidFill>
                <a:srgbClr val="000000"/>
              </a:solidFill>
              <a:latin typeface="Tw Cen MT" panose="020B0602020104020603" pitchFamily="34" charset="0"/>
              <a:sym typeface="Arial" panose="020B0604020202020204" pitchFamily="34" charset="0"/>
            </a:endParaRPr>
          </a:p>
        </p:txBody>
      </p:sp>
      <p:sp>
        <p:nvSpPr>
          <p:cNvPr id="16" name="Shape 37">
            <a:extLst>
              <a:ext uri="{FF2B5EF4-FFF2-40B4-BE49-F238E27FC236}">
                <a16:creationId xmlns:a16="http://schemas.microsoft.com/office/drawing/2014/main" id="{5C86F769-C1C1-B1AA-97AB-D81CD7D3438A}"/>
              </a:ext>
            </a:extLst>
          </p:cNvPr>
          <p:cNvSpPr>
            <a:spLocks noChangeArrowheads="1"/>
          </p:cNvSpPr>
          <p:nvPr userDrawn="1"/>
        </p:nvSpPr>
        <p:spPr bwMode="auto">
          <a:xfrm flipH="1">
            <a:off x="7242175" y="6191250"/>
            <a:ext cx="1544638" cy="381000"/>
          </a:xfrm>
          <a:prstGeom prst="rect">
            <a:avLst/>
          </a:prstGeom>
          <a:solidFill>
            <a:srgbClr val="FF9800"/>
          </a:solidFill>
          <a:ln>
            <a:noFill/>
          </a:ln>
        </p:spPr>
        <p:txBody>
          <a:bodyPr lIns="91425" tIns="91425" rIns="91425" bIns="91425"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defRPr/>
            </a:pPr>
            <a:r>
              <a:rPr lang="en-US" altLang="en-US" sz="1600" b="1">
                <a:solidFill>
                  <a:srgbClr val="002060"/>
                </a:solidFill>
                <a:latin typeface="Tw Cen MT" pitchFamily="34" charset="0"/>
              </a:rPr>
              <a:t>  </a:t>
            </a:r>
            <a:r>
              <a:rPr lang="en-US" altLang="en-US" b="1">
                <a:solidFill>
                  <a:srgbClr val="002060"/>
                </a:solidFill>
                <a:latin typeface="Tw Cen MT" pitchFamily="34" charset="0"/>
              </a:rPr>
              <a:t>CSE-VEMU IT</a:t>
            </a:r>
          </a:p>
        </p:txBody>
      </p:sp>
      <p:sp>
        <p:nvSpPr>
          <p:cNvPr id="98" name="Shape 98"/>
          <p:cNvSpPr txBox="1">
            <a:spLocks noGrp="1"/>
          </p:cNvSpPr>
          <p:nvPr>
            <p:ph type="title"/>
          </p:nvPr>
        </p:nvSpPr>
        <p:spPr>
          <a:xfrm>
            <a:off x="857224" y="0"/>
            <a:ext cx="5258400" cy="666731"/>
          </a:xfrm>
          <a:prstGeom prst="rect">
            <a:avLst/>
          </a:prstGeom>
        </p:spPr>
        <p:txBody>
          <a:bodyPr/>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99" name="Shape 99"/>
          <p:cNvSpPr txBox="1">
            <a:spLocks noGrp="1"/>
          </p:cNvSpPr>
          <p:nvPr>
            <p:ph type="body" idx="1"/>
          </p:nvPr>
        </p:nvSpPr>
        <p:spPr>
          <a:xfrm>
            <a:off x="814275" y="2050651"/>
            <a:ext cx="3378300" cy="3632400"/>
          </a:xfrm>
          <a:prstGeom prst="rect">
            <a:avLst/>
          </a:prstGeom>
        </p:spPr>
        <p:txBody>
          <a:bodyPr/>
          <a:lstStyle>
            <a:lvl1pPr lvl="0">
              <a:spcBef>
                <a:spcPts val="0"/>
              </a:spcBef>
              <a:buSzPct val="100000"/>
              <a:defRPr sz="2000"/>
            </a:lvl1pPr>
            <a:lvl2pPr lvl="1">
              <a:spcBef>
                <a:spcPts val="0"/>
              </a:spcBef>
              <a:buSzPct val="100000"/>
              <a:defRPr sz="2000"/>
            </a:lvl2pPr>
            <a:lvl3pPr lvl="2">
              <a:spcBef>
                <a:spcPts val="0"/>
              </a:spcBef>
              <a:buSzPct val="100000"/>
              <a:defRPr sz="2000"/>
            </a:lvl3pPr>
            <a:lvl4pPr lvl="3">
              <a:spcBef>
                <a:spcPts val="0"/>
              </a:spcBef>
              <a:buSzPct val="100000"/>
              <a:defRPr sz="2000"/>
            </a:lvl4pPr>
            <a:lvl5pPr lvl="4">
              <a:spcBef>
                <a:spcPts val="0"/>
              </a:spcBef>
              <a:buSzPct val="100000"/>
              <a:defRPr sz="2000"/>
            </a:lvl5pPr>
            <a:lvl6pPr lvl="5">
              <a:spcBef>
                <a:spcPts val="0"/>
              </a:spcBef>
              <a:buSzPct val="100000"/>
              <a:defRPr sz="2000"/>
            </a:lvl6pPr>
            <a:lvl7pPr lvl="6">
              <a:spcBef>
                <a:spcPts val="0"/>
              </a:spcBef>
              <a:buSzPct val="100000"/>
              <a:defRPr sz="2000"/>
            </a:lvl7pPr>
            <a:lvl8pPr lvl="7">
              <a:spcBef>
                <a:spcPts val="0"/>
              </a:spcBef>
              <a:buSzPct val="100000"/>
              <a:defRPr sz="2000"/>
            </a:lvl8pPr>
            <a:lvl9pPr lvl="8">
              <a:spcBef>
                <a:spcPts val="0"/>
              </a:spcBef>
              <a:buSzPct val="100000"/>
              <a:defRPr sz="2000"/>
            </a:lvl9pPr>
          </a:lstStyle>
          <a:p>
            <a:endParaRPr/>
          </a:p>
        </p:txBody>
      </p:sp>
      <p:sp>
        <p:nvSpPr>
          <p:cNvPr id="100" name="Shape 100"/>
          <p:cNvSpPr txBox="1">
            <a:spLocks noGrp="1"/>
          </p:cNvSpPr>
          <p:nvPr>
            <p:ph type="body" idx="2"/>
          </p:nvPr>
        </p:nvSpPr>
        <p:spPr>
          <a:xfrm>
            <a:off x="4396123" y="2050651"/>
            <a:ext cx="3378300" cy="3632400"/>
          </a:xfrm>
          <a:prstGeom prst="rect">
            <a:avLst/>
          </a:prstGeom>
        </p:spPr>
        <p:txBody>
          <a:bodyPr/>
          <a:lstStyle>
            <a:lvl1pPr lvl="0">
              <a:spcBef>
                <a:spcPts val="0"/>
              </a:spcBef>
              <a:buSzPct val="100000"/>
              <a:defRPr sz="2000"/>
            </a:lvl1pPr>
            <a:lvl2pPr lvl="1">
              <a:spcBef>
                <a:spcPts val="0"/>
              </a:spcBef>
              <a:buSzPct val="100000"/>
              <a:defRPr sz="2000"/>
            </a:lvl2pPr>
            <a:lvl3pPr lvl="2">
              <a:spcBef>
                <a:spcPts val="0"/>
              </a:spcBef>
              <a:buSzPct val="100000"/>
              <a:defRPr sz="2000"/>
            </a:lvl3pPr>
            <a:lvl4pPr lvl="3">
              <a:spcBef>
                <a:spcPts val="0"/>
              </a:spcBef>
              <a:buSzPct val="100000"/>
              <a:defRPr sz="2000"/>
            </a:lvl4pPr>
            <a:lvl5pPr lvl="4">
              <a:spcBef>
                <a:spcPts val="0"/>
              </a:spcBef>
              <a:buSzPct val="100000"/>
              <a:defRPr sz="2000"/>
            </a:lvl5pPr>
            <a:lvl6pPr lvl="5">
              <a:spcBef>
                <a:spcPts val="0"/>
              </a:spcBef>
              <a:buSzPct val="100000"/>
              <a:defRPr sz="2000"/>
            </a:lvl6pPr>
            <a:lvl7pPr lvl="6">
              <a:spcBef>
                <a:spcPts val="0"/>
              </a:spcBef>
              <a:buSzPct val="100000"/>
              <a:defRPr sz="2000"/>
            </a:lvl7pPr>
            <a:lvl8pPr lvl="7">
              <a:spcBef>
                <a:spcPts val="0"/>
              </a:spcBef>
              <a:buSzPct val="100000"/>
              <a:defRPr sz="2000"/>
            </a:lvl8pPr>
            <a:lvl9pPr lvl="8">
              <a:spcBef>
                <a:spcPts val="0"/>
              </a:spcBef>
              <a:buSzPct val="100000"/>
              <a:defRPr sz="2000"/>
            </a:lvl9pPr>
          </a:lstStyle>
          <a:p>
            <a:endParaRPr/>
          </a:p>
        </p:txBody>
      </p:sp>
    </p:spTree>
    <p:extLst>
      <p:ext uri="{BB962C8B-B14F-4D97-AF65-F5344CB8AC3E}">
        <p14:creationId xmlns:p14="http://schemas.microsoft.com/office/powerpoint/2010/main" val="22314287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EF7B3F-014F-DF6A-1913-2B9878270290}"/>
              </a:ext>
            </a:extLst>
          </p:cNvPr>
          <p:cNvSpPr>
            <a:spLocks noGrp="1"/>
          </p:cNvSpPr>
          <p:nvPr>
            <p:ph type="dt" sz="half" idx="10"/>
          </p:nvPr>
        </p:nvSpPr>
        <p:spPr/>
        <p:txBody>
          <a:bodyPr/>
          <a:lstStyle>
            <a:lvl1pPr>
              <a:defRPr/>
            </a:lvl1pPr>
          </a:lstStyle>
          <a:p>
            <a:pPr>
              <a:defRPr/>
            </a:pPr>
            <a:fld id="{0DBAAC23-EB77-43D3-9083-7906BF8268A4}" type="datetimeFigureOut">
              <a:rPr lang="en-US"/>
              <a:pPr>
                <a:defRPr/>
              </a:pPr>
              <a:t>5/3/2023</a:t>
            </a:fld>
            <a:endParaRPr lang="en-US"/>
          </a:p>
        </p:txBody>
      </p:sp>
      <p:sp>
        <p:nvSpPr>
          <p:cNvPr id="5" name="Footer Placeholder 4">
            <a:extLst>
              <a:ext uri="{FF2B5EF4-FFF2-40B4-BE49-F238E27FC236}">
                <a16:creationId xmlns:a16="http://schemas.microsoft.com/office/drawing/2014/main" id="{6D9D7F31-41DB-AD94-2B7B-6028C5B409A6}"/>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216121AF-1911-89E2-4EE9-02CDA98FF7FD}"/>
              </a:ext>
            </a:extLst>
          </p:cNvPr>
          <p:cNvSpPr>
            <a:spLocks noGrp="1"/>
          </p:cNvSpPr>
          <p:nvPr>
            <p:ph type="sldNum" sz="quarter" idx="12"/>
          </p:nvPr>
        </p:nvSpPr>
        <p:spPr/>
        <p:txBody>
          <a:bodyPr/>
          <a:lstStyle>
            <a:lvl1pPr>
              <a:defRPr/>
            </a:lvl1pPr>
          </a:lstStyle>
          <a:p>
            <a:pPr>
              <a:defRPr/>
            </a:pPr>
            <a:fld id="{6912DFF0-D19A-44EA-B0C3-988ECC801E44}" type="slidenum">
              <a:rPr lang="en-US" altLang="en-US"/>
              <a:pPr>
                <a:defRPr/>
              </a:pPr>
              <a:t>‹#›</a:t>
            </a:fld>
            <a:endParaRPr lang="en-US" altLang="en-US"/>
          </a:p>
        </p:txBody>
      </p:sp>
    </p:spTree>
    <p:extLst>
      <p:ext uri="{BB962C8B-B14F-4D97-AF65-F5344CB8AC3E}">
        <p14:creationId xmlns:p14="http://schemas.microsoft.com/office/powerpoint/2010/main" val="40667087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8630030-8196-85CB-4384-595B4049DDA5}"/>
              </a:ext>
            </a:extLst>
          </p:cNvPr>
          <p:cNvSpPr>
            <a:spLocks noGrp="1"/>
          </p:cNvSpPr>
          <p:nvPr>
            <p:ph type="dt" sz="half" idx="10"/>
          </p:nvPr>
        </p:nvSpPr>
        <p:spPr/>
        <p:txBody>
          <a:bodyPr/>
          <a:lstStyle>
            <a:lvl1pPr>
              <a:defRPr/>
            </a:lvl1pPr>
          </a:lstStyle>
          <a:p>
            <a:pPr>
              <a:defRPr/>
            </a:pPr>
            <a:fld id="{8A49BC16-0943-4B6F-B099-07D8E2566724}" type="datetimeFigureOut">
              <a:rPr lang="en-US"/>
              <a:pPr>
                <a:defRPr/>
              </a:pPr>
              <a:t>5/3/2023</a:t>
            </a:fld>
            <a:endParaRPr lang="en-US"/>
          </a:p>
        </p:txBody>
      </p:sp>
      <p:sp>
        <p:nvSpPr>
          <p:cNvPr id="5" name="Footer Placeholder 4">
            <a:extLst>
              <a:ext uri="{FF2B5EF4-FFF2-40B4-BE49-F238E27FC236}">
                <a16:creationId xmlns:a16="http://schemas.microsoft.com/office/drawing/2014/main" id="{149270C7-8A44-5E66-2EEB-B45ADA7629B2}"/>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9CCC2352-7FC8-2749-DD28-1E4E1AAF2463}"/>
              </a:ext>
            </a:extLst>
          </p:cNvPr>
          <p:cNvSpPr>
            <a:spLocks noGrp="1"/>
          </p:cNvSpPr>
          <p:nvPr>
            <p:ph type="sldNum" sz="quarter" idx="12"/>
          </p:nvPr>
        </p:nvSpPr>
        <p:spPr/>
        <p:txBody>
          <a:bodyPr/>
          <a:lstStyle>
            <a:lvl1pPr>
              <a:defRPr/>
            </a:lvl1pPr>
          </a:lstStyle>
          <a:p>
            <a:pPr>
              <a:defRPr/>
            </a:pPr>
            <a:fld id="{7BB81787-AF5E-4A0E-8833-AFFDAE3AA925}" type="slidenum">
              <a:rPr lang="en-US" altLang="en-US"/>
              <a:pPr>
                <a:defRPr/>
              </a:pPr>
              <a:t>‹#›</a:t>
            </a:fld>
            <a:endParaRPr lang="en-US" altLang="en-US"/>
          </a:p>
        </p:txBody>
      </p:sp>
    </p:spTree>
    <p:extLst>
      <p:ext uri="{BB962C8B-B14F-4D97-AF65-F5344CB8AC3E}">
        <p14:creationId xmlns:p14="http://schemas.microsoft.com/office/powerpoint/2010/main" val="18278497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160A9FB8-E93B-7584-868D-3CC730872EEC}"/>
              </a:ext>
            </a:extLst>
          </p:cNvPr>
          <p:cNvSpPr>
            <a:spLocks noGrp="1"/>
          </p:cNvSpPr>
          <p:nvPr>
            <p:ph type="dt" sz="half" idx="10"/>
          </p:nvPr>
        </p:nvSpPr>
        <p:spPr/>
        <p:txBody>
          <a:bodyPr/>
          <a:lstStyle>
            <a:lvl1pPr>
              <a:defRPr/>
            </a:lvl1pPr>
          </a:lstStyle>
          <a:p>
            <a:pPr>
              <a:defRPr/>
            </a:pPr>
            <a:fld id="{FE92176A-65F2-4312-A5B4-12E692F54737}" type="datetimeFigureOut">
              <a:rPr lang="en-US"/>
              <a:pPr>
                <a:defRPr/>
              </a:pPr>
              <a:t>5/3/2023</a:t>
            </a:fld>
            <a:endParaRPr lang="en-US"/>
          </a:p>
        </p:txBody>
      </p:sp>
      <p:sp>
        <p:nvSpPr>
          <p:cNvPr id="6" name="Footer Placeholder 4">
            <a:extLst>
              <a:ext uri="{FF2B5EF4-FFF2-40B4-BE49-F238E27FC236}">
                <a16:creationId xmlns:a16="http://schemas.microsoft.com/office/drawing/2014/main" id="{5BFFC4BA-FF16-07EA-20F8-E79E70419000}"/>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CA73BA61-6274-56AE-B5AA-68C58F7EF70D}"/>
              </a:ext>
            </a:extLst>
          </p:cNvPr>
          <p:cNvSpPr>
            <a:spLocks noGrp="1"/>
          </p:cNvSpPr>
          <p:nvPr>
            <p:ph type="sldNum" sz="quarter" idx="12"/>
          </p:nvPr>
        </p:nvSpPr>
        <p:spPr/>
        <p:txBody>
          <a:bodyPr/>
          <a:lstStyle>
            <a:lvl1pPr>
              <a:defRPr/>
            </a:lvl1pPr>
          </a:lstStyle>
          <a:p>
            <a:pPr>
              <a:defRPr/>
            </a:pPr>
            <a:fld id="{5E96C3E4-C9D1-46CF-961D-BFE57D02B679}" type="slidenum">
              <a:rPr lang="en-US" altLang="en-US"/>
              <a:pPr>
                <a:defRPr/>
              </a:pPr>
              <a:t>‹#›</a:t>
            </a:fld>
            <a:endParaRPr lang="en-US" altLang="en-US"/>
          </a:p>
        </p:txBody>
      </p:sp>
    </p:spTree>
    <p:extLst>
      <p:ext uri="{BB962C8B-B14F-4D97-AF65-F5344CB8AC3E}">
        <p14:creationId xmlns:p14="http://schemas.microsoft.com/office/powerpoint/2010/main" val="3242487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F13C6E0E-1396-17F5-1C63-C1101EF0A85D}"/>
              </a:ext>
            </a:extLst>
          </p:cNvPr>
          <p:cNvSpPr>
            <a:spLocks noGrp="1"/>
          </p:cNvSpPr>
          <p:nvPr>
            <p:ph type="dt" sz="half" idx="10"/>
          </p:nvPr>
        </p:nvSpPr>
        <p:spPr/>
        <p:txBody>
          <a:bodyPr/>
          <a:lstStyle>
            <a:lvl1pPr>
              <a:defRPr/>
            </a:lvl1pPr>
          </a:lstStyle>
          <a:p>
            <a:pPr>
              <a:defRPr/>
            </a:pPr>
            <a:fld id="{FDCA4812-6F2E-453B-9873-92A69C3572AE}" type="datetimeFigureOut">
              <a:rPr lang="en-US"/>
              <a:pPr>
                <a:defRPr/>
              </a:pPr>
              <a:t>5/3/2023</a:t>
            </a:fld>
            <a:endParaRPr lang="en-US"/>
          </a:p>
        </p:txBody>
      </p:sp>
      <p:sp>
        <p:nvSpPr>
          <p:cNvPr id="8" name="Footer Placeholder 4">
            <a:extLst>
              <a:ext uri="{FF2B5EF4-FFF2-40B4-BE49-F238E27FC236}">
                <a16:creationId xmlns:a16="http://schemas.microsoft.com/office/drawing/2014/main" id="{81668972-CDCC-27DD-9CF1-1150ED8C29E0}"/>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EFE96429-DEFD-FFA0-70C9-8AD1B3C06C26}"/>
              </a:ext>
            </a:extLst>
          </p:cNvPr>
          <p:cNvSpPr>
            <a:spLocks noGrp="1"/>
          </p:cNvSpPr>
          <p:nvPr>
            <p:ph type="sldNum" sz="quarter" idx="12"/>
          </p:nvPr>
        </p:nvSpPr>
        <p:spPr/>
        <p:txBody>
          <a:bodyPr/>
          <a:lstStyle>
            <a:lvl1pPr>
              <a:defRPr/>
            </a:lvl1pPr>
          </a:lstStyle>
          <a:p>
            <a:pPr>
              <a:defRPr/>
            </a:pPr>
            <a:fld id="{CD219F7A-9FCB-46DA-82AA-E1E65DFA412A}" type="slidenum">
              <a:rPr lang="en-US" altLang="en-US"/>
              <a:pPr>
                <a:defRPr/>
              </a:pPr>
              <a:t>‹#›</a:t>
            </a:fld>
            <a:endParaRPr lang="en-US" altLang="en-US"/>
          </a:p>
        </p:txBody>
      </p:sp>
    </p:spTree>
    <p:extLst>
      <p:ext uri="{BB962C8B-B14F-4D97-AF65-F5344CB8AC3E}">
        <p14:creationId xmlns:p14="http://schemas.microsoft.com/office/powerpoint/2010/main" val="42125459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3972E48B-091A-5E4D-82D7-722BAA3808A1}"/>
              </a:ext>
            </a:extLst>
          </p:cNvPr>
          <p:cNvSpPr>
            <a:spLocks noGrp="1"/>
          </p:cNvSpPr>
          <p:nvPr>
            <p:ph type="dt" sz="half" idx="10"/>
          </p:nvPr>
        </p:nvSpPr>
        <p:spPr/>
        <p:txBody>
          <a:bodyPr/>
          <a:lstStyle>
            <a:lvl1pPr>
              <a:defRPr/>
            </a:lvl1pPr>
          </a:lstStyle>
          <a:p>
            <a:pPr>
              <a:defRPr/>
            </a:pPr>
            <a:fld id="{EF35FC6A-1E54-4385-9267-8554A68BE6AF}" type="datetimeFigureOut">
              <a:rPr lang="en-US"/>
              <a:pPr>
                <a:defRPr/>
              </a:pPr>
              <a:t>5/3/2023</a:t>
            </a:fld>
            <a:endParaRPr lang="en-US"/>
          </a:p>
        </p:txBody>
      </p:sp>
      <p:sp>
        <p:nvSpPr>
          <p:cNvPr id="4" name="Footer Placeholder 4">
            <a:extLst>
              <a:ext uri="{FF2B5EF4-FFF2-40B4-BE49-F238E27FC236}">
                <a16:creationId xmlns:a16="http://schemas.microsoft.com/office/drawing/2014/main" id="{E0DBFC7A-0966-BD3A-8DB8-EE13A6BB0D78}"/>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53C18018-A536-C866-4352-7DEE79EB61CA}"/>
              </a:ext>
            </a:extLst>
          </p:cNvPr>
          <p:cNvSpPr>
            <a:spLocks noGrp="1"/>
          </p:cNvSpPr>
          <p:nvPr>
            <p:ph type="sldNum" sz="quarter" idx="12"/>
          </p:nvPr>
        </p:nvSpPr>
        <p:spPr/>
        <p:txBody>
          <a:bodyPr/>
          <a:lstStyle>
            <a:lvl1pPr>
              <a:defRPr/>
            </a:lvl1pPr>
          </a:lstStyle>
          <a:p>
            <a:pPr>
              <a:defRPr/>
            </a:pPr>
            <a:fld id="{DEBA06B3-CAA5-4D6E-90C1-2FCB77682580}" type="slidenum">
              <a:rPr lang="en-US" altLang="en-US"/>
              <a:pPr>
                <a:defRPr/>
              </a:pPr>
              <a:t>‹#›</a:t>
            </a:fld>
            <a:endParaRPr lang="en-US" altLang="en-US"/>
          </a:p>
        </p:txBody>
      </p:sp>
    </p:spTree>
    <p:extLst>
      <p:ext uri="{BB962C8B-B14F-4D97-AF65-F5344CB8AC3E}">
        <p14:creationId xmlns:p14="http://schemas.microsoft.com/office/powerpoint/2010/main" val="19113410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5C0119A7-D35C-9E00-BAA7-5E3022E44EB5}"/>
              </a:ext>
            </a:extLst>
          </p:cNvPr>
          <p:cNvSpPr>
            <a:spLocks noGrp="1"/>
          </p:cNvSpPr>
          <p:nvPr>
            <p:ph type="dt" sz="half" idx="10"/>
          </p:nvPr>
        </p:nvSpPr>
        <p:spPr/>
        <p:txBody>
          <a:bodyPr/>
          <a:lstStyle>
            <a:lvl1pPr>
              <a:defRPr/>
            </a:lvl1pPr>
          </a:lstStyle>
          <a:p>
            <a:pPr>
              <a:defRPr/>
            </a:pPr>
            <a:fld id="{51102AA6-7793-4AF0-B777-FDBF167E46A7}" type="datetimeFigureOut">
              <a:rPr lang="en-US"/>
              <a:pPr>
                <a:defRPr/>
              </a:pPr>
              <a:t>5/3/2023</a:t>
            </a:fld>
            <a:endParaRPr lang="en-US"/>
          </a:p>
        </p:txBody>
      </p:sp>
      <p:sp>
        <p:nvSpPr>
          <p:cNvPr id="3" name="Footer Placeholder 4">
            <a:extLst>
              <a:ext uri="{FF2B5EF4-FFF2-40B4-BE49-F238E27FC236}">
                <a16:creationId xmlns:a16="http://schemas.microsoft.com/office/drawing/2014/main" id="{981CD624-BB28-F0D3-A7EA-8417F732427B}"/>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37E69950-F5C1-BE09-D322-776E5DE5B23F}"/>
              </a:ext>
            </a:extLst>
          </p:cNvPr>
          <p:cNvSpPr>
            <a:spLocks noGrp="1"/>
          </p:cNvSpPr>
          <p:nvPr>
            <p:ph type="sldNum" sz="quarter" idx="12"/>
          </p:nvPr>
        </p:nvSpPr>
        <p:spPr/>
        <p:txBody>
          <a:bodyPr/>
          <a:lstStyle>
            <a:lvl1pPr>
              <a:defRPr/>
            </a:lvl1pPr>
          </a:lstStyle>
          <a:p>
            <a:pPr>
              <a:defRPr/>
            </a:pPr>
            <a:fld id="{062ED113-B558-42A9-9926-498239F61574}" type="slidenum">
              <a:rPr lang="en-US" altLang="en-US"/>
              <a:pPr>
                <a:defRPr/>
              </a:pPr>
              <a:t>‹#›</a:t>
            </a:fld>
            <a:endParaRPr lang="en-US" altLang="en-US"/>
          </a:p>
        </p:txBody>
      </p:sp>
    </p:spTree>
    <p:extLst>
      <p:ext uri="{BB962C8B-B14F-4D97-AF65-F5344CB8AC3E}">
        <p14:creationId xmlns:p14="http://schemas.microsoft.com/office/powerpoint/2010/main" val="31329111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1DB0E406-24D4-93FA-8568-D281BF93D0B0}"/>
              </a:ext>
            </a:extLst>
          </p:cNvPr>
          <p:cNvSpPr>
            <a:spLocks noGrp="1"/>
          </p:cNvSpPr>
          <p:nvPr>
            <p:ph type="dt" sz="half" idx="10"/>
          </p:nvPr>
        </p:nvSpPr>
        <p:spPr/>
        <p:txBody>
          <a:bodyPr/>
          <a:lstStyle>
            <a:lvl1pPr>
              <a:defRPr/>
            </a:lvl1pPr>
          </a:lstStyle>
          <a:p>
            <a:pPr>
              <a:defRPr/>
            </a:pPr>
            <a:fld id="{02248A27-C1B4-4895-9411-5790A3489797}" type="datetimeFigureOut">
              <a:rPr lang="en-US"/>
              <a:pPr>
                <a:defRPr/>
              </a:pPr>
              <a:t>5/3/2023</a:t>
            </a:fld>
            <a:endParaRPr lang="en-US"/>
          </a:p>
        </p:txBody>
      </p:sp>
      <p:sp>
        <p:nvSpPr>
          <p:cNvPr id="6" name="Footer Placeholder 4">
            <a:extLst>
              <a:ext uri="{FF2B5EF4-FFF2-40B4-BE49-F238E27FC236}">
                <a16:creationId xmlns:a16="http://schemas.microsoft.com/office/drawing/2014/main" id="{7627E87C-B218-9ABE-B8C4-83D044A0E61F}"/>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5C2B04DF-FCE4-DE9E-F7A4-8E2E9EA1B7B7}"/>
              </a:ext>
            </a:extLst>
          </p:cNvPr>
          <p:cNvSpPr>
            <a:spLocks noGrp="1"/>
          </p:cNvSpPr>
          <p:nvPr>
            <p:ph type="sldNum" sz="quarter" idx="12"/>
          </p:nvPr>
        </p:nvSpPr>
        <p:spPr/>
        <p:txBody>
          <a:bodyPr/>
          <a:lstStyle>
            <a:lvl1pPr>
              <a:defRPr/>
            </a:lvl1pPr>
          </a:lstStyle>
          <a:p>
            <a:pPr>
              <a:defRPr/>
            </a:pPr>
            <a:fld id="{0AB6F84B-6063-4B54-8F24-841C8431F149}" type="slidenum">
              <a:rPr lang="en-US" altLang="en-US"/>
              <a:pPr>
                <a:defRPr/>
              </a:pPr>
              <a:t>‹#›</a:t>
            </a:fld>
            <a:endParaRPr lang="en-US" altLang="en-US"/>
          </a:p>
        </p:txBody>
      </p:sp>
    </p:spTree>
    <p:extLst>
      <p:ext uri="{BB962C8B-B14F-4D97-AF65-F5344CB8AC3E}">
        <p14:creationId xmlns:p14="http://schemas.microsoft.com/office/powerpoint/2010/main" val="40003117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A0DDD781-57B1-FE9D-7939-73C6DA578CFE}"/>
              </a:ext>
            </a:extLst>
          </p:cNvPr>
          <p:cNvSpPr>
            <a:spLocks noGrp="1"/>
          </p:cNvSpPr>
          <p:nvPr>
            <p:ph type="dt" sz="half" idx="10"/>
          </p:nvPr>
        </p:nvSpPr>
        <p:spPr/>
        <p:txBody>
          <a:bodyPr/>
          <a:lstStyle>
            <a:lvl1pPr>
              <a:defRPr/>
            </a:lvl1pPr>
          </a:lstStyle>
          <a:p>
            <a:pPr>
              <a:defRPr/>
            </a:pPr>
            <a:fld id="{1B9E266E-759D-4A36-A769-16A73305EA32}" type="datetimeFigureOut">
              <a:rPr lang="en-US"/>
              <a:pPr>
                <a:defRPr/>
              </a:pPr>
              <a:t>5/3/2023</a:t>
            </a:fld>
            <a:endParaRPr lang="en-US"/>
          </a:p>
        </p:txBody>
      </p:sp>
      <p:sp>
        <p:nvSpPr>
          <p:cNvPr id="6" name="Footer Placeholder 4">
            <a:extLst>
              <a:ext uri="{FF2B5EF4-FFF2-40B4-BE49-F238E27FC236}">
                <a16:creationId xmlns:a16="http://schemas.microsoft.com/office/drawing/2014/main" id="{FFFBAB4F-8986-7123-74C5-A02A3F05BE8F}"/>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F630F135-B6A7-A158-916F-6A780CAD1FEE}"/>
              </a:ext>
            </a:extLst>
          </p:cNvPr>
          <p:cNvSpPr>
            <a:spLocks noGrp="1"/>
          </p:cNvSpPr>
          <p:nvPr>
            <p:ph type="sldNum" sz="quarter" idx="12"/>
          </p:nvPr>
        </p:nvSpPr>
        <p:spPr/>
        <p:txBody>
          <a:bodyPr/>
          <a:lstStyle>
            <a:lvl1pPr>
              <a:defRPr/>
            </a:lvl1pPr>
          </a:lstStyle>
          <a:p>
            <a:pPr>
              <a:defRPr/>
            </a:pPr>
            <a:fld id="{59160D74-32CF-42CD-8F5D-8DD029E9FE16}" type="slidenum">
              <a:rPr lang="en-US" altLang="en-US"/>
              <a:pPr>
                <a:defRPr/>
              </a:pPr>
              <a:t>‹#›</a:t>
            </a:fld>
            <a:endParaRPr lang="en-US" altLang="en-US"/>
          </a:p>
        </p:txBody>
      </p:sp>
    </p:spTree>
    <p:extLst>
      <p:ext uri="{BB962C8B-B14F-4D97-AF65-F5344CB8AC3E}">
        <p14:creationId xmlns:p14="http://schemas.microsoft.com/office/powerpoint/2010/main" val="3732714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5C4E5C18-D49C-866E-1B03-CA2B12E95DAA}"/>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CB303593-2C39-5DD0-1B84-4D727C8BFE77}"/>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BD676181-DC34-F64A-F035-DFE2A48F2EEC}"/>
              </a:ext>
            </a:extLst>
          </p:cNvPr>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cs typeface="+mn-cs"/>
              </a:defRPr>
            </a:lvl1pPr>
          </a:lstStyle>
          <a:p>
            <a:pPr>
              <a:defRPr/>
            </a:pPr>
            <a:fld id="{BBFC665A-3B0E-47C3-ACCB-BDBF62E64D31}" type="datetimeFigureOut">
              <a:rPr lang="en-US"/>
              <a:pPr>
                <a:defRPr/>
              </a:pPr>
              <a:t>5/3/2023</a:t>
            </a:fld>
            <a:endParaRPr lang="en-US"/>
          </a:p>
        </p:txBody>
      </p:sp>
      <p:sp>
        <p:nvSpPr>
          <p:cNvPr id="5" name="Footer Placeholder 4">
            <a:extLst>
              <a:ext uri="{FF2B5EF4-FFF2-40B4-BE49-F238E27FC236}">
                <a16:creationId xmlns:a16="http://schemas.microsoft.com/office/drawing/2014/main" id="{22B416E6-39A5-EF83-CB30-891D5691C119}"/>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a:extLst>
              <a:ext uri="{FF2B5EF4-FFF2-40B4-BE49-F238E27FC236}">
                <a16:creationId xmlns:a16="http://schemas.microsoft.com/office/drawing/2014/main" id="{4955663C-5E3A-2DFF-3781-6EC3077A304A}"/>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anose="020F0502020204030204" pitchFamily="34" charset="0"/>
              </a:defRPr>
            </a:lvl1pPr>
          </a:lstStyle>
          <a:p>
            <a:pPr>
              <a:defRPr/>
            </a:pPr>
            <a:fld id="{695FE0A2-BED5-4B26-AABD-AB6070D75CBB}"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754" r:id="rId1"/>
    <p:sldLayoutId id="2147483755" r:id="rId2"/>
    <p:sldLayoutId id="2147483756" r:id="rId3"/>
    <p:sldLayoutId id="2147483757" r:id="rId4"/>
    <p:sldLayoutId id="2147483758" r:id="rId5"/>
    <p:sldLayoutId id="2147483759" r:id="rId6"/>
    <p:sldLayoutId id="2147483760" r:id="rId7"/>
    <p:sldLayoutId id="2147483761" r:id="rId8"/>
    <p:sldLayoutId id="2147483762" r:id="rId9"/>
    <p:sldLayoutId id="2147483763" r:id="rId10"/>
    <p:sldLayoutId id="2147483764" r:id="rId11"/>
    <p:sldLayoutId id="2147483765" r:id="rId12"/>
    <p:sldLayoutId id="2147483766" r:id="rId13"/>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emf"/><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emf"/><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hape 184">
            <a:extLst>
              <a:ext uri="{FF2B5EF4-FFF2-40B4-BE49-F238E27FC236}">
                <a16:creationId xmlns:a16="http://schemas.microsoft.com/office/drawing/2014/main" id="{0D06EB41-D98F-9E7A-B928-8CC9D5FB1D34}"/>
              </a:ext>
            </a:extLst>
          </p:cNvPr>
          <p:cNvSpPr>
            <a:spLocks noGrp="1"/>
          </p:cNvSpPr>
          <p:nvPr>
            <p:ph type="ctrTitle"/>
          </p:nvPr>
        </p:nvSpPr>
        <p:spPr>
          <a:xfrm>
            <a:off x="0" y="1490663"/>
            <a:ext cx="9144000" cy="3919537"/>
          </a:xfrm>
        </p:spPr>
        <p:txBody>
          <a:bodyPr anchor="t"/>
          <a:lstStyle/>
          <a:p>
            <a:pPr eaLnBrk="1" hangingPunct="1">
              <a:lnSpc>
                <a:spcPct val="150000"/>
              </a:lnSpc>
              <a:spcBef>
                <a:spcPct val="0"/>
              </a:spcBef>
              <a:buClr>
                <a:srgbClr val="FFFFFF"/>
              </a:buClr>
              <a:buSzTx/>
              <a:buFont typeface="Roboto Condensed" panose="02000000000000000000" pitchFamily="2" charset="0"/>
              <a:buNone/>
            </a:pPr>
            <a:r>
              <a:rPr lang="en-US" altLang="en-US" sz="2000" b="1" dirty="0">
                <a:solidFill>
                  <a:srgbClr val="FFFFFF"/>
                </a:solidFill>
                <a:latin typeface="Times New Roman" panose="02020603050405020304" pitchFamily="18" charset="0"/>
                <a:cs typeface="Times New Roman" panose="02020603050405020304" pitchFamily="18" charset="0"/>
                <a:sym typeface="Roboto Condensed" panose="02000000000000000000" pitchFamily="2" charset="0"/>
              </a:rPr>
              <a:t>SUPERVISED AND UNSUPERVISED MACHINE LEARNING ALGORITHMS FOR CREDIT CARD FRADULENT TRANSACTION DETECTION</a:t>
            </a:r>
            <a:br>
              <a:rPr lang="en-US" altLang="en-US" b="1" dirty="0">
                <a:solidFill>
                  <a:srgbClr val="FFFFFF"/>
                </a:solidFill>
                <a:latin typeface="Times New Roman" panose="02020603050405020304" pitchFamily="18" charset="0"/>
                <a:cs typeface="Times New Roman" panose="02020603050405020304" pitchFamily="18" charset="0"/>
                <a:sym typeface="Roboto Condensed" panose="02000000000000000000" pitchFamily="2" charset="0"/>
              </a:rPr>
            </a:br>
            <a:endParaRPr lang="en-US" altLang="en-US" sz="2000" b="1" dirty="0">
              <a:solidFill>
                <a:srgbClr val="FF9800"/>
              </a:solidFill>
              <a:latin typeface="Times New Roman" panose="02020603050405020304" pitchFamily="18" charset="0"/>
              <a:cs typeface="Times New Roman" panose="02020603050405020304" pitchFamily="18" charset="0"/>
              <a:sym typeface="Roboto Condensed Light" panose="02000000000000000000" pitchFamily="2" charset="0"/>
            </a:endParaRPr>
          </a:p>
        </p:txBody>
      </p:sp>
      <p:sp>
        <p:nvSpPr>
          <p:cNvPr id="5123" name="Shape 222">
            <a:extLst>
              <a:ext uri="{FF2B5EF4-FFF2-40B4-BE49-F238E27FC236}">
                <a16:creationId xmlns:a16="http://schemas.microsoft.com/office/drawing/2014/main" id="{C5AC4F00-261F-5154-56C2-F2ED7D2344C8}"/>
              </a:ext>
            </a:extLst>
          </p:cNvPr>
          <p:cNvSpPr txBox="1">
            <a:spLocks/>
          </p:cNvSpPr>
          <p:nvPr/>
        </p:nvSpPr>
        <p:spPr bwMode="auto">
          <a:xfrm>
            <a:off x="4343400" y="6000750"/>
            <a:ext cx="48768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b="1"/>
              <a:t>Department of Computer Science &amp; Engineering</a:t>
            </a:r>
          </a:p>
        </p:txBody>
      </p:sp>
      <p:pic>
        <p:nvPicPr>
          <p:cNvPr id="5124" name="Picture 19" descr="Vemu logo">
            <a:extLst>
              <a:ext uri="{FF2B5EF4-FFF2-40B4-BE49-F238E27FC236}">
                <a16:creationId xmlns:a16="http://schemas.microsoft.com/office/drawing/2014/main" id="{02F2A199-6A90-D905-1037-E351C6EFC3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85875" cy="1490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5" name="Rectangle 6">
            <a:extLst>
              <a:ext uri="{FF2B5EF4-FFF2-40B4-BE49-F238E27FC236}">
                <a16:creationId xmlns:a16="http://schemas.microsoft.com/office/drawing/2014/main" id="{ECB15319-3728-A585-5D55-97179DAFD637}"/>
              </a:ext>
            </a:extLst>
          </p:cNvPr>
          <p:cNvSpPr>
            <a:spLocks noChangeArrowheads="1"/>
          </p:cNvSpPr>
          <p:nvPr/>
        </p:nvSpPr>
        <p:spPr bwMode="auto">
          <a:xfrm>
            <a:off x="1714500" y="381000"/>
            <a:ext cx="700087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2800" b="1">
                <a:solidFill>
                  <a:srgbClr val="0070C0"/>
                </a:solidFill>
                <a:latin typeface="Times New Roman" panose="02020603050405020304" pitchFamily="18" charset="0"/>
                <a:cs typeface="Times New Roman" panose="02020603050405020304" pitchFamily="18" charset="0"/>
              </a:rPr>
              <a:t>VEMU INSTITUTE OF TECHNOLOGY</a:t>
            </a:r>
          </a:p>
          <a:p>
            <a:pPr algn="ctr" eaLnBrk="1" hangingPunct="1">
              <a:spcBef>
                <a:spcPct val="0"/>
              </a:spcBef>
              <a:buFontTx/>
              <a:buNone/>
            </a:pPr>
            <a:r>
              <a:rPr lang="en-US" altLang="en-US" sz="1300" b="1">
                <a:solidFill>
                  <a:srgbClr val="0070C0"/>
                </a:solidFill>
                <a:latin typeface="Times New Roman" panose="02020603050405020304" pitchFamily="18" charset="0"/>
                <a:cs typeface="Times New Roman" panose="02020603050405020304" pitchFamily="18" charset="0"/>
              </a:rPr>
              <a:t>Chittoor-Tirupati National Highway, P.Kothakota, Chittoor (Dt.), AP - 517112 </a:t>
            </a:r>
          </a:p>
        </p:txBody>
      </p:sp>
      <p:sp>
        <p:nvSpPr>
          <p:cNvPr id="5126" name="TextBox 7">
            <a:extLst>
              <a:ext uri="{FF2B5EF4-FFF2-40B4-BE49-F238E27FC236}">
                <a16:creationId xmlns:a16="http://schemas.microsoft.com/office/drawing/2014/main" id="{925272B5-ED2F-3343-126C-3A686C9E1D19}"/>
              </a:ext>
            </a:extLst>
          </p:cNvPr>
          <p:cNvSpPr txBox="1">
            <a:spLocks noChangeArrowheads="1"/>
          </p:cNvSpPr>
          <p:nvPr/>
        </p:nvSpPr>
        <p:spPr bwMode="auto">
          <a:xfrm>
            <a:off x="285750" y="3429000"/>
            <a:ext cx="4143375"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000" b="1" dirty="0">
                <a:solidFill>
                  <a:srgbClr val="FF9800"/>
                </a:solidFill>
                <a:latin typeface="Times New Roman" panose="02020603050405020304" pitchFamily="18" charset="0"/>
                <a:cs typeface="Times New Roman" panose="02020603050405020304" pitchFamily="18" charset="0"/>
                <a:sym typeface="Roboto Condensed Light" panose="02000000000000000000" pitchFamily="2" charset="0"/>
              </a:rPr>
              <a:t>               Present By</a:t>
            </a:r>
            <a:endParaRPr lang="en-US" altLang="en-US" sz="2000" b="1" dirty="0">
              <a:solidFill>
                <a:schemeClr val="bg1"/>
              </a:solidFill>
              <a:latin typeface="Times New Roman" panose="02020603050405020304" pitchFamily="18" charset="0"/>
              <a:cs typeface="Times New Roman" panose="02020603050405020304" pitchFamily="18" charset="0"/>
            </a:endParaRPr>
          </a:p>
          <a:p>
            <a:pPr eaLnBrk="1" hangingPunct="1">
              <a:spcBef>
                <a:spcPct val="0"/>
              </a:spcBef>
              <a:buFontTx/>
              <a:buNone/>
            </a:pPr>
            <a:r>
              <a:rPr lang="en-US" altLang="en-US" sz="1600" b="1" dirty="0">
                <a:solidFill>
                  <a:srgbClr val="FF9800"/>
                </a:solidFill>
                <a:latin typeface="Times New Roman" panose="02020603050405020304" pitchFamily="18" charset="0"/>
                <a:cs typeface="Times New Roman" panose="02020603050405020304" pitchFamily="18" charset="0"/>
                <a:sym typeface="Roboto Condensed Light" panose="02000000000000000000" pitchFamily="2" charset="0"/>
              </a:rPr>
              <a:t>Ms. G JYOTHIKA </a:t>
            </a:r>
            <a:r>
              <a:rPr lang="en-US" altLang="en-US" sz="1600" b="1" dirty="0">
                <a:solidFill>
                  <a:schemeClr val="bg1"/>
                </a:solidFill>
                <a:latin typeface="Times New Roman" panose="02020603050405020304" pitchFamily="18" charset="0"/>
                <a:cs typeface="Times New Roman" panose="02020603050405020304" pitchFamily="18" charset="0"/>
              </a:rPr>
              <a:t>	     </a:t>
            </a:r>
            <a:r>
              <a:rPr lang="en-US" altLang="en-US" sz="1600" b="1" dirty="0">
                <a:solidFill>
                  <a:srgbClr val="FF9800"/>
                </a:solidFill>
                <a:latin typeface="Times New Roman" panose="02020603050405020304" pitchFamily="18" charset="0"/>
                <a:cs typeface="Times New Roman" panose="02020603050405020304" pitchFamily="18" charset="0"/>
                <a:sym typeface="Roboto Condensed Light" panose="02000000000000000000" pitchFamily="2" charset="0"/>
              </a:rPr>
              <a:t>(194M1A0530)</a:t>
            </a:r>
            <a:endParaRPr lang="en-US" altLang="en-US" sz="1600" b="1" dirty="0">
              <a:solidFill>
                <a:schemeClr val="bg1"/>
              </a:solidFill>
              <a:latin typeface="Times New Roman" panose="02020603050405020304" pitchFamily="18" charset="0"/>
              <a:cs typeface="Times New Roman" panose="02020603050405020304" pitchFamily="18" charset="0"/>
            </a:endParaRPr>
          </a:p>
          <a:p>
            <a:pPr eaLnBrk="1" hangingPunct="1">
              <a:spcBef>
                <a:spcPct val="0"/>
              </a:spcBef>
              <a:buFontTx/>
              <a:buNone/>
            </a:pPr>
            <a:r>
              <a:rPr lang="en-US" altLang="en-US" sz="1600" b="1" dirty="0">
                <a:solidFill>
                  <a:srgbClr val="FF9800"/>
                </a:solidFill>
                <a:latin typeface="Times New Roman" panose="02020603050405020304" pitchFamily="18" charset="0"/>
                <a:cs typeface="Times New Roman" panose="02020603050405020304" pitchFamily="18" charset="0"/>
                <a:sym typeface="Roboto Condensed Light" panose="02000000000000000000" pitchFamily="2" charset="0"/>
              </a:rPr>
              <a:t>Ms. A.S SRIDEVI</a:t>
            </a:r>
            <a:r>
              <a:rPr lang="en-US" altLang="en-US" sz="1600" b="1" dirty="0">
                <a:solidFill>
                  <a:schemeClr val="bg1"/>
                </a:solidFill>
                <a:latin typeface="Times New Roman" panose="02020603050405020304" pitchFamily="18" charset="0"/>
                <a:cs typeface="Times New Roman" panose="02020603050405020304" pitchFamily="18" charset="0"/>
              </a:rPr>
              <a:t>	     </a:t>
            </a:r>
            <a:r>
              <a:rPr lang="en-US" altLang="en-US" sz="1600" b="1" dirty="0">
                <a:solidFill>
                  <a:srgbClr val="FF9800"/>
                </a:solidFill>
                <a:latin typeface="Times New Roman" panose="02020603050405020304" pitchFamily="18" charset="0"/>
                <a:cs typeface="Times New Roman" panose="02020603050405020304" pitchFamily="18" charset="0"/>
                <a:sym typeface="Roboto Condensed Light" panose="02000000000000000000" pitchFamily="2" charset="0"/>
              </a:rPr>
              <a:t>(194M1A0505) </a:t>
            </a:r>
          </a:p>
          <a:p>
            <a:pPr eaLnBrk="1" hangingPunct="1">
              <a:spcBef>
                <a:spcPct val="0"/>
              </a:spcBef>
              <a:buFontTx/>
              <a:buNone/>
            </a:pPr>
            <a:r>
              <a:rPr lang="en-US" altLang="en-US" sz="1600" b="1" dirty="0">
                <a:solidFill>
                  <a:srgbClr val="FF9800"/>
                </a:solidFill>
                <a:latin typeface="Times New Roman" panose="02020603050405020304" pitchFamily="18" charset="0"/>
                <a:cs typeface="Times New Roman" panose="02020603050405020304" pitchFamily="18" charset="0"/>
                <a:sym typeface="Roboto Condensed Light" panose="02000000000000000000" pitchFamily="2" charset="0"/>
              </a:rPr>
              <a:t>Ms. D. LIKHITHA </a:t>
            </a:r>
            <a:r>
              <a:rPr lang="en-US" altLang="en-US" sz="1600" b="1" dirty="0">
                <a:solidFill>
                  <a:schemeClr val="bg1"/>
                </a:solidFill>
                <a:latin typeface="Times New Roman" panose="02020603050405020304" pitchFamily="18" charset="0"/>
                <a:cs typeface="Times New Roman" panose="02020603050405020304" pitchFamily="18" charset="0"/>
                <a:sym typeface="Roboto Condensed Light" panose="02000000000000000000" pitchFamily="2" charset="0"/>
              </a:rPr>
              <a:t>       </a:t>
            </a:r>
            <a:r>
              <a:rPr lang="en-US" altLang="en-US" sz="1600" b="1" dirty="0">
                <a:solidFill>
                  <a:srgbClr val="FF9800"/>
                </a:solidFill>
                <a:latin typeface="Times New Roman" panose="02020603050405020304" pitchFamily="18" charset="0"/>
                <a:cs typeface="Times New Roman" panose="02020603050405020304" pitchFamily="18" charset="0"/>
                <a:sym typeface="Roboto Condensed Light" panose="02000000000000000000" pitchFamily="2" charset="0"/>
              </a:rPr>
              <a:t>(194M1A0523)</a:t>
            </a:r>
            <a:endParaRPr lang="en-US" altLang="en-US" sz="1600" b="1" dirty="0">
              <a:solidFill>
                <a:schemeClr val="bg1"/>
              </a:solidFill>
              <a:latin typeface="Times New Roman" panose="02020603050405020304" pitchFamily="18" charset="0"/>
              <a:cs typeface="Times New Roman" panose="02020603050405020304" pitchFamily="18" charset="0"/>
            </a:endParaRPr>
          </a:p>
          <a:p>
            <a:pPr eaLnBrk="1" hangingPunct="1">
              <a:spcBef>
                <a:spcPct val="0"/>
              </a:spcBef>
              <a:buFontTx/>
              <a:buNone/>
            </a:pPr>
            <a:r>
              <a:rPr lang="en-US" altLang="en-US" sz="1600" b="1" dirty="0">
                <a:solidFill>
                  <a:srgbClr val="FF9800"/>
                </a:solidFill>
                <a:latin typeface="Times New Roman" panose="02020603050405020304" pitchFamily="18" charset="0"/>
                <a:cs typeface="Times New Roman" panose="02020603050405020304" pitchFamily="18" charset="0"/>
                <a:sym typeface="Roboto Condensed Light" panose="02000000000000000000" pitchFamily="2" charset="0"/>
              </a:rPr>
              <a:t>Ms. VIDYA.K              </a:t>
            </a:r>
            <a:r>
              <a:rPr lang="en-US" altLang="en-US" sz="1600" b="1" dirty="0">
                <a:solidFill>
                  <a:schemeClr val="bg1"/>
                </a:solidFill>
                <a:latin typeface="Times New Roman" panose="02020603050405020304" pitchFamily="18" charset="0"/>
                <a:cs typeface="Times New Roman" panose="02020603050405020304" pitchFamily="18" charset="0"/>
                <a:sym typeface="Roboto Condensed Light" panose="02000000000000000000" pitchFamily="2" charset="0"/>
              </a:rPr>
              <a:t>   </a:t>
            </a:r>
            <a:r>
              <a:rPr lang="en-US" altLang="en-US" sz="1600" b="1" dirty="0">
                <a:solidFill>
                  <a:srgbClr val="FF9800"/>
                </a:solidFill>
                <a:latin typeface="Times New Roman" panose="02020603050405020304" pitchFamily="18" charset="0"/>
                <a:cs typeface="Times New Roman" panose="02020603050405020304" pitchFamily="18" charset="0"/>
                <a:sym typeface="Roboto Condensed Light" panose="02000000000000000000" pitchFamily="2" charset="0"/>
              </a:rPr>
              <a:t>(194M1A0551)</a:t>
            </a:r>
            <a:endParaRPr lang="en-US" altLang="en-US" sz="1600" b="1" dirty="0">
              <a:solidFill>
                <a:srgbClr val="00B0F0"/>
              </a:solidFill>
              <a:latin typeface="Times New Roman" panose="02020603050405020304" pitchFamily="18" charset="0"/>
              <a:cs typeface="Times New Roman" panose="02020603050405020304" pitchFamily="18" charset="0"/>
            </a:endParaRPr>
          </a:p>
        </p:txBody>
      </p:sp>
      <p:sp>
        <p:nvSpPr>
          <p:cNvPr id="5127" name="TextBox 8">
            <a:extLst>
              <a:ext uri="{FF2B5EF4-FFF2-40B4-BE49-F238E27FC236}">
                <a16:creationId xmlns:a16="http://schemas.microsoft.com/office/drawing/2014/main" id="{D05A84BC-99E3-F7CA-5F7C-E2D91F3F36BD}"/>
              </a:ext>
            </a:extLst>
          </p:cNvPr>
          <p:cNvSpPr txBox="1">
            <a:spLocks noChangeArrowheads="1"/>
          </p:cNvSpPr>
          <p:nvPr/>
        </p:nvSpPr>
        <p:spPr bwMode="auto">
          <a:xfrm>
            <a:off x="4643438" y="3810000"/>
            <a:ext cx="4500562" cy="877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700" b="1" dirty="0">
                <a:solidFill>
                  <a:srgbClr val="FF9800"/>
                </a:solidFill>
                <a:latin typeface="Times New Roman" panose="02020603050405020304" pitchFamily="18" charset="0"/>
                <a:cs typeface="Times New Roman" panose="02020603050405020304" pitchFamily="18" charset="0"/>
                <a:sym typeface="Roboto Condensed Light" panose="02000000000000000000" pitchFamily="2" charset="0"/>
              </a:rPr>
              <a:t>Under the Guidance of</a:t>
            </a:r>
            <a:endParaRPr lang="en-US" altLang="en-US" sz="1700" b="1" dirty="0">
              <a:solidFill>
                <a:schemeClr val="bg1"/>
              </a:solidFill>
              <a:latin typeface="Times New Roman" panose="02020603050405020304" pitchFamily="18" charset="0"/>
              <a:cs typeface="Times New Roman" panose="02020603050405020304" pitchFamily="18" charset="0"/>
            </a:endParaRPr>
          </a:p>
          <a:p>
            <a:pPr algn="ctr" eaLnBrk="1" hangingPunct="1">
              <a:spcBef>
                <a:spcPct val="0"/>
              </a:spcBef>
              <a:buFontTx/>
              <a:buNone/>
            </a:pPr>
            <a:r>
              <a:rPr lang="en-US" altLang="en-US" sz="1700" b="1" dirty="0">
                <a:solidFill>
                  <a:srgbClr val="FF9800"/>
                </a:solidFill>
                <a:latin typeface="Times New Roman" panose="02020603050405020304" pitchFamily="18" charset="0"/>
                <a:cs typeface="Times New Roman" panose="02020603050405020304" pitchFamily="18" charset="0"/>
                <a:sym typeface="Roboto Condensed Light" panose="02000000000000000000" pitchFamily="2" charset="0"/>
              </a:rPr>
              <a:t>Dr. C. SIVA BALAJI YADAV, </a:t>
            </a:r>
            <a:r>
              <a:rPr lang="en-US" altLang="en-US" sz="1700" b="1" dirty="0" err="1">
                <a:solidFill>
                  <a:srgbClr val="FF9800"/>
                </a:solidFill>
                <a:latin typeface="Times New Roman" panose="02020603050405020304" pitchFamily="18" charset="0"/>
                <a:cs typeface="Times New Roman" panose="02020603050405020304" pitchFamily="18" charset="0"/>
                <a:sym typeface="Roboto Condensed Light" panose="02000000000000000000" pitchFamily="2" charset="0"/>
              </a:rPr>
              <a:t>Ph.D</a:t>
            </a:r>
            <a:endParaRPr lang="en-US" altLang="en-US" sz="1700" b="1" dirty="0">
              <a:solidFill>
                <a:schemeClr val="bg1"/>
              </a:solidFill>
              <a:latin typeface="Times New Roman" panose="02020603050405020304" pitchFamily="18" charset="0"/>
              <a:cs typeface="Times New Roman" panose="02020603050405020304" pitchFamily="18" charset="0"/>
            </a:endParaRPr>
          </a:p>
          <a:p>
            <a:pPr algn="ctr" eaLnBrk="1" hangingPunct="1">
              <a:spcBef>
                <a:spcPct val="0"/>
              </a:spcBef>
              <a:buFontTx/>
              <a:buNone/>
            </a:pPr>
            <a:r>
              <a:rPr lang="en-US" altLang="en-US" sz="1700" b="1" dirty="0">
                <a:solidFill>
                  <a:srgbClr val="FF9800"/>
                </a:solidFill>
                <a:latin typeface="Times New Roman" panose="02020603050405020304" pitchFamily="18" charset="0"/>
                <a:cs typeface="Times New Roman" panose="02020603050405020304" pitchFamily="18" charset="0"/>
                <a:sym typeface="Roboto Condensed Light" panose="02000000000000000000" pitchFamily="2" charset="0"/>
              </a:rPr>
              <a:t> Associate professor, Dept of CSE</a:t>
            </a:r>
            <a:endParaRPr lang="en-US" altLang="en-US" sz="1700" b="1" dirty="0">
              <a:latin typeface="Times New Roman" panose="02020603050405020304" pitchFamily="18" charset="0"/>
              <a:cs typeface="Times New Roman" panose="02020603050405020304" pitchFamily="18" charset="0"/>
            </a:endParaRPr>
          </a:p>
        </p:txBody>
      </p:sp>
      <p:sp>
        <p:nvSpPr>
          <p:cNvPr id="5128" name="Rectangle 9">
            <a:extLst>
              <a:ext uri="{FF2B5EF4-FFF2-40B4-BE49-F238E27FC236}">
                <a16:creationId xmlns:a16="http://schemas.microsoft.com/office/drawing/2014/main" id="{249771A0-2F63-F179-CB99-3EB53F3BE862}"/>
              </a:ext>
            </a:extLst>
          </p:cNvPr>
          <p:cNvSpPr>
            <a:spLocks noChangeArrowheads="1"/>
          </p:cNvSpPr>
          <p:nvPr/>
        </p:nvSpPr>
        <p:spPr bwMode="auto">
          <a:xfrm>
            <a:off x="0" y="6381750"/>
            <a:ext cx="15001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latin typeface="Times New Roman" panose="02020603050405020304" pitchFamily="18" charset="0"/>
                <a:cs typeface="Times New Roman" panose="02020603050405020304" pitchFamily="18" charset="0"/>
              </a:rPr>
              <a:t> </a:t>
            </a:r>
            <a:r>
              <a:rPr lang="en-US" altLang="en-US" sz="1600" b="1">
                <a:latin typeface="Tw Cen MT" panose="020B0602020104020603" pitchFamily="34" charset="0"/>
                <a:cs typeface="Times New Roman" panose="02020603050405020304" pitchFamily="18" charset="0"/>
              </a:rPr>
              <a:t>2019-2023</a:t>
            </a:r>
            <a:endParaRPr lang="en-US" altLang="en-US" sz="1600" b="1">
              <a:latin typeface="Tw Cen MT" panose="020B0602020104020603" pitchFamily="34" charset="0"/>
            </a:endParaRPr>
          </a:p>
        </p:txBody>
      </p:sp>
    </p:spTree>
  </p:cSld>
  <p:clrMapOvr>
    <a:masterClrMapping/>
  </p:clrMapOvr>
  <p:transition>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2753AF42-E96B-FB7C-230F-31517EC27BDA}"/>
              </a:ext>
            </a:extLst>
          </p:cNvPr>
          <p:cNvSpPr>
            <a:spLocks noGrp="1"/>
          </p:cNvSpPr>
          <p:nvPr>
            <p:ph type="title"/>
          </p:nvPr>
        </p:nvSpPr>
        <p:spPr>
          <a:xfrm>
            <a:off x="0" y="-190500"/>
            <a:ext cx="5257800" cy="1022350"/>
          </a:xfrm>
        </p:spPr>
        <p:txBody>
          <a:bodyPr/>
          <a:lstStyle/>
          <a:p>
            <a:pPr eaLnBrk="1" hangingPunct="1">
              <a:spcBef>
                <a:spcPct val="0"/>
              </a:spcBef>
              <a:buClr>
                <a:srgbClr val="FFFFFF"/>
              </a:buClr>
            </a:pPr>
            <a:r>
              <a:rPr lang="en-IN" altLang="en-US" sz="2000" b="1">
                <a:solidFill>
                  <a:schemeClr val="bg1"/>
                </a:solidFill>
                <a:latin typeface="Times New Roman" panose="02020603050405020304" pitchFamily="18" charset="0"/>
                <a:cs typeface="Times New Roman" panose="02020603050405020304" pitchFamily="18" charset="0"/>
                <a:sym typeface="Roboto Condensed" panose="02000000000000000000" pitchFamily="2" charset="0"/>
              </a:rPr>
              <a:t>HARDWARE AND SOFTWARE REQUIREMENTS</a:t>
            </a:r>
          </a:p>
        </p:txBody>
      </p:sp>
      <p:sp>
        <p:nvSpPr>
          <p:cNvPr id="16387" name="Rectangle 5">
            <a:extLst>
              <a:ext uri="{FF2B5EF4-FFF2-40B4-BE49-F238E27FC236}">
                <a16:creationId xmlns:a16="http://schemas.microsoft.com/office/drawing/2014/main" id="{C0D8A5A9-16E5-5FA5-8C17-43B4FF35D162}"/>
              </a:ext>
            </a:extLst>
          </p:cNvPr>
          <p:cNvSpPr>
            <a:spLocks noChangeArrowheads="1"/>
          </p:cNvSpPr>
          <p:nvPr/>
        </p:nvSpPr>
        <p:spPr bwMode="auto">
          <a:xfrm>
            <a:off x="304800" y="839788"/>
            <a:ext cx="8177213" cy="5346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lnSpc>
                <a:spcPct val="150000"/>
              </a:lnSpc>
              <a:spcBef>
                <a:spcPct val="0"/>
              </a:spcBef>
              <a:buFontTx/>
              <a:buNone/>
            </a:pPr>
            <a:r>
              <a:rPr lang="en-US" altLang="en-US" sz="2400" b="1" dirty="0">
                <a:latin typeface="Times New Roman" panose="02020603050405020304" pitchFamily="18" charset="0"/>
                <a:cs typeface="Times New Roman" panose="02020603050405020304" pitchFamily="18" charset="0"/>
              </a:rPr>
              <a:t>Hardware requirements:</a:t>
            </a:r>
          </a:p>
          <a:p>
            <a:pPr>
              <a:spcBef>
                <a:spcPct val="0"/>
              </a:spcBef>
              <a:buFontTx/>
              <a:buNone/>
            </a:pPr>
            <a:endParaRPr lang="en-IN" altLang="en-US" sz="1800" dirty="0">
              <a:solidFill>
                <a:srgbClr val="000000"/>
              </a:solidFill>
              <a:latin typeface="Wingdings" panose="05000000000000000000" pitchFamily="2" charset="2"/>
            </a:endParaRPr>
          </a:p>
          <a:p>
            <a:pPr>
              <a:lnSpc>
                <a:spcPct val="150000"/>
              </a:lnSpc>
              <a:spcBef>
                <a:spcPct val="0"/>
              </a:spcBef>
              <a:buFontTx/>
              <a:buNone/>
            </a:pPr>
            <a:r>
              <a:rPr lang="en-IN" altLang="en-US" sz="1600" dirty="0">
                <a:solidFill>
                  <a:srgbClr val="000000"/>
                </a:solidFill>
                <a:latin typeface="Wingdings" panose="05000000000000000000" pitchFamily="2" charset="2"/>
              </a:rPr>
              <a:t>➢ </a:t>
            </a:r>
            <a:r>
              <a:rPr lang="en-IN" altLang="en-US" sz="1600" dirty="0">
                <a:solidFill>
                  <a:srgbClr val="000000"/>
                </a:solidFill>
                <a:latin typeface="Times New Roman" panose="02020603050405020304" pitchFamily="18" charset="0"/>
              </a:rPr>
              <a:t>System     : Pentium dual core </a:t>
            </a:r>
            <a:endParaRPr lang="en-IN" altLang="en-US" sz="1600" dirty="0">
              <a:solidFill>
                <a:srgbClr val="000000"/>
              </a:solidFill>
              <a:latin typeface="Wingdings" panose="05000000000000000000" pitchFamily="2" charset="2"/>
            </a:endParaRPr>
          </a:p>
          <a:p>
            <a:pPr>
              <a:lnSpc>
                <a:spcPct val="150000"/>
              </a:lnSpc>
              <a:spcBef>
                <a:spcPct val="0"/>
              </a:spcBef>
              <a:buFontTx/>
              <a:buNone/>
            </a:pPr>
            <a:r>
              <a:rPr lang="en-IN" altLang="en-US" sz="1600" dirty="0">
                <a:solidFill>
                  <a:srgbClr val="000000"/>
                </a:solidFill>
                <a:latin typeface="Wingdings" panose="05000000000000000000" pitchFamily="2" charset="2"/>
              </a:rPr>
              <a:t>➢ </a:t>
            </a:r>
            <a:r>
              <a:rPr lang="en-IN" altLang="en-US" sz="1600" dirty="0">
                <a:solidFill>
                  <a:srgbClr val="000000"/>
                </a:solidFill>
                <a:latin typeface="Times New Roman" panose="02020603050405020304" pitchFamily="18" charset="0"/>
              </a:rPr>
              <a:t>Hard disk : 120 GB </a:t>
            </a:r>
            <a:endParaRPr lang="en-IN" altLang="en-US" sz="1600" dirty="0">
              <a:solidFill>
                <a:srgbClr val="000000"/>
              </a:solidFill>
              <a:latin typeface="Wingdings" panose="05000000000000000000" pitchFamily="2" charset="2"/>
            </a:endParaRPr>
          </a:p>
          <a:p>
            <a:pPr>
              <a:lnSpc>
                <a:spcPct val="150000"/>
              </a:lnSpc>
              <a:spcBef>
                <a:spcPct val="0"/>
              </a:spcBef>
              <a:buFontTx/>
              <a:buNone/>
            </a:pPr>
            <a:r>
              <a:rPr lang="en-IN" altLang="en-US" sz="1600" dirty="0">
                <a:solidFill>
                  <a:srgbClr val="000000"/>
                </a:solidFill>
                <a:latin typeface="Wingdings" panose="05000000000000000000" pitchFamily="2" charset="2"/>
              </a:rPr>
              <a:t>➢ </a:t>
            </a:r>
            <a:r>
              <a:rPr lang="en-IN" altLang="en-US" sz="1600" dirty="0">
                <a:solidFill>
                  <a:srgbClr val="000000"/>
                </a:solidFill>
                <a:latin typeface="Times New Roman" panose="02020603050405020304" pitchFamily="18" charset="0"/>
              </a:rPr>
              <a:t>RAM        : 4 GB </a:t>
            </a:r>
            <a:endParaRPr lang="en-US" altLang="en-US" sz="1600" b="1" dirty="0">
              <a:latin typeface="Times New Roman" panose="02020603050405020304" pitchFamily="18" charset="0"/>
              <a:cs typeface="Times New Roman" panose="02020603050405020304" pitchFamily="18" charset="0"/>
            </a:endParaRPr>
          </a:p>
          <a:p>
            <a:pPr algn="just" eaLnBrk="1" hangingPunct="1">
              <a:lnSpc>
                <a:spcPct val="150000"/>
              </a:lnSpc>
              <a:spcBef>
                <a:spcPct val="0"/>
              </a:spcBef>
              <a:buFontTx/>
              <a:buNone/>
            </a:pPr>
            <a:r>
              <a:rPr lang="en-US" altLang="en-US" sz="2400" b="1" dirty="0">
                <a:latin typeface="Times New Roman" panose="02020603050405020304" pitchFamily="18" charset="0"/>
                <a:cs typeface="Times New Roman" panose="02020603050405020304" pitchFamily="18" charset="0"/>
              </a:rPr>
              <a:t>Software requirements:</a:t>
            </a:r>
          </a:p>
          <a:p>
            <a:pPr>
              <a:spcBef>
                <a:spcPct val="0"/>
              </a:spcBef>
              <a:buFontTx/>
              <a:buNone/>
            </a:pPr>
            <a:endParaRPr lang="en-IN" altLang="en-US" sz="1800" dirty="0">
              <a:solidFill>
                <a:srgbClr val="000000"/>
              </a:solidFill>
              <a:latin typeface="Wingdings" panose="05000000000000000000" pitchFamily="2" charset="2"/>
            </a:endParaRPr>
          </a:p>
          <a:p>
            <a:pPr>
              <a:lnSpc>
                <a:spcPct val="150000"/>
              </a:lnSpc>
              <a:spcBef>
                <a:spcPct val="0"/>
              </a:spcBef>
              <a:buFontTx/>
              <a:buNone/>
            </a:pPr>
            <a:r>
              <a:rPr lang="en-IN" altLang="en-US" sz="1800" dirty="0">
                <a:solidFill>
                  <a:srgbClr val="000000"/>
                </a:solidFill>
                <a:latin typeface="Wingdings" panose="05000000000000000000" pitchFamily="2" charset="2"/>
              </a:rPr>
              <a:t>➢</a:t>
            </a:r>
            <a:r>
              <a:rPr lang="en-IN" altLang="en-US" sz="1600" dirty="0">
                <a:solidFill>
                  <a:srgbClr val="000000"/>
                </a:solidFill>
                <a:latin typeface="Times New Roman" panose="02020603050405020304" pitchFamily="18" charset="0"/>
                <a:cs typeface="Times New Roman" panose="02020603050405020304" pitchFamily="18" charset="0"/>
              </a:rPr>
              <a:t>Operating system             : Windows </a:t>
            </a:r>
          </a:p>
          <a:p>
            <a:pPr>
              <a:lnSpc>
                <a:spcPct val="150000"/>
              </a:lnSpc>
              <a:spcBef>
                <a:spcPct val="0"/>
              </a:spcBef>
              <a:buFontTx/>
              <a:buNone/>
            </a:pPr>
            <a:r>
              <a:rPr lang="en-IN" altLang="en-US" sz="1600" dirty="0">
                <a:solidFill>
                  <a:srgbClr val="000000"/>
                </a:solidFill>
                <a:latin typeface="Times New Roman" panose="02020603050405020304" pitchFamily="18" charset="0"/>
                <a:cs typeface="Times New Roman" panose="02020603050405020304" pitchFamily="18" charset="0"/>
              </a:rPr>
              <a:t>➢ Programming Language : Python </a:t>
            </a:r>
          </a:p>
          <a:p>
            <a:pPr>
              <a:lnSpc>
                <a:spcPct val="150000"/>
              </a:lnSpc>
              <a:spcBef>
                <a:spcPct val="0"/>
              </a:spcBef>
              <a:buFontTx/>
              <a:buNone/>
            </a:pPr>
            <a:r>
              <a:rPr lang="en-IN" altLang="en-US" sz="1600" dirty="0">
                <a:solidFill>
                  <a:srgbClr val="000000"/>
                </a:solidFill>
                <a:latin typeface="Times New Roman" panose="02020603050405020304" pitchFamily="18" charset="0"/>
                <a:cs typeface="Times New Roman" panose="02020603050405020304" pitchFamily="18" charset="0"/>
              </a:rPr>
              <a:t>➢ Tool                                : Anaconda </a:t>
            </a:r>
          </a:p>
          <a:p>
            <a:pPr>
              <a:lnSpc>
                <a:spcPct val="150000"/>
              </a:lnSpc>
              <a:spcBef>
                <a:spcPct val="0"/>
              </a:spcBef>
              <a:buFontTx/>
              <a:buNone/>
            </a:pPr>
            <a:r>
              <a:rPr lang="en-IN" altLang="en-US" sz="1600" dirty="0">
                <a:solidFill>
                  <a:srgbClr val="000000"/>
                </a:solidFill>
                <a:latin typeface="Times New Roman" panose="02020603050405020304" pitchFamily="18" charset="0"/>
                <a:cs typeface="Times New Roman" panose="02020603050405020304" pitchFamily="18" charset="0"/>
              </a:rPr>
              <a:t>➢ Database                         : TensorFlow, </a:t>
            </a:r>
            <a:r>
              <a:rPr lang="en-IN" altLang="en-US" sz="1600" dirty="0" err="1">
                <a:solidFill>
                  <a:srgbClr val="000000"/>
                </a:solidFill>
                <a:latin typeface="Times New Roman" panose="02020603050405020304" pitchFamily="18" charset="0"/>
                <a:cs typeface="Times New Roman" panose="02020603050405020304" pitchFamily="18" charset="0"/>
              </a:rPr>
              <a:t>Keras</a:t>
            </a:r>
            <a:r>
              <a:rPr lang="en-IN" altLang="en-US" sz="1600" dirty="0">
                <a:solidFill>
                  <a:srgbClr val="000000"/>
                </a:solidFill>
                <a:latin typeface="Times New Roman" panose="02020603050405020304" pitchFamily="18" charset="0"/>
                <a:cs typeface="Times New Roman" panose="02020603050405020304" pitchFamily="18" charset="0"/>
              </a:rPr>
              <a:t> </a:t>
            </a:r>
          </a:p>
          <a:p>
            <a:pPr algn="just" eaLnBrk="1" hangingPunct="1">
              <a:lnSpc>
                <a:spcPct val="150000"/>
              </a:lnSpc>
              <a:spcBef>
                <a:spcPct val="0"/>
              </a:spcBef>
              <a:buFontTx/>
              <a:buNone/>
            </a:pPr>
            <a:endParaRPr lang="en-US" altLang="en-US" sz="2400" b="1" dirty="0">
              <a:latin typeface="Times New Roman" panose="02020603050405020304" pitchFamily="18" charset="0"/>
              <a:cs typeface="Times New Roman" panose="02020603050405020304" pitchFamily="18" charset="0"/>
            </a:endParaRPr>
          </a:p>
          <a:p>
            <a:pPr algn="just" eaLnBrk="1" hangingPunct="1">
              <a:lnSpc>
                <a:spcPct val="150000"/>
              </a:lnSpc>
              <a:spcBef>
                <a:spcPct val="0"/>
              </a:spcBef>
              <a:buFontTx/>
              <a:buNone/>
            </a:pPr>
            <a:endParaRPr lang="en-US" altLang="en-US" sz="2000" b="1" dirty="0">
              <a:latin typeface="Times New Roman" panose="02020603050405020304" pitchFamily="18" charset="0"/>
              <a:cs typeface="Times New Roman" panose="02020603050405020304" pitchFamily="18" charset="0"/>
            </a:endParaRPr>
          </a:p>
        </p:txBody>
      </p:sp>
    </p:spTree>
  </p:cSld>
  <p:clrMapOvr>
    <a:masterClrMapping/>
  </p:clrMapOvr>
  <p:transition>
    <p:fade thruBlk="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E03A5091-32A7-2638-30CF-6AD90AF9E9D3}"/>
              </a:ext>
            </a:extLst>
          </p:cNvPr>
          <p:cNvSpPr>
            <a:spLocks noGrp="1"/>
          </p:cNvSpPr>
          <p:nvPr>
            <p:ph type="title"/>
          </p:nvPr>
        </p:nvSpPr>
        <p:spPr>
          <a:xfrm>
            <a:off x="857250" y="0"/>
            <a:ext cx="5257800" cy="666750"/>
          </a:xfrm>
        </p:spPr>
        <p:txBody>
          <a:bodyPr/>
          <a:lstStyle/>
          <a:p>
            <a:pPr>
              <a:spcBef>
                <a:spcPct val="0"/>
              </a:spcBef>
            </a:pPr>
            <a:r>
              <a:rPr lang="en-IN" altLang="en-US" sz="2500" b="1">
                <a:solidFill>
                  <a:schemeClr val="bg1"/>
                </a:solidFill>
                <a:latin typeface="Times New Roman" panose="02020603050405020304" pitchFamily="18" charset="0"/>
                <a:cs typeface="Times New Roman" panose="02020603050405020304" pitchFamily="18" charset="0"/>
              </a:rPr>
              <a:t>SYSTEM ARCHITECTURE</a:t>
            </a:r>
          </a:p>
        </p:txBody>
      </p:sp>
      <p:pic>
        <p:nvPicPr>
          <p:cNvPr id="17411" name="Picture 5">
            <a:extLst>
              <a:ext uri="{FF2B5EF4-FFF2-40B4-BE49-F238E27FC236}">
                <a16:creationId xmlns:a16="http://schemas.microsoft.com/office/drawing/2014/main" id="{B56623A7-0CA6-89B4-BDD1-D9A43A49A6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284288"/>
            <a:ext cx="7696200" cy="433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a:extLst>
              <a:ext uri="{FF2B5EF4-FFF2-40B4-BE49-F238E27FC236}">
                <a16:creationId xmlns:a16="http://schemas.microsoft.com/office/drawing/2014/main" id="{6BADDA9E-137D-DEC4-3A8E-68CC2C565779}"/>
              </a:ext>
            </a:extLst>
          </p:cNvPr>
          <p:cNvSpPr txBox="1">
            <a:spLocks noGrp="1"/>
          </p:cNvSpPr>
          <p:nvPr>
            <p:ph type="title"/>
          </p:nvPr>
        </p:nvSpPr>
        <p:spPr>
          <a:xfrm>
            <a:off x="228600" y="0"/>
            <a:ext cx="5029200" cy="831850"/>
          </a:xfrm>
        </p:spPr>
        <p:txBody>
          <a:bodyPr rtlCol="0">
            <a:normAutofit fontScale="90000"/>
          </a:bodyPr>
          <a:lstStyle/>
          <a:p>
            <a:pPr eaLnBrk="1" fontAlgn="auto" hangingPunct="1">
              <a:spcBef>
                <a:spcPct val="0"/>
              </a:spcBef>
              <a:spcAft>
                <a:spcPts val="0"/>
              </a:spcAft>
              <a:buClr>
                <a:srgbClr val="FFFFFF"/>
              </a:buClr>
              <a:defRPr/>
            </a:pPr>
            <a:br>
              <a:rPr lang="en-IN" sz="2800" b="1" dirty="0">
                <a:solidFill>
                  <a:schemeClr val="bg1"/>
                </a:solidFill>
                <a:latin typeface="Times New Roman" pitchFamily="18" charset="0"/>
                <a:cs typeface="Times New Roman" pitchFamily="18" charset="0"/>
                <a:sym typeface="Roboto Condensed" charset="0"/>
              </a:rPr>
            </a:br>
            <a:r>
              <a:rPr lang="en-IN" sz="2800" b="1" dirty="0">
                <a:solidFill>
                  <a:schemeClr val="bg1"/>
                </a:solidFill>
                <a:latin typeface="Times New Roman" pitchFamily="18" charset="0"/>
                <a:cs typeface="Times New Roman" pitchFamily="18" charset="0"/>
                <a:sym typeface="Roboto Condensed" charset="0"/>
              </a:rPr>
              <a:t>DATA FLOW DIAGRAMS</a:t>
            </a:r>
            <a:br>
              <a:rPr lang="en-IN" sz="2500" b="1" dirty="0">
                <a:solidFill>
                  <a:schemeClr val="bg1"/>
                </a:solidFill>
                <a:latin typeface="Times New Roman" pitchFamily="18" charset="0"/>
                <a:cs typeface="Times New Roman" pitchFamily="18" charset="0"/>
                <a:sym typeface="Roboto Condensed" charset="0"/>
              </a:rPr>
            </a:br>
            <a:endParaRPr lang="en-IN" sz="2500" b="1" dirty="0">
              <a:solidFill>
                <a:schemeClr val="bg1"/>
              </a:solidFill>
              <a:latin typeface="Times New Roman" pitchFamily="18" charset="0"/>
              <a:cs typeface="Times New Roman" pitchFamily="18" charset="0"/>
              <a:sym typeface="Roboto Condensed" charset="0"/>
            </a:endParaRPr>
          </a:p>
        </p:txBody>
      </p:sp>
      <p:pic>
        <p:nvPicPr>
          <p:cNvPr id="18435" name="Picture 2">
            <a:extLst>
              <a:ext uri="{FF2B5EF4-FFF2-40B4-BE49-F238E27FC236}">
                <a16:creationId xmlns:a16="http://schemas.microsoft.com/office/drawing/2014/main" id="{39E7F1C6-2A55-A2F4-AAB2-612E63FDE6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904875"/>
            <a:ext cx="7772400" cy="1106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6" name="TextBox 3">
            <a:extLst>
              <a:ext uri="{FF2B5EF4-FFF2-40B4-BE49-F238E27FC236}">
                <a16:creationId xmlns:a16="http://schemas.microsoft.com/office/drawing/2014/main" id="{7227EE6F-A0F8-33BC-0C8D-A832ED3ED575}"/>
              </a:ext>
            </a:extLst>
          </p:cNvPr>
          <p:cNvSpPr txBox="1">
            <a:spLocks noChangeArrowheads="1"/>
          </p:cNvSpPr>
          <p:nvPr/>
        </p:nvSpPr>
        <p:spPr bwMode="auto">
          <a:xfrm>
            <a:off x="609600" y="2133600"/>
            <a:ext cx="7620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GB" altLang="en-US" sz="1800" b="1">
                <a:solidFill>
                  <a:srgbClr val="000000"/>
                </a:solidFill>
                <a:latin typeface="Times New Roman" panose="02020603050405020304" pitchFamily="18" charset="0"/>
              </a:rPr>
              <a:t>Data Flow Diagram Level 0 For Credit Card Fraud Detection </a:t>
            </a:r>
            <a:endParaRPr lang="en-IN" altLang="en-US" sz="1800">
              <a:latin typeface="Times New Roman" panose="02020603050405020304" pitchFamily="18" charset="0"/>
              <a:cs typeface="Times New Roman" panose="02020603050405020304" pitchFamily="18" charset="0"/>
            </a:endParaRPr>
          </a:p>
        </p:txBody>
      </p:sp>
      <p:pic>
        <p:nvPicPr>
          <p:cNvPr id="18437" name="Picture 2">
            <a:extLst>
              <a:ext uri="{FF2B5EF4-FFF2-40B4-BE49-F238E27FC236}">
                <a16:creationId xmlns:a16="http://schemas.microsoft.com/office/drawing/2014/main" id="{1287FCB5-E5FD-C90F-6169-7B6F71B43E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1100" y="2698750"/>
            <a:ext cx="6629400"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8" name="TextBox 4">
            <a:extLst>
              <a:ext uri="{FF2B5EF4-FFF2-40B4-BE49-F238E27FC236}">
                <a16:creationId xmlns:a16="http://schemas.microsoft.com/office/drawing/2014/main" id="{E6C88356-7665-B50C-44F2-F33DE1835BBA}"/>
              </a:ext>
            </a:extLst>
          </p:cNvPr>
          <p:cNvSpPr txBox="1">
            <a:spLocks noChangeArrowheads="1"/>
          </p:cNvSpPr>
          <p:nvPr/>
        </p:nvSpPr>
        <p:spPr bwMode="auto">
          <a:xfrm>
            <a:off x="914400" y="5942013"/>
            <a:ext cx="67357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GB" altLang="en-US" sz="1800" b="1">
                <a:solidFill>
                  <a:srgbClr val="000000"/>
                </a:solidFill>
                <a:latin typeface="Times New Roman" panose="02020603050405020304" pitchFamily="18" charset="0"/>
              </a:rPr>
              <a:t>Data Flow Diagram Level 1 For Credit Card Fraud Detection </a:t>
            </a:r>
            <a:endParaRPr lang="en-IN" altLang="en-US" sz="1800">
              <a:latin typeface="Arial" panose="020B0604020202020204" pitchFamily="34" charset="0"/>
            </a:endParaRPr>
          </a:p>
        </p:txBody>
      </p:sp>
    </p:spTree>
  </p:cSld>
  <p:clrMapOvr>
    <a:masterClrMapping/>
  </p:clrMapOvr>
  <p:transition>
    <p:fade thruBlk="1"/>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E9BF16C0-411C-D029-448C-FEAAC8972E0E}"/>
              </a:ext>
            </a:extLst>
          </p:cNvPr>
          <p:cNvSpPr>
            <a:spLocks noGrp="1"/>
          </p:cNvSpPr>
          <p:nvPr>
            <p:ph type="title"/>
          </p:nvPr>
        </p:nvSpPr>
        <p:spPr>
          <a:xfrm>
            <a:off x="0" y="0"/>
            <a:ext cx="5943600" cy="666750"/>
          </a:xfrm>
        </p:spPr>
        <p:txBody>
          <a:bodyPr/>
          <a:lstStyle/>
          <a:p>
            <a:pPr>
              <a:spcBef>
                <a:spcPct val="0"/>
              </a:spcBef>
            </a:pPr>
            <a:r>
              <a:rPr lang="en-IN" altLang="en-US" sz="2500" b="1">
                <a:solidFill>
                  <a:schemeClr val="bg1"/>
                </a:solidFill>
                <a:latin typeface="Times New Roman" panose="02020603050405020304" pitchFamily="18" charset="0"/>
                <a:cs typeface="Times New Roman" panose="02020603050405020304" pitchFamily="18" charset="0"/>
              </a:rPr>
              <a:t>DATA FLOW DIAGRAMS</a:t>
            </a:r>
          </a:p>
        </p:txBody>
      </p:sp>
      <p:pic>
        <p:nvPicPr>
          <p:cNvPr id="19459" name="Picture 7">
            <a:extLst>
              <a:ext uri="{FF2B5EF4-FFF2-40B4-BE49-F238E27FC236}">
                <a16:creationId xmlns:a16="http://schemas.microsoft.com/office/drawing/2014/main" id="{05097758-57FB-34B4-A668-3D6268AF93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0213" y="1066800"/>
            <a:ext cx="8094662"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0" name="TextBox 8">
            <a:extLst>
              <a:ext uri="{FF2B5EF4-FFF2-40B4-BE49-F238E27FC236}">
                <a16:creationId xmlns:a16="http://schemas.microsoft.com/office/drawing/2014/main" id="{E121DD02-19AB-ECDF-753C-EC043B0F93B7}"/>
              </a:ext>
            </a:extLst>
          </p:cNvPr>
          <p:cNvSpPr txBox="1">
            <a:spLocks noChangeArrowheads="1"/>
          </p:cNvSpPr>
          <p:nvPr/>
        </p:nvSpPr>
        <p:spPr bwMode="auto">
          <a:xfrm>
            <a:off x="838200" y="5410200"/>
            <a:ext cx="6477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GB" altLang="en-US" sz="1800" b="1">
                <a:solidFill>
                  <a:srgbClr val="000000"/>
                </a:solidFill>
                <a:latin typeface="Times New Roman" panose="02020603050405020304" pitchFamily="18" charset="0"/>
              </a:rPr>
              <a:t>                 Data Flow Diagram Level 2 For </a:t>
            </a:r>
            <a:r>
              <a:rPr lang="en-GB" altLang="en-US" sz="1800" b="1">
                <a:solidFill>
                  <a:srgbClr val="221F1F"/>
                </a:solidFill>
                <a:latin typeface="Times New Roman" panose="02020603050405020304" pitchFamily="18" charset="0"/>
              </a:rPr>
              <a:t>Prediction of fraud   </a:t>
            </a:r>
            <a:endParaRPr lang="en-IN" altLang="en-US" sz="1800">
              <a:latin typeface="Arial" panose="020B060402020202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288FE54E-71C1-009E-4733-62953D4E2CEC}"/>
              </a:ext>
            </a:extLst>
          </p:cNvPr>
          <p:cNvSpPr>
            <a:spLocks noGrp="1"/>
          </p:cNvSpPr>
          <p:nvPr>
            <p:ph type="title"/>
          </p:nvPr>
        </p:nvSpPr>
        <p:spPr>
          <a:xfrm>
            <a:off x="0" y="-306388"/>
            <a:ext cx="5257800" cy="1022351"/>
          </a:xfrm>
        </p:spPr>
        <p:txBody>
          <a:bodyPr/>
          <a:lstStyle/>
          <a:p>
            <a:pPr eaLnBrk="1" hangingPunct="1">
              <a:spcBef>
                <a:spcPct val="0"/>
              </a:spcBef>
              <a:buClr>
                <a:srgbClr val="FFFFFF"/>
              </a:buClr>
            </a:pPr>
            <a:r>
              <a:rPr lang="en-IN" altLang="en-US" sz="2500" b="1">
                <a:solidFill>
                  <a:schemeClr val="bg1"/>
                </a:solidFill>
                <a:latin typeface="Times New Roman" panose="02020603050405020304" pitchFamily="18" charset="0"/>
                <a:cs typeface="Times New Roman" panose="02020603050405020304" pitchFamily="18" charset="0"/>
                <a:sym typeface="Roboto Condensed" panose="02000000000000000000" pitchFamily="2" charset="0"/>
              </a:rPr>
              <a:t>UML DIAGRAMS</a:t>
            </a:r>
          </a:p>
        </p:txBody>
      </p:sp>
      <p:pic>
        <p:nvPicPr>
          <p:cNvPr id="20483" name="Picture 19530">
            <a:extLst>
              <a:ext uri="{FF2B5EF4-FFF2-40B4-BE49-F238E27FC236}">
                <a16:creationId xmlns:a16="http://schemas.microsoft.com/office/drawing/2014/main" id="{96A937CB-385F-C553-B051-A6E0986FA5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1600200"/>
            <a:ext cx="5486400" cy="693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4" name="TextBox 19531">
            <a:extLst>
              <a:ext uri="{FF2B5EF4-FFF2-40B4-BE49-F238E27FC236}">
                <a16:creationId xmlns:a16="http://schemas.microsoft.com/office/drawing/2014/main" id="{031127FC-2A09-5264-4F8A-62FF17740097}"/>
              </a:ext>
            </a:extLst>
          </p:cNvPr>
          <p:cNvSpPr txBox="1">
            <a:spLocks noChangeArrowheads="1"/>
          </p:cNvSpPr>
          <p:nvPr/>
        </p:nvSpPr>
        <p:spPr bwMode="auto">
          <a:xfrm>
            <a:off x="2057400" y="1066800"/>
            <a:ext cx="3657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IN" altLang="en-US" sz="1800" dirty="0">
                <a:latin typeface="Times New Roman" panose="02020603050405020304" pitchFamily="18" charset="0"/>
                <a:cs typeface="Times New Roman" panose="02020603050405020304" pitchFamily="18" charset="0"/>
              </a:rPr>
              <a:t>       </a:t>
            </a:r>
            <a:r>
              <a:rPr lang="en-IN" altLang="en-US" sz="1600" b="1" dirty="0">
                <a:latin typeface="Times New Roman" panose="02020603050405020304" pitchFamily="18" charset="0"/>
                <a:cs typeface="Times New Roman" panose="02020603050405020304" pitchFamily="18" charset="0"/>
              </a:rPr>
              <a:t>USE CASE DIAGRAM  </a:t>
            </a:r>
          </a:p>
        </p:txBody>
      </p:sp>
    </p:spTree>
  </p:cSld>
  <p:clrMapOvr>
    <a:masterClrMapping/>
  </p:clrMapOvr>
  <p:transition>
    <p:fade thruBlk="1"/>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95CA97E9-C315-D07E-3673-0F7F737CA5CC}"/>
              </a:ext>
            </a:extLst>
          </p:cNvPr>
          <p:cNvSpPr>
            <a:spLocks noGrp="1"/>
          </p:cNvSpPr>
          <p:nvPr>
            <p:ph type="title"/>
          </p:nvPr>
        </p:nvSpPr>
        <p:spPr>
          <a:xfrm>
            <a:off x="-762000" y="0"/>
            <a:ext cx="6572250" cy="666750"/>
          </a:xfrm>
        </p:spPr>
        <p:txBody>
          <a:bodyPr/>
          <a:lstStyle/>
          <a:p>
            <a:pPr>
              <a:spcBef>
                <a:spcPct val="0"/>
              </a:spcBef>
            </a:pPr>
            <a:r>
              <a:rPr lang="en-IN" altLang="en-US" sz="2500" b="1">
                <a:solidFill>
                  <a:schemeClr val="bg1"/>
                </a:solidFill>
                <a:latin typeface="Times New Roman" panose="02020603050405020304" pitchFamily="18" charset="0"/>
                <a:cs typeface="Times New Roman" panose="02020603050405020304" pitchFamily="18" charset="0"/>
              </a:rPr>
              <a:t>UML DIAGRAMS</a:t>
            </a:r>
          </a:p>
        </p:txBody>
      </p:sp>
      <p:pic>
        <p:nvPicPr>
          <p:cNvPr id="21507" name="Picture 78">
            <a:extLst>
              <a:ext uri="{FF2B5EF4-FFF2-40B4-BE49-F238E27FC236}">
                <a16:creationId xmlns:a16="http://schemas.microsoft.com/office/drawing/2014/main" id="{8177F206-66B0-7727-F8AF-C95225182C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0" y="1066800"/>
            <a:ext cx="6477000" cy="447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8" name="TextBox 79">
            <a:extLst>
              <a:ext uri="{FF2B5EF4-FFF2-40B4-BE49-F238E27FC236}">
                <a16:creationId xmlns:a16="http://schemas.microsoft.com/office/drawing/2014/main" id="{BB0ACB9C-5511-6945-D186-CD175040A3E7}"/>
              </a:ext>
            </a:extLst>
          </p:cNvPr>
          <p:cNvSpPr txBox="1">
            <a:spLocks noChangeArrowheads="1"/>
          </p:cNvSpPr>
          <p:nvPr/>
        </p:nvSpPr>
        <p:spPr bwMode="auto">
          <a:xfrm>
            <a:off x="2209800" y="897731"/>
            <a:ext cx="41148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IN" altLang="en-US" sz="1600" b="1">
                <a:latin typeface="Times New Roman" panose="02020603050405020304" pitchFamily="18" charset="0"/>
                <a:cs typeface="Times New Roman" panose="02020603050405020304" pitchFamily="18" charset="0"/>
              </a:rPr>
              <a:t>ACTIVITY</a:t>
            </a:r>
            <a:r>
              <a:rPr lang="en-IN" altLang="en-US" sz="1600">
                <a:latin typeface="Times New Roman" panose="02020603050405020304" pitchFamily="18" charset="0"/>
                <a:cs typeface="Times New Roman" panose="02020603050405020304" pitchFamily="18" charset="0"/>
              </a:rPr>
              <a:t> </a:t>
            </a:r>
            <a:r>
              <a:rPr lang="en-IN" altLang="en-US" sz="1600" b="1">
                <a:latin typeface="Times New Roman" panose="02020603050405020304" pitchFamily="18" charset="0"/>
                <a:cs typeface="Times New Roman" panose="02020603050405020304" pitchFamily="18" charset="0"/>
              </a:rPr>
              <a:t>DIAGRAM</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a:extLst>
              <a:ext uri="{FF2B5EF4-FFF2-40B4-BE49-F238E27FC236}">
                <a16:creationId xmlns:a16="http://schemas.microsoft.com/office/drawing/2014/main" id="{387EEB31-7E7E-8506-D966-10303909C4D9}"/>
              </a:ext>
            </a:extLst>
          </p:cNvPr>
          <p:cNvSpPr>
            <a:spLocks noGrp="1"/>
          </p:cNvSpPr>
          <p:nvPr>
            <p:ph type="title"/>
          </p:nvPr>
        </p:nvSpPr>
        <p:spPr>
          <a:xfrm>
            <a:off x="-533400" y="0"/>
            <a:ext cx="6648450" cy="666750"/>
          </a:xfrm>
        </p:spPr>
        <p:txBody>
          <a:bodyPr/>
          <a:lstStyle/>
          <a:p>
            <a:pPr>
              <a:spcBef>
                <a:spcPct val="0"/>
              </a:spcBef>
            </a:pPr>
            <a:r>
              <a:rPr lang="en-IN" altLang="en-US" sz="2500" b="1">
                <a:solidFill>
                  <a:schemeClr val="bg1"/>
                </a:solidFill>
                <a:latin typeface="Times New Roman" panose="02020603050405020304" pitchFamily="18" charset="0"/>
                <a:cs typeface="Times New Roman" panose="02020603050405020304" pitchFamily="18" charset="0"/>
              </a:rPr>
              <a:t>UML DIAGRAMS</a:t>
            </a:r>
            <a:endParaRPr lang="en-IN" altLang="en-US" sz="2500"/>
          </a:p>
        </p:txBody>
      </p:sp>
      <p:pic>
        <p:nvPicPr>
          <p:cNvPr id="22531" name="Picture 109">
            <a:extLst>
              <a:ext uri="{FF2B5EF4-FFF2-40B4-BE49-F238E27FC236}">
                <a16:creationId xmlns:a16="http://schemas.microsoft.com/office/drawing/2014/main" id="{FF943B6C-D5BA-6301-1479-D686A6B37A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8587" y="1389575"/>
            <a:ext cx="6346825"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2" name="TextBox 110">
            <a:extLst>
              <a:ext uri="{FF2B5EF4-FFF2-40B4-BE49-F238E27FC236}">
                <a16:creationId xmlns:a16="http://schemas.microsoft.com/office/drawing/2014/main" id="{1690502B-D07A-20C9-9B5F-E9D342BD00BD}"/>
              </a:ext>
            </a:extLst>
          </p:cNvPr>
          <p:cNvSpPr txBox="1">
            <a:spLocks noChangeArrowheads="1"/>
          </p:cNvSpPr>
          <p:nvPr/>
        </p:nvSpPr>
        <p:spPr bwMode="auto">
          <a:xfrm flipH="1">
            <a:off x="2514600" y="876300"/>
            <a:ext cx="33528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IN" altLang="en-US" sz="1600" b="1" dirty="0">
                <a:latin typeface="Times New Roman" panose="02020603050405020304" pitchFamily="18" charset="0"/>
                <a:cs typeface="Times New Roman" panose="02020603050405020304" pitchFamily="18" charset="0"/>
              </a:rPr>
              <a:t>SEQUENCE DIAGRAM</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a:extLst>
              <a:ext uri="{FF2B5EF4-FFF2-40B4-BE49-F238E27FC236}">
                <a16:creationId xmlns:a16="http://schemas.microsoft.com/office/drawing/2014/main" id="{BFC630FC-C9F0-4B81-5F6C-997B571CBD0B}"/>
              </a:ext>
            </a:extLst>
          </p:cNvPr>
          <p:cNvSpPr>
            <a:spLocks noGrp="1"/>
          </p:cNvSpPr>
          <p:nvPr>
            <p:ph type="title"/>
          </p:nvPr>
        </p:nvSpPr>
        <p:spPr>
          <a:xfrm>
            <a:off x="-838200" y="0"/>
            <a:ext cx="6953250" cy="666750"/>
          </a:xfrm>
        </p:spPr>
        <p:txBody>
          <a:bodyPr/>
          <a:lstStyle/>
          <a:p>
            <a:pPr>
              <a:spcBef>
                <a:spcPct val="0"/>
              </a:spcBef>
            </a:pPr>
            <a:r>
              <a:rPr lang="en-IN" altLang="en-US" sz="2500" b="1">
                <a:solidFill>
                  <a:schemeClr val="bg1"/>
                </a:solidFill>
                <a:latin typeface="Times New Roman" panose="02020603050405020304" pitchFamily="18" charset="0"/>
                <a:cs typeface="Times New Roman" panose="02020603050405020304" pitchFamily="18" charset="0"/>
              </a:rPr>
              <a:t>UML DIAGRAMS</a:t>
            </a:r>
            <a:endParaRPr lang="en-IN" altLang="en-US" sz="2500"/>
          </a:p>
        </p:txBody>
      </p:sp>
      <p:pic>
        <p:nvPicPr>
          <p:cNvPr id="23555" name="Picture 62">
            <a:extLst>
              <a:ext uri="{FF2B5EF4-FFF2-40B4-BE49-F238E27FC236}">
                <a16:creationId xmlns:a16="http://schemas.microsoft.com/office/drawing/2014/main" id="{DBB5A875-310E-A2AB-ABC3-DADACED179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1898650"/>
            <a:ext cx="5791200" cy="3470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6" name="TextBox 64">
            <a:extLst>
              <a:ext uri="{FF2B5EF4-FFF2-40B4-BE49-F238E27FC236}">
                <a16:creationId xmlns:a16="http://schemas.microsoft.com/office/drawing/2014/main" id="{E5B878B3-25B1-06D4-34FD-D807AA64F2DD}"/>
              </a:ext>
            </a:extLst>
          </p:cNvPr>
          <p:cNvSpPr txBox="1">
            <a:spLocks noChangeArrowheads="1"/>
          </p:cNvSpPr>
          <p:nvPr/>
        </p:nvSpPr>
        <p:spPr bwMode="auto">
          <a:xfrm>
            <a:off x="2362200" y="990600"/>
            <a:ext cx="4191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IN" altLang="en-US" sz="1600" b="1" dirty="0">
                <a:latin typeface="Times New Roman" panose="02020603050405020304" pitchFamily="18" charset="0"/>
                <a:ea typeface="Calibri" panose="020F0502020204030204" pitchFamily="34" charset="0"/>
                <a:cs typeface="Times New Roman" panose="02020603050405020304" pitchFamily="18" charset="0"/>
              </a:rPr>
              <a:t>COLLABORATION DIAGRAM</a:t>
            </a:r>
            <a:endParaRPr lang="en-IN" altLang="en-US" sz="1600" dirty="0">
              <a:latin typeface="Times New Roman" panose="02020603050405020304" pitchFamily="18" charset="0"/>
              <a:ea typeface="Calibri" panose="020F0502020204030204" pitchFamily="34" charset="0"/>
              <a:cs typeface="Times New Roman" panose="02020603050405020304" pitchFamily="18" charset="0"/>
            </a:endParaRPr>
          </a:p>
          <a:p>
            <a:pPr>
              <a:spcBef>
                <a:spcPct val="0"/>
              </a:spcBef>
              <a:buFontTx/>
              <a:buNone/>
            </a:pPr>
            <a:endParaRPr lang="en-IN" altLang="en-US" sz="1600" dirty="0">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a:extLst>
              <a:ext uri="{FF2B5EF4-FFF2-40B4-BE49-F238E27FC236}">
                <a16:creationId xmlns:a16="http://schemas.microsoft.com/office/drawing/2014/main" id="{967C5BFA-8906-5DDD-A607-A2F2846E153B}"/>
              </a:ext>
            </a:extLst>
          </p:cNvPr>
          <p:cNvSpPr>
            <a:spLocks noGrp="1"/>
          </p:cNvSpPr>
          <p:nvPr>
            <p:ph type="title"/>
          </p:nvPr>
        </p:nvSpPr>
        <p:spPr>
          <a:xfrm>
            <a:off x="-1295400" y="-190500"/>
            <a:ext cx="6553200" cy="1022350"/>
          </a:xfrm>
        </p:spPr>
        <p:txBody>
          <a:bodyPr/>
          <a:lstStyle/>
          <a:p>
            <a:pPr eaLnBrk="1" hangingPunct="1">
              <a:spcBef>
                <a:spcPct val="0"/>
              </a:spcBef>
              <a:buClr>
                <a:srgbClr val="FFFFFF"/>
              </a:buClr>
            </a:pPr>
            <a:r>
              <a:rPr lang="en-IN" altLang="en-US" sz="2500" b="1">
                <a:solidFill>
                  <a:schemeClr val="bg1"/>
                </a:solidFill>
                <a:latin typeface="Times New Roman" panose="02020603050405020304" pitchFamily="18" charset="0"/>
                <a:cs typeface="Times New Roman" panose="02020603050405020304" pitchFamily="18" charset="0"/>
                <a:sym typeface="Roboto Condensed" panose="02000000000000000000" pitchFamily="2" charset="0"/>
              </a:rPr>
              <a:t>MODULES</a:t>
            </a:r>
          </a:p>
        </p:txBody>
      </p:sp>
      <p:sp>
        <p:nvSpPr>
          <p:cNvPr id="3" name="TextBox 2">
            <a:extLst>
              <a:ext uri="{FF2B5EF4-FFF2-40B4-BE49-F238E27FC236}">
                <a16:creationId xmlns:a16="http://schemas.microsoft.com/office/drawing/2014/main" id="{B7AD148D-D5AF-6560-60D3-12BFD76F5A64}"/>
              </a:ext>
            </a:extLst>
          </p:cNvPr>
          <p:cNvSpPr txBox="1"/>
          <p:nvPr/>
        </p:nvSpPr>
        <p:spPr>
          <a:xfrm>
            <a:off x="304800" y="831850"/>
            <a:ext cx="8305800" cy="6270625"/>
          </a:xfrm>
          <a:prstGeom prst="rect">
            <a:avLst/>
          </a:prstGeom>
          <a:noFill/>
        </p:spPr>
        <p:txBody>
          <a:bodyPr>
            <a:spAutoFit/>
          </a:bodyPr>
          <a:lstStyle/>
          <a:p>
            <a:pPr>
              <a:lnSpc>
                <a:spcPct val="115000"/>
              </a:lnSpc>
              <a:spcAft>
                <a:spcPts val="1000"/>
              </a:spcAft>
              <a:defRPr/>
            </a:pPr>
            <a:r>
              <a:rPr lang="en-IN" b="1" dirty="0">
                <a:latin typeface="Times New Roman" panose="02020603050405020304" pitchFamily="18" charset="0"/>
                <a:ea typeface="Calibri" panose="020F0502020204030204" pitchFamily="34" charset="0"/>
                <a:cs typeface="Times New Roman" panose="02020603050405020304" pitchFamily="18" charset="0"/>
              </a:rPr>
              <a:t>Data Collection</a:t>
            </a:r>
            <a:endParaRPr lang="en-IN" dirty="0">
              <a:latin typeface="Times New Roman" panose="02020603050405020304" pitchFamily="18" charset="0"/>
              <a:ea typeface="Calibri" panose="020F0502020204030204" pitchFamily="34" charset="0"/>
              <a:cs typeface="Times New Roman" panose="02020603050405020304" pitchFamily="18" charset="0"/>
            </a:endParaRPr>
          </a:p>
          <a:p>
            <a:pPr indent="457200" algn="just">
              <a:lnSpc>
                <a:spcPct val="150000"/>
              </a:lnSpc>
              <a:spcAft>
                <a:spcPts val="1000"/>
              </a:spcAft>
              <a:defRPr/>
            </a:pPr>
            <a:r>
              <a:rPr lang="en-IN" sz="1600" dirty="0">
                <a:solidFill>
                  <a:srgbClr val="000000"/>
                </a:solidFill>
                <a:latin typeface="Times New Roman" panose="02020603050405020304" pitchFamily="18" charset="0"/>
                <a:ea typeface="Calibri" panose="020F0502020204030204" pitchFamily="34" charset="0"/>
              </a:rPr>
              <a:t>The outer overall functionality of the proposed system application this indicates that have collected the credit card dataset from various source and analysis and processing of data have done by predicting the farmland  and classifying the rate of accuracy from this information by plotting the graph credit card fraud is predicted.</a:t>
            </a:r>
            <a:endParaRPr lang="en-IN" sz="1600" dirty="0">
              <a:solidFill>
                <a:srgbClr val="000000"/>
              </a:solidFill>
              <a:latin typeface="Calibri" panose="020F0502020204030204" pitchFamily="34" charset="0"/>
              <a:ea typeface="Calibri" panose="020F0502020204030204" pitchFamily="34" charset="0"/>
            </a:endParaRPr>
          </a:p>
          <a:p>
            <a:pPr algn="just">
              <a:lnSpc>
                <a:spcPct val="150000"/>
              </a:lnSpc>
              <a:spcAft>
                <a:spcPts val="1000"/>
              </a:spcAft>
              <a:defRPr/>
            </a:pPr>
            <a:r>
              <a:rPr lang="en-IN"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Pre-Processing</a:t>
            </a:r>
            <a:endParaRPr lang="en-IN" b="1"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defRPr/>
            </a:pPr>
            <a:r>
              <a:rPr lang="en-IN" sz="1600" dirty="0">
                <a:solidFill>
                  <a:srgbClr val="000000"/>
                </a:solidFill>
                <a:latin typeface="Times New Roman" panose="02020603050405020304" pitchFamily="18" charset="0"/>
                <a:ea typeface="Calibri" panose="020F0502020204030204" pitchFamily="34" charset="0"/>
              </a:rPr>
              <a:t>The data is cleaned before loading to the Classifier. Import the Label Encoder class from the sclera library, fit and transform the first column of the data, and then replace the existing text data with the new encoded data.</a:t>
            </a:r>
          </a:p>
          <a:p>
            <a:pPr algn="just">
              <a:lnSpc>
                <a:spcPct val="150000"/>
              </a:lnSpc>
              <a:spcAft>
                <a:spcPts val="1000"/>
              </a:spcAft>
              <a:defRPr/>
            </a:pPr>
            <a:r>
              <a:rPr lang="en-IN"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Feature  Extraction</a:t>
            </a:r>
            <a:endParaRPr lang="en-IN" b="1" dirty="0">
              <a:latin typeface="Times New Roman" panose="02020603050405020304" pitchFamily="18" charset="0"/>
              <a:ea typeface="Calibri" panose="020F0502020204030204" pitchFamily="34" charset="0"/>
              <a:cs typeface="Times New Roman" panose="02020603050405020304" pitchFamily="18" charset="0"/>
            </a:endParaRPr>
          </a:p>
          <a:p>
            <a:pPr indent="238125" algn="just">
              <a:lnSpc>
                <a:spcPct val="150000"/>
              </a:lnSpc>
              <a:spcAft>
                <a:spcPts val="1000"/>
              </a:spcAft>
              <a:defRPr/>
            </a:pPr>
            <a:r>
              <a:rPr lang="en-IN" sz="1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The Feature extraction by Layering of data. For feature extraction, first select the data and process data for original feature. Then reduce the feature by transform refining data. This can be done by selecting the data by CSV file and process the data for original feature and it was transformed and refining data to reduced feature, finally it predicts the accuracy.</a:t>
            </a:r>
            <a:endParaRPr lang="en-IN" sz="16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defRPr/>
            </a:pPr>
            <a:endParaRPr lang="en-IN" sz="1600" dirty="0">
              <a:solidFill>
                <a:srgbClr val="000000"/>
              </a:solidFill>
              <a:latin typeface="Times New Roman" panose="02020603050405020304" pitchFamily="18" charset="0"/>
              <a:ea typeface="Calibri" panose="020F0502020204030204" pitchFamily="34" charset="0"/>
            </a:endParaRPr>
          </a:p>
        </p:txBody>
      </p:sp>
    </p:spTree>
  </p:cSld>
  <p:clrMapOvr>
    <a:masterClrMapping/>
  </p:clrMapOvr>
  <p:transition>
    <p:fade thruBlk="1"/>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a:extLst>
              <a:ext uri="{FF2B5EF4-FFF2-40B4-BE49-F238E27FC236}">
                <a16:creationId xmlns:a16="http://schemas.microsoft.com/office/drawing/2014/main" id="{B6EC125A-F20A-F7D0-1B95-F6A53DBE437E}"/>
              </a:ext>
            </a:extLst>
          </p:cNvPr>
          <p:cNvSpPr>
            <a:spLocks noGrp="1"/>
          </p:cNvSpPr>
          <p:nvPr>
            <p:ph type="title"/>
          </p:nvPr>
        </p:nvSpPr>
        <p:spPr>
          <a:xfrm>
            <a:off x="-2438400" y="0"/>
            <a:ext cx="8553450" cy="666750"/>
          </a:xfrm>
        </p:spPr>
        <p:txBody>
          <a:bodyPr/>
          <a:lstStyle/>
          <a:p>
            <a:pPr>
              <a:spcBef>
                <a:spcPct val="0"/>
              </a:spcBef>
            </a:pPr>
            <a:r>
              <a:rPr lang="en-IN" altLang="en-US" sz="2500" b="1">
                <a:solidFill>
                  <a:schemeClr val="bg1"/>
                </a:solidFill>
                <a:latin typeface="Times New Roman" panose="02020603050405020304" pitchFamily="18" charset="0"/>
                <a:cs typeface="Times New Roman" panose="02020603050405020304" pitchFamily="18" charset="0"/>
                <a:sym typeface="Roboto Condensed" panose="02000000000000000000" pitchFamily="2" charset="0"/>
              </a:rPr>
              <a:t>MODULES</a:t>
            </a:r>
            <a:endParaRPr lang="en-IN" altLang="en-US" sz="2500"/>
          </a:p>
        </p:txBody>
      </p:sp>
      <p:sp>
        <p:nvSpPr>
          <p:cNvPr id="25603" name="Text Placeholder 2">
            <a:extLst>
              <a:ext uri="{FF2B5EF4-FFF2-40B4-BE49-F238E27FC236}">
                <a16:creationId xmlns:a16="http://schemas.microsoft.com/office/drawing/2014/main" id="{4D0B0723-AECA-17B9-8645-95F12788C779}"/>
              </a:ext>
            </a:extLst>
          </p:cNvPr>
          <p:cNvSpPr>
            <a:spLocks noGrp="1"/>
          </p:cNvSpPr>
          <p:nvPr>
            <p:ph type="body" idx="1"/>
          </p:nvPr>
        </p:nvSpPr>
        <p:spPr>
          <a:xfrm>
            <a:off x="228600" y="838200"/>
            <a:ext cx="8763000" cy="4953000"/>
          </a:xfrm>
        </p:spPr>
        <p:txBody>
          <a:bodyPr/>
          <a:lstStyle/>
          <a:p>
            <a:pPr marL="0" indent="0">
              <a:lnSpc>
                <a:spcPct val="150000"/>
              </a:lnSpc>
              <a:spcBef>
                <a:spcPct val="0"/>
              </a:spcBef>
              <a:buSzTx/>
              <a:buFont typeface="Arial" panose="020B0604020202020204" pitchFamily="34" charset="0"/>
              <a:buNone/>
            </a:pPr>
            <a:r>
              <a:rPr lang="en-IN" altLang="en-US" sz="1800" b="1" dirty="0">
                <a:solidFill>
                  <a:srgbClr val="000000"/>
                </a:solidFill>
                <a:latin typeface="Times New Roman" panose="02020603050405020304" pitchFamily="18" charset="0"/>
                <a:cs typeface="Calibri" panose="020F0502020204030204" pitchFamily="34" charset="0"/>
              </a:rPr>
              <a:t>Splitting Data</a:t>
            </a:r>
          </a:p>
          <a:p>
            <a:pPr marL="0" indent="0" algn="just">
              <a:lnSpc>
                <a:spcPct val="150000"/>
              </a:lnSpc>
              <a:spcBef>
                <a:spcPct val="0"/>
              </a:spcBef>
              <a:buSzTx/>
              <a:buFont typeface="Arial" panose="020B0604020202020204" pitchFamily="34" charset="0"/>
              <a:buNone/>
            </a:pPr>
            <a:r>
              <a:rPr lang="en-IN" altLang="en-US" sz="1600" dirty="0">
                <a:solidFill>
                  <a:srgbClr val="000000"/>
                </a:solidFill>
                <a:latin typeface="Times New Roman" panose="02020603050405020304" pitchFamily="18" charset="0"/>
                <a:cs typeface="Calibri" panose="020F0502020204030204" pitchFamily="34" charset="0"/>
              </a:rPr>
              <a:t>The Splitting data by two ways are Training dataset and Testing dataset. In statistics and machine learning we usually split our data into two subsets: training data and testing data, and fit our model on the train data, in order to make predictions on the test data.</a:t>
            </a:r>
          </a:p>
          <a:p>
            <a:pPr marL="0" indent="0" algn="just">
              <a:lnSpc>
                <a:spcPct val="150000"/>
              </a:lnSpc>
              <a:spcBef>
                <a:spcPct val="0"/>
              </a:spcBef>
              <a:buSzTx/>
              <a:buFont typeface="Arial" panose="020B0604020202020204" pitchFamily="34" charset="0"/>
              <a:buNone/>
            </a:pPr>
            <a:r>
              <a:rPr lang="en-IN" altLang="en-US" sz="1600" dirty="0">
                <a:solidFill>
                  <a:srgbClr val="000000"/>
                </a:solidFill>
                <a:latin typeface="Times New Roman" panose="02020603050405020304" pitchFamily="18" charset="0"/>
                <a:cs typeface="Calibri" panose="020F0502020204030204" pitchFamily="34" charset="0"/>
              </a:rPr>
              <a:t> </a:t>
            </a:r>
            <a:r>
              <a:rPr lang="en-IN" altLang="en-US" sz="18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Classification</a:t>
            </a:r>
            <a:endParaRPr lang="en-IN" altLang="en-US" sz="1800" b="1" dirty="0">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50000"/>
              </a:lnSpc>
              <a:spcBef>
                <a:spcPct val="0"/>
              </a:spcBef>
              <a:buSzTx/>
              <a:buFont typeface="Arial" panose="020B0604020202020204" pitchFamily="34" charset="0"/>
              <a:buNone/>
            </a:pPr>
            <a:r>
              <a:rPr lang="en-IN" altLang="en-US" sz="1600" dirty="0">
                <a:solidFill>
                  <a:srgbClr val="000000"/>
                </a:solidFill>
                <a:latin typeface="Times New Roman" panose="02020603050405020304" pitchFamily="18" charset="0"/>
                <a:cs typeface="Calibri" panose="020F0502020204030204" pitchFamily="34" charset="0"/>
              </a:rPr>
              <a:t>Classification of data through </a:t>
            </a:r>
            <a:r>
              <a:rPr lang="en-IN" altLang="en-US" sz="1600" dirty="0" err="1">
                <a:solidFill>
                  <a:srgbClr val="000000"/>
                </a:solidFill>
                <a:latin typeface="Times New Roman" panose="02020603050405020304" pitchFamily="18" charset="0"/>
                <a:cs typeface="Calibri" panose="020F0502020204030204" pitchFamily="34" charset="0"/>
              </a:rPr>
              <a:t>IForest</a:t>
            </a:r>
            <a:r>
              <a:rPr lang="en-IN" altLang="en-US" sz="1600" dirty="0">
                <a:solidFill>
                  <a:srgbClr val="000000"/>
                </a:solidFill>
                <a:latin typeface="Times New Roman" panose="02020603050405020304" pitchFamily="18" charset="0"/>
                <a:cs typeface="Calibri" panose="020F0502020204030204" pitchFamily="34" charset="0"/>
              </a:rPr>
              <a:t> (Isolation Forest) Algorithm use randomness by design to ensure they effectively learn the function being approximated for the problem. Randomness is used because this class of machine learning algorithm performs better with it than without.</a:t>
            </a:r>
          </a:p>
          <a:p>
            <a:pPr marL="0" indent="0" algn="just">
              <a:lnSpc>
                <a:spcPct val="150000"/>
              </a:lnSpc>
              <a:spcBef>
                <a:spcPct val="0"/>
              </a:spcBef>
              <a:spcAft>
                <a:spcPts val="1000"/>
              </a:spcAft>
              <a:buSzTx/>
              <a:buFont typeface="Arial" panose="020B0604020202020204" pitchFamily="34" charset="0"/>
              <a:buNone/>
            </a:pPr>
            <a:r>
              <a:rPr lang="en-IN" altLang="en-US" sz="1800" b="1" dirty="0">
                <a:solidFill>
                  <a:srgbClr val="000000"/>
                </a:solidFill>
                <a:latin typeface="Times New Roman" panose="02020603050405020304" pitchFamily="18" charset="0"/>
                <a:cs typeface="Calibri" panose="020F0502020204030204" pitchFamily="34" charset="0"/>
              </a:rPr>
              <a:t>Accuracy Prediction</a:t>
            </a:r>
            <a:endParaRPr lang="en-IN" altLang="en-US" sz="1800" b="1" dirty="0">
              <a:cs typeface="Calibri" panose="020F0502020204030204" pitchFamily="34" charset="0"/>
            </a:endParaRPr>
          </a:p>
          <a:p>
            <a:pPr marL="0" indent="0" algn="just">
              <a:lnSpc>
                <a:spcPct val="150000"/>
              </a:lnSpc>
              <a:spcBef>
                <a:spcPct val="0"/>
              </a:spcBef>
              <a:spcAft>
                <a:spcPts val="1000"/>
              </a:spcAft>
              <a:buSzTx/>
              <a:buFont typeface="Arial" panose="020B0604020202020204" pitchFamily="34" charset="0"/>
              <a:buNone/>
            </a:pPr>
            <a:r>
              <a:rPr lang="en-IN" altLang="en-US" sz="1600" dirty="0">
                <a:solidFill>
                  <a:srgbClr val="000000"/>
                </a:solidFill>
                <a:latin typeface="Times New Roman" panose="02020603050405020304" pitchFamily="18" charset="0"/>
                <a:cs typeface="Calibri" panose="020F0502020204030204" pitchFamily="34" charset="0"/>
              </a:rPr>
              <a:t>The accuracy agriculture prediction occurs using the classifier, list with predicted values and plot the farmland graph. Predicting the test set result. The prediction result will give you probability of finding the farmland. This will convert that probability into binary 0 and 1. 1 for Fraud  and 0 for Non-Fraud.  This is the final step where  this work evaluating our model performance.</a:t>
            </a:r>
            <a:endParaRPr lang="en-IN" altLang="en-US" sz="1600" dirty="0">
              <a:latin typeface="Times New Roman" panose="02020603050405020304" pitchFamily="18" charset="0"/>
              <a:cs typeface="Calibri" panose="020F0502020204030204" pitchFamily="34" charset="0"/>
            </a:endParaRPr>
          </a:p>
          <a:p>
            <a:pPr marL="0" indent="0" algn="just">
              <a:lnSpc>
                <a:spcPct val="150000"/>
              </a:lnSpc>
              <a:spcBef>
                <a:spcPct val="0"/>
              </a:spcBef>
              <a:buSzTx/>
              <a:buFont typeface="Arial" panose="020B0604020202020204" pitchFamily="34" charset="0"/>
              <a:buNone/>
            </a:pPr>
            <a:endParaRPr lang="en-IN" altLang="en-US" sz="16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5FD48EFE-0085-4CBD-CE77-59117B6D905D}"/>
              </a:ext>
            </a:extLst>
          </p:cNvPr>
          <p:cNvSpPr txBox="1">
            <a:spLocks noGrp="1"/>
          </p:cNvSpPr>
          <p:nvPr>
            <p:ph type="title"/>
          </p:nvPr>
        </p:nvSpPr>
        <p:spPr>
          <a:xfrm>
            <a:off x="-1143000" y="-228600"/>
            <a:ext cx="5257800" cy="1022350"/>
          </a:xfrm>
        </p:spPr>
        <p:txBody>
          <a:bodyPr rtlCol="0">
            <a:normAutofit/>
          </a:bodyPr>
          <a:lstStyle/>
          <a:p>
            <a:pPr eaLnBrk="1" fontAlgn="auto" hangingPunct="1">
              <a:spcBef>
                <a:spcPct val="0"/>
              </a:spcBef>
              <a:spcAft>
                <a:spcPts val="0"/>
              </a:spcAft>
              <a:buClr>
                <a:srgbClr val="FFFFFF"/>
              </a:buClr>
              <a:buFont typeface="Roboto Condensed" charset="0"/>
              <a:buNone/>
              <a:defRPr/>
            </a:pPr>
            <a:r>
              <a:rPr lang="en-IN" sz="2500" b="1" spc="-5" dirty="0">
                <a:solidFill>
                  <a:srgbClr val="FFFFFF"/>
                </a:solidFill>
                <a:latin typeface="Times New Roman" panose="02020603050405020304" pitchFamily="18" charset="0"/>
                <a:cs typeface="Times New Roman" panose="02020603050405020304" pitchFamily="18" charset="0"/>
                <a:sym typeface="Arial" pitchFamily="34" charset="0"/>
              </a:rPr>
              <a:t>CONTENTS</a:t>
            </a:r>
            <a:endParaRPr lang="en-IN" sz="2500" b="1" dirty="0">
              <a:solidFill>
                <a:schemeClr val="bg1"/>
              </a:solidFill>
              <a:latin typeface="Times New Roman" panose="02020603050405020304" pitchFamily="18" charset="0"/>
              <a:cs typeface="Times New Roman" panose="02020603050405020304" pitchFamily="18" charset="0"/>
              <a:sym typeface="Roboto Condensed" charset="0"/>
            </a:endParaRPr>
          </a:p>
        </p:txBody>
      </p:sp>
      <p:sp>
        <p:nvSpPr>
          <p:cNvPr id="5" name="Content Placeholder 2">
            <a:extLst>
              <a:ext uri="{FF2B5EF4-FFF2-40B4-BE49-F238E27FC236}">
                <a16:creationId xmlns:a16="http://schemas.microsoft.com/office/drawing/2014/main" id="{EE9AD7F7-240A-D177-9CE2-CA82B7D8192D}"/>
              </a:ext>
            </a:extLst>
          </p:cNvPr>
          <p:cNvSpPr txBox="1">
            <a:spLocks/>
          </p:cNvSpPr>
          <p:nvPr/>
        </p:nvSpPr>
        <p:spPr bwMode="auto">
          <a:xfrm>
            <a:off x="457200" y="788834"/>
            <a:ext cx="7391400" cy="4648200"/>
          </a:xfrm>
          <a:prstGeom prst="rect">
            <a:avLst/>
          </a:prstGeom>
          <a:noFill/>
          <a:ln w="9525">
            <a:noFill/>
            <a:miter lim="800000"/>
            <a:headEnd/>
            <a:tailEnd/>
          </a:ln>
        </p:spPr>
        <p:txBody>
          <a:bodyPr lIns="91425" tIns="91425" rIns="91425" bIns="91425"/>
          <a:lstStyle/>
          <a:p>
            <a:pPr marL="127000" eaLnBrk="1" fontAlgn="auto" hangingPunct="1">
              <a:lnSpc>
                <a:spcPct val="150000"/>
              </a:lnSpc>
              <a:spcBef>
                <a:spcPts val="0"/>
              </a:spcBef>
              <a:spcAft>
                <a:spcPts val="0"/>
              </a:spcAft>
              <a:buSzPts val="1600"/>
              <a:buFont typeface="Wingdings 2"/>
              <a:buNone/>
              <a:defRPr/>
            </a:pPr>
            <a:r>
              <a:rPr lang="en-US" sz="1400" dirty="0">
                <a:latin typeface="Times New Roman" pitchFamily="18" charset="0"/>
                <a:cs typeface="Times New Roman" pitchFamily="18" charset="0"/>
              </a:rPr>
              <a:t>1. </a:t>
            </a:r>
            <a:r>
              <a:rPr lang="en-US" sz="1600" dirty="0">
                <a:latin typeface="Times New Roman" pitchFamily="18" charset="0"/>
                <a:cs typeface="Times New Roman" pitchFamily="18" charset="0"/>
              </a:rPr>
              <a:t>Objectives</a:t>
            </a:r>
          </a:p>
          <a:p>
            <a:pPr marL="127000" eaLnBrk="1" fontAlgn="auto" hangingPunct="1">
              <a:lnSpc>
                <a:spcPct val="150000"/>
              </a:lnSpc>
              <a:spcBef>
                <a:spcPts val="0"/>
              </a:spcBef>
              <a:spcAft>
                <a:spcPts val="0"/>
              </a:spcAft>
              <a:buSzPts val="1600"/>
              <a:buFont typeface="Wingdings 2"/>
              <a:buNone/>
              <a:defRPr/>
            </a:pPr>
            <a:r>
              <a:rPr lang="en-US" sz="1600" dirty="0">
                <a:latin typeface="Times New Roman" pitchFamily="18" charset="0"/>
                <a:cs typeface="Times New Roman" pitchFamily="18" charset="0"/>
              </a:rPr>
              <a:t>2. Literature Survey</a:t>
            </a:r>
          </a:p>
          <a:p>
            <a:pPr marL="127000" eaLnBrk="1" fontAlgn="auto" hangingPunct="1">
              <a:lnSpc>
                <a:spcPct val="150000"/>
              </a:lnSpc>
              <a:spcBef>
                <a:spcPts val="0"/>
              </a:spcBef>
              <a:spcAft>
                <a:spcPts val="0"/>
              </a:spcAft>
              <a:buSzPts val="1600"/>
              <a:buFont typeface="Wingdings 2"/>
              <a:buNone/>
              <a:defRPr/>
            </a:pPr>
            <a:r>
              <a:rPr lang="en-US" sz="1600" dirty="0">
                <a:latin typeface="Times New Roman" pitchFamily="18" charset="0"/>
                <a:cs typeface="Times New Roman" pitchFamily="18" charset="0"/>
              </a:rPr>
              <a:t>3. System Analysis</a:t>
            </a:r>
          </a:p>
          <a:p>
            <a:pPr marL="127000" eaLnBrk="1" fontAlgn="auto" hangingPunct="1">
              <a:lnSpc>
                <a:spcPct val="150000"/>
              </a:lnSpc>
              <a:spcBef>
                <a:spcPts val="0"/>
              </a:spcBef>
              <a:spcAft>
                <a:spcPts val="0"/>
              </a:spcAft>
              <a:buSzPts val="1600"/>
              <a:buFont typeface="Wingdings 2"/>
              <a:buNone/>
              <a:defRPr/>
            </a:pPr>
            <a:r>
              <a:rPr lang="en-US" sz="1600" dirty="0">
                <a:latin typeface="Times New Roman" pitchFamily="18" charset="0"/>
                <a:cs typeface="Times New Roman" pitchFamily="18" charset="0"/>
              </a:rPr>
              <a:t>      3.1 Existing System</a:t>
            </a:r>
          </a:p>
          <a:p>
            <a:pPr marL="127000" eaLnBrk="1" fontAlgn="auto" hangingPunct="1">
              <a:lnSpc>
                <a:spcPct val="150000"/>
              </a:lnSpc>
              <a:spcBef>
                <a:spcPts val="0"/>
              </a:spcBef>
              <a:spcAft>
                <a:spcPts val="0"/>
              </a:spcAft>
              <a:buSzPts val="1600"/>
              <a:buFont typeface="Wingdings 2"/>
              <a:buNone/>
              <a:defRPr/>
            </a:pPr>
            <a:r>
              <a:rPr lang="en-US" sz="1600" dirty="0">
                <a:latin typeface="Times New Roman" pitchFamily="18" charset="0"/>
                <a:cs typeface="Times New Roman" pitchFamily="18" charset="0"/>
              </a:rPr>
              <a:t>      3.2 Proposed System</a:t>
            </a:r>
          </a:p>
          <a:p>
            <a:pPr marL="127000" eaLnBrk="1" fontAlgn="auto" hangingPunct="1">
              <a:lnSpc>
                <a:spcPct val="150000"/>
              </a:lnSpc>
              <a:spcBef>
                <a:spcPts val="0"/>
              </a:spcBef>
              <a:spcAft>
                <a:spcPts val="0"/>
              </a:spcAft>
              <a:buSzPts val="1600"/>
              <a:buFont typeface="Wingdings 2"/>
              <a:buNone/>
              <a:defRPr/>
            </a:pPr>
            <a:r>
              <a:rPr lang="en-US" sz="1600" dirty="0">
                <a:latin typeface="Times New Roman" pitchFamily="18" charset="0"/>
                <a:cs typeface="Times New Roman" pitchFamily="18" charset="0"/>
              </a:rPr>
              <a:t>      3.3 Software and Hardware Requirements</a:t>
            </a:r>
          </a:p>
          <a:p>
            <a:pPr marL="127000" eaLnBrk="1" fontAlgn="auto" hangingPunct="1">
              <a:lnSpc>
                <a:spcPct val="150000"/>
              </a:lnSpc>
              <a:spcBef>
                <a:spcPts val="0"/>
              </a:spcBef>
              <a:spcAft>
                <a:spcPts val="0"/>
              </a:spcAft>
              <a:buSzPts val="1600"/>
              <a:buFont typeface="Wingdings 2"/>
              <a:buNone/>
              <a:defRPr/>
            </a:pPr>
            <a:r>
              <a:rPr lang="en-US" sz="1600" dirty="0">
                <a:latin typeface="Times New Roman" pitchFamily="18" charset="0"/>
                <a:cs typeface="Times New Roman" pitchFamily="18" charset="0"/>
              </a:rPr>
              <a:t>4. System Design</a:t>
            </a:r>
          </a:p>
          <a:p>
            <a:pPr marL="127000" eaLnBrk="1" fontAlgn="auto" hangingPunct="1">
              <a:lnSpc>
                <a:spcPct val="150000"/>
              </a:lnSpc>
              <a:spcBef>
                <a:spcPts val="0"/>
              </a:spcBef>
              <a:spcAft>
                <a:spcPts val="0"/>
              </a:spcAft>
              <a:buSzPts val="1600"/>
              <a:buFont typeface="Wingdings 2"/>
              <a:buNone/>
              <a:defRPr/>
            </a:pPr>
            <a:r>
              <a:rPr lang="en-US" sz="1600" dirty="0">
                <a:latin typeface="Times New Roman" pitchFamily="18" charset="0"/>
                <a:cs typeface="Times New Roman" pitchFamily="18" charset="0"/>
              </a:rPr>
              <a:t>      4.1 System Architecture </a:t>
            </a:r>
          </a:p>
          <a:p>
            <a:pPr marL="127000" eaLnBrk="1" fontAlgn="auto" hangingPunct="1">
              <a:lnSpc>
                <a:spcPct val="150000"/>
              </a:lnSpc>
              <a:spcBef>
                <a:spcPts val="0"/>
              </a:spcBef>
              <a:spcAft>
                <a:spcPts val="0"/>
              </a:spcAft>
              <a:buSzPts val="1600"/>
              <a:buFont typeface="Wingdings 2"/>
              <a:buNone/>
              <a:defRPr/>
            </a:pPr>
            <a:r>
              <a:rPr lang="en-US" sz="1600" dirty="0">
                <a:latin typeface="Times New Roman" pitchFamily="18" charset="0"/>
                <a:cs typeface="Times New Roman" pitchFamily="18" charset="0"/>
              </a:rPr>
              <a:t>      4.2 Data Flow Diagram </a:t>
            </a:r>
          </a:p>
          <a:p>
            <a:pPr marL="127000" eaLnBrk="1" fontAlgn="auto" hangingPunct="1">
              <a:lnSpc>
                <a:spcPct val="150000"/>
              </a:lnSpc>
              <a:spcBef>
                <a:spcPts val="0"/>
              </a:spcBef>
              <a:spcAft>
                <a:spcPts val="0"/>
              </a:spcAft>
              <a:buSzPts val="1600"/>
              <a:buFont typeface="Wingdings 2"/>
              <a:buNone/>
              <a:defRPr/>
            </a:pPr>
            <a:r>
              <a:rPr lang="en-US" sz="1600" dirty="0">
                <a:latin typeface="Times New Roman" pitchFamily="18" charset="0"/>
                <a:cs typeface="Times New Roman" pitchFamily="18" charset="0"/>
              </a:rPr>
              <a:t>      4.3UML Diagrams </a:t>
            </a:r>
          </a:p>
          <a:p>
            <a:pPr marL="127000" eaLnBrk="1" fontAlgn="auto" hangingPunct="1">
              <a:lnSpc>
                <a:spcPct val="150000"/>
              </a:lnSpc>
              <a:spcBef>
                <a:spcPts val="0"/>
              </a:spcBef>
              <a:spcAft>
                <a:spcPts val="0"/>
              </a:spcAft>
              <a:buSzPts val="1600"/>
              <a:buFont typeface="Wingdings 2"/>
              <a:buNone/>
              <a:defRPr/>
            </a:pPr>
            <a:r>
              <a:rPr lang="en-US" sz="1600" dirty="0">
                <a:latin typeface="Times New Roman" pitchFamily="18" charset="0"/>
                <a:cs typeface="Times New Roman" pitchFamily="18" charset="0"/>
              </a:rPr>
              <a:t>5. System Implementation</a:t>
            </a:r>
          </a:p>
          <a:p>
            <a:pPr marL="127000" eaLnBrk="1" fontAlgn="auto" hangingPunct="1">
              <a:lnSpc>
                <a:spcPct val="150000"/>
              </a:lnSpc>
              <a:spcBef>
                <a:spcPts val="0"/>
              </a:spcBef>
              <a:spcAft>
                <a:spcPts val="0"/>
              </a:spcAft>
              <a:buSzPts val="1600"/>
              <a:buFont typeface="Wingdings 2"/>
              <a:buNone/>
              <a:defRPr/>
            </a:pPr>
            <a:r>
              <a:rPr lang="en-US" sz="1600" dirty="0">
                <a:latin typeface="Times New Roman" pitchFamily="18" charset="0"/>
                <a:cs typeface="Times New Roman" pitchFamily="18" charset="0"/>
              </a:rPr>
              <a:t>      5.1 Modules</a:t>
            </a:r>
          </a:p>
          <a:p>
            <a:pPr marL="127000" eaLnBrk="1" fontAlgn="auto" hangingPunct="1">
              <a:lnSpc>
                <a:spcPct val="150000"/>
              </a:lnSpc>
              <a:spcBef>
                <a:spcPts val="0"/>
              </a:spcBef>
              <a:spcAft>
                <a:spcPts val="0"/>
              </a:spcAft>
              <a:buSzPts val="1600"/>
              <a:buFont typeface="Wingdings 2"/>
              <a:buNone/>
              <a:defRPr/>
            </a:pPr>
            <a:r>
              <a:rPr lang="en-US" sz="1600" dirty="0">
                <a:latin typeface="Times New Roman" pitchFamily="18" charset="0"/>
                <a:cs typeface="Times New Roman" pitchFamily="18" charset="0"/>
              </a:rPr>
              <a:t>6. Screen Shots</a:t>
            </a:r>
          </a:p>
          <a:p>
            <a:pPr marL="127000" eaLnBrk="1" fontAlgn="auto" hangingPunct="1">
              <a:lnSpc>
                <a:spcPct val="150000"/>
              </a:lnSpc>
              <a:spcBef>
                <a:spcPts val="0"/>
              </a:spcBef>
              <a:spcAft>
                <a:spcPts val="0"/>
              </a:spcAft>
              <a:buSzPts val="1600"/>
              <a:buFont typeface="Wingdings 2"/>
              <a:buNone/>
              <a:defRPr/>
            </a:pPr>
            <a:r>
              <a:rPr lang="en-US" sz="1600" dirty="0">
                <a:latin typeface="Times New Roman" pitchFamily="18" charset="0"/>
                <a:cs typeface="Times New Roman" pitchFamily="18" charset="0"/>
              </a:rPr>
              <a:t>7. </a:t>
            </a:r>
            <a:r>
              <a:rPr lang="en-US" altLang="en-US" sz="1600" dirty="0">
                <a:latin typeface="Times New Roman" pitchFamily="18" charset="0"/>
                <a:cs typeface="Times New Roman" pitchFamily="18" charset="0"/>
              </a:rPr>
              <a:t>Future Work </a:t>
            </a:r>
          </a:p>
          <a:p>
            <a:pPr marL="127000" eaLnBrk="1" fontAlgn="auto" hangingPunct="1">
              <a:lnSpc>
                <a:spcPct val="150000"/>
              </a:lnSpc>
              <a:spcBef>
                <a:spcPts val="0"/>
              </a:spcBef>
              <a:spcAft>
                <a:spcPts val="0"/>
              </a:spcAft>
              <a:buSzPts val="1600"/>
              <a:buFont typeface="Wingdings 2"/>
              <a:buNone/>
              <a:defRPr/>
            </a:pPr>
            <a:r>
              <a:rPr lang="en-US" sz="1600" dirty="0">
                <a:latin typeface="Times New Roman" pitchFamily="18" charset="0"/>
                <a:cs typeface="Times New Roman" pitchFamily="18" charset="0"/>
              </a:rPr>
              <a:t>8. Conclusion</a:t>
            </a:r>
          </a:p>
          <a:p>
            <a:pPr marL="127000" eaLnBrk="1" fontAlgn="auto" hangingPunct="1">
              <a:lnSpc>
                <a:spcPct val="150000"/>
              </a:lnSpc>
              <a:spcBef>
                <a:spcPts val="0"/>
              </a:spcBef>
              <a:spcAft>
                <a:spcPts val="0"/>
              </a:spcAft>
              <a:buSzPts val="1600"/>
              <a:buFont typeface="Wingdings 2"/>
              <a:buNone/>
              <a:defRPr/>
            </a:pPr>
            <a:r>
              <a:rPr lang="en-US" sz="1600" dirty="0">
                <a:latin typeface="Times New Roman" pitchFamily="18" charset="0"/>
                <a:cs typeface="Times New Roman" pitchFamily="18" charset="0"/>
              </a:rPr>
              <a:t>9. References</a:t>
            </a:r>
          </a:p>
          <a:p>
            <a:pPr marL="973138" fontAlgn="auto">
              <a:lnSpc>
                <a:spcPct val="150000"/>
              </a:lnSpc>
              <a:spcBef>
                <a:spcPts val="0"/>
              </a:spcBef>
              <a:spcAft>
                <a:spcPts val="0"/>
              </a:spcAft>
              <a:buSzPct val="100000"/>
              <a:defRPr/>
            </a:pPr>
            <a:endParaRPr lang="en-US" sz="1400" kern="0" dirty="0">
              <a:solidFill>
                <a:srgbClr val="7030A0"/>
              </a:solidFill>
              <a:latin typeface="Times New Roman" pitchFamily="18" charset="0"/>
              <a:ea typeface="Arial"/>
              <a:cs typeface="Times New Roman" pitchFamily="18" charset="0"/>
              <a:sym typeface="Arial" pitchFamily="34" charset="0"/>
            </a:endParaRPr>
          </a:p>
          <a:p>
            <a:pPr marL="973138" indent="347663" fontAlgn="auto">
              <a:lnSpc>
                <a:spcPct val="150000"/>
              </a:lnSpc>
              <a:spcBef>
                <a:spcPts val="0"/>
              </a:spcBef>
              <a:spcAft>
                <a:spcPts val="0"/>
              </a:spcAft>
              <a:buSzPct val="100000"/>
              <a:buFontTx/>
              <a:buChar char="•"/>
              <a:defRPr/>
            </a:pPr>
            <a:endParaRPr lang="en-US" sz="1400" b="1" kern="0" dirty="0">
              <a:solidFill>
                <a:srgbClr val="7030A0"/>
              </a:solidFill>
              <a:latin typeface="Times New Roman" pitchFamily="18" charset="0"/>
              <a:ea typeface="Arial"/>
              <a:cs typeface="Times New Roman" pitchFamily="18" charset="0"/>
              <a:sym typeface="Arial" pitchFamily="34" charset="0"/>
            </a:endParaRPr>
          </a:p>
          <a:p>
            <a:pPr marL="342900" indent="-342900" fontAlgn="auto">
              <a:lnSpc>
                <a:spcPct val="150000"/>
              </a:lnSpc>
              <a:spcBef>
                <a:spcPts val="0"/>
              </a:spcBef>
              <a:spcAft>
                <a:spcPts val="0"/>
              </a:spcAft>
              <a:buSzPct val="100000"/>
              <a:buFontTx/>
              <a:buChar char="•"/>
              <a:defRPr/>
            </a:pPr>
            <a:endParaRPr lang="en-US" sz="1400" kern="0" dirty="0">
              <a:solidFill>
                <a:srgbClr val="7030A0"/>
              </a:solidFill>
              <a:latin typeface="Times New Roman" pitchFamily="18" charset="0"/>
              <a:ea typeface="Arial"/>
              <a:cs typeface="Times New Roman" pitchFamily="18" charset="0"/>
              <a:sym typeface="Arial" pitchFamily="34" charset="0"/>
            </a:endParaRPr>
          </a:p>
        </p:txBody>
      </p:sp>
    </p:spTree>
  </p:cSld>
  <p:clrMapOvr>
    <a:masterClrMapping/>
  </p:clrMapOvr>
  <p:transition>
    <p:fade thruBlk="1"/>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716B9-3F87-7D41-64A5-FC00A353544F}"/>
              </a:ext>
            </a:extLst>
          </p:cNvPr>
          <p:cNvSpPr>
            <a:spLocks noGrp="1"/>
          </p:cNvSpPr>
          <p:nvPr>
            <p:ph type="title"/>
          </p:nvPr>
        </p:nvSpPr>
        <p:spPr>
          <a:xfrm>
            <a:off x="0" y="0"/>
            <a:ext cx="5334000" cy="666731"/>
          </a:xfrm>
        </p:spPr>
        <p:txBody>
          <a:bodyPr/>
          <a:lstStyle/>
          <a:p>
            <a:r>
              <a:rPr lang="en-IN" sz="2800" b="1" dirty="0">
                <a:solidFill>
                  <a:schemeClr val="bg1"/>
                </a:solidFill>
                <a:latin typeface="Times New Roman" panose="02020603050405020304" pitchFamily="18" charset="0"/>
                <a:cs typeface="Times New Roman" panose="02020603050405020304" pitchFamily="18" charset="0"/>
              </a:rPr>
              <a:t>PERFORMANCE ANALYSIS</a:t>
            </a:r>
          </a:p>
        </p:txBody>
      </p:sp>
      <p:sp>
        <p:nvSpPr>
          <p:cNvPr id="3" name="Text Placeholder 2">
            <a:extLst>
              <a:ext uri="{FF2B5EF4-FFF2-40B4-BE49-F238E27FC236}">
                <a16:creationId xmlns:a16="http://schemas.microsoft.com/office/drawing/2014/main" id="{7D25CEDB-B5CF-02B9-94EA-4996E4AE69CF}"/>
              </a:ext>
            </a:extLst>
          </p:cNvPr>
          <p:cNvSpPr>
            <a:spLocks noGrp="1"/>
          </p:cNvSpPr>
          <p:nvPr>
            <p:ph type="body" idx="1"/>
          </p:nvPr>
        </p:nvSpPr>
        <p:spPr>
          <a:xfrm>
            <a:off x="457200" y="1082774"/>
            <a:ext cx="7491525" cy="4692451"/>
          </a:xfrm>
        </p:spPr>
        <p:txBody>
          <a:bodyPr/>
          <a:lstStyle/>
          <a:p>
            <a:pPr marL="0" indent="0">
              <a:buNone/>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PROCESSING</a:t>
            </a:r>
            <a:r>
              <a:rPr lang="en-US" sz="1800" b="1" spc="-7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SPEED</a:t>
            </a:r>
            <a:endPar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This</a:t>
            </a:r>
            <a:r>
              <a:rPr lang="en-US" sz="1600" spc="-3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section</a:t>
            </a:r>
            <a:r>
              <a:rPr lang="en-US" sz="1600" spc="-3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extends</a:t>
            </a:r>
            <a:r>
              <a:rPr lang="en-US" sz="1600" spc="-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the analysis of</a:t>
            </a:r>
            <a:r>
              <a:rPr lang="en-US" sz="1600" spc="-6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the techniques</a:t>
            </a:r>
            <a:r>
              <a:rPr lang="en-US" sz="16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proposed</a:t>
            </a:r>
            <a:r>
              <a:rPr lang="en-US" sz="1600" spc="-2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previously</a:t>
            </a:r>
            <a:r>
              <a:rPr lang="en-US" sz="1600" spc="-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for</a:t>
            </a:r>
            <a:r>
              <a:rPr lang="en-US" sz="1600" spc="-1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the big</a:t>
            </a:r>
            <a:r>
              <a:rPr lang="en-US" sz="1600" spc="-2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data</a:t>
            </a:r>
            <a:r>
              <a:rPr lang="en-US" sz="1600" spc="-29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forensic investigation. There are different factors that can influence the selection and</a:t>
            </a:r>
            <a:r>
              <a:rPr lang="en-US" sz="16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performance of the forensic techniques. These factors should be </a:t>
            </a:r>
            <a:r>
              <a:rPr lang="en-US" sz="1600" dirty="0" err="1">
                <a:effectLst/>
                <a:latin typeface="Times New Roman" panose="02020603050405020304" pitchFamily="18" charset="0"/>
                <a:ea typeface="Times New Roman" panose="02020603050405020304" pitchFamily="18" charset="0"/>
                <a:cs typeface="Times New Roman" panose="02020603050405020304" pitchFamily="18" charset="0"/>
              </a:rPr>
              <a:t>analysed</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closely before</a:t>
            </a:r>
            <a:r>
              <a:rPr lang="en-US" sz="16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carrying out the implementation. The following table has been populated based on the</a:t>
            </a:r>
            <a:r>
              <a:rPr lang="en-US" sz="16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available resources</a:t>
            </a:r>
            <a:r>
              <a:rPr lang="en-US" sz="16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and</a:t>
            </a:r>
            <a:r>
              <a:rPr lang="en-US" sz="16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the</a:t>
            </a:r>
            <a:r>
              <a:rPr lang="en-US" sz="1600" spc="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sensitivity</a:t>
            </a:r>
            <a:r>
              <a:rPr lang="en-US" sz="1600" spc="-3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of</a:t>
            </a:r>
            <a:r>
              <a:rPr lang="en-US" sz="1600" spc="-3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the</a:t>
            </a:r>
            <a:r>
              <a:rPr lang="en-US" sz="16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data</a:t>
            </a:r>
            <a:r>
              <a:rPr lang="en-US" sz="1600" spc="-1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to</a:t>
            </a:r>
            <a:r>
              <a:rPr lang="en-US" sz="16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be</a:t>
            </a:r>
            <a:r>
              <a:rPr lang="en-US" sz="16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used</a:t>
            </a:r>
            <a:r>
              <a:rPr lang="en-US" sz="1600" spc="2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for</a:t>
            </a:r>
            <a:r>
              <a:rPr lang="en-US" sz="1600" spc="-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investigation.</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IN" dirty="0"/>
          </a:p>
        </p:txBody>
      </p:sp>
      <p:pic>
        <p:nvPicPr>
          <p:cNvPr id="5" name="image22.jpeg">
            <a:extLst>
              <a:ext uri="{FF2B5EF4-FFF2-40B4-BE49-F238E27FC236}">
                <a16:creationId xmlns:a16="http://schemas.microsoft.com/office/drawing/2014/main" id="{2DCF11EE-B20C-D43B-285B-8B14FF9C78E7}"/>
              </a:ext>
            </a:extLst>
          </p:cNvPr>
          <p:cNvPicPr>
            <a:picLocks noChangeAspect="1"/>
          </p:cNvPicPr>
          <p:nvPr/>
        </p:nvPicPr>
        <p:blipFill>
          <a:blip r:embed="rId2" cstate="print"/>
          <a:stretch>
            <a:fillRect/>
          </a:stretch>
        </p:blipFill>
        <p:spPr>
          <a:xfrm>
            <a:off x="762000" y="2895600"/>
            <a:ext cx="4267200" cy="3178175"/>
          </a:xfrm>
          <a:prstGeom prst="rect">
            <a:avLst/>
          </a:prstGeom>
        </p:spPr>
      </p:pic>
      <p:pic>
        <p:nvPicPr>
          <p:cNvPr id="4" name="Picture 3">
            <a:extLst>
              <a:ext uri="{FF2B5EF4-FFF2-40B4-BE49-F238E27FC236}">
                <a16:creationId xmlns:a16="http://schemas.microsoft.com/office/drawing/2014/main" id="{2166A294-1841-5704-5F8C-1C5DE3C5D50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105400" y="3151187"/>
            <a:ext cx="3810000" cy="2667000"/>
          </a:xfrm>
          <a:prstGeom prst="rect">
            <a:avLst/>
          </a:prstGeom>
          <a:noFill/>
          <a:ln>
            <a:noFill/>
          </a:ln>
        </p:spPr>
      </p:pic>
    </p:spTree>
    <p:extLst>
      <p:ext uri="{BB962C8B-B14F-4D97-AF65-F5344CB8AC3E}">
        <p14:creationId xmlns:p14="http://schemas.microsoft.com/office/powerpoint/2010/main" val="12307004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FF62A-BFA0-FD5B-8F4A-E2CD1A841032}"/>
              </a:ext>
            </a:extLst>
          </p:cNvPr>
          <p:cNvSpPr>
            <a:spLocks noGrp="1"/>
          </p:cNvSpPr>
          <p:nvPr>
            <p:ph type="title"/>
          </p:nvPr>
        </p:nvSpPr>
        <p:spPr>
          <a:xfrm>
            <a:off x="0" y="0"/>
            <a:ext cx="4343400" cy="666731"/>
          </a:xfrm>
        </p:spPr>
        <p:txBody>
          <a:bodyPr/>
          <a:lstStyle/>
          <a:p>
            <a:r>
              <a:rPr lang="en-IN" sz="2800" b="1" dirty="0">
                <a:solidFill>
                  <a:schemeClr val="bg1"/>
                </a:solidFill>
                <a:latin typeface="Times New Roman" panose="02020603050405020304" pitchFamily="18" charset="0"/>
                <a:cs typeface="Times New Roman" panose="02020603050405020304" pitchFamily="18" charset="0"/>
              </a:rPr>
              <a:t>SCREENSHOTS</a:t>
            </a:r>
          </a:p>
        </p:txBody>
      </p:sp>
      <p:pic>
        <p:nvPicPr>
          <p:cNvPr id="6" name="Picture 5">
            <a:extLst>
              <a:ext uri="{FF2B5EF4-FFF2-40B4-BE49-F238E27FC236}">
                <a16:creationId xmlns:a16="http://schemas.microsoft.com/office/drawing/2014/main" id="{123A0FA5-8BD0-3B95-12F4-1AEEFBA231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752600"/>
            <a:ext cx="4495800" cy="3810000"/>
          </a:xfrm>
          <a:prstGeom prst="rect">
            <a:avLst/>
          </a:prstGeom>
        </p:spPr>
      </p:pic>
      <p:pic>
        <p:nvPicPr>
          <p:cNvPr id="8" name="Picture 7">
            <a:extLst>
              <a:ext uri="{FF2B5EF4-FFF2-40B4-BE49-F238E27FC236}">
                <a16:creationId xmlns:a16="http://schemas.microsoft.com/office/drawing/2014/main" id="{9F0E8A3A-9A5D-0888-009A-4165F79872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95800" y="1752599"/>
            <a:ext cx="4648200" cy="3810001"/>
          </a:xfrm>
          <a:prstGeom prst="rect">
            <a:avLst/>
          </a:prstGeom>
        </p:spPr>
      </p:pic>
    </p:spTree>
    <p:extLst>
      <p:ext uri="{BB962C8B-B14F-4D97-AF65-F5344CB8AC3E}">
        <p14:creationId xmlns:p14="http://schemas.microsoft.com/office/powerpoint/2010/main" val="32063216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a:extLst>
              <a:ext uri="{FF2B5EF4-FFF2-40B4-BE49-F238E27FC236}">
                <a16:creationId xmlns:a16="http://schemas.microsoft.com/office/drawing/2014/main" id="{CBE2DEA7-E5A6-82DD-3DC0-D3D63D16D195}"/>
              </a:ext>
            </a:extLst>
          </p:cNvPr>
          <p:cNvSpPr>
            <a:spLocks noGrp="1"/>
          </p:cNvSpPr>
          <p:nvPr>
            <p:ph type="title"/>
          </p:nvPr>
        </p:nvSpPr>
        <p:spPr>
          <a:xfrm>
            <a:off x="-457200" y="-228600"/>
            <a:ext cx="5105400" cy="1022350"/>
          </a:xfrm>
        </p:spPr>
        <p:txBody>
          <a:bodyPr/>
          <a:lstStyle/>
          <a:p>
            <a:pPr eaLnBrk="1" hangingPunct="1">
              <a:spcBef>
                <a:spcPct val="0"/>
              </a:spcBef>
              <a:buClr>
                <a:srgbClr val="FFFFFF"/>
              </a:buClr>
            </a:pPr>
            <a:r>
              <a:rPr lang="en-IN" altLang="en-US" sz="2500" b="1">
                <a:solidFill>
                  <a:schemeClr val="bg1"/>
                </a:solidFill>
                <a:latin typeface="Times New Roman" panose="02020603050405020304" pitchFamily="18" charset="0"/>
                <a:cs typeface="Times New Roman" panose="02020603050405020304" pitchFamily="18" charset="0"/>
                <a:sym typeface="Roboto Condensed" panose="02000000000000000000" pitchFamily="2" charset="0"/>
              </a:rPr>
              <a:t>SCREENSHOTS</a:t>
            </a:r>
          </a:p>
        </p:txBody>
      </p:sp>
      <p:pic>
        <p:nvPicPr>
          <p:cNvPr id="26627" name="Picture 2">
            <a:extLst>
              <a:ext uri="{FF2B5EF4-FFF2-40B4-BE49-F238E27FC236}">
                <a16:creationId xmlns:a16="http://schemas.microsoft.com/office/drawing/2014/main" id="{6394461C-A801-5D0D-3919-2235EFDBB2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600" y="1371600"/>
            <a:ext cx="4572000"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28" name="Picture 4">
            <a:extLst>
              <a:ext uri="{FF2B5EF4-FFF2-40B4-BE49-F238E27FC236}">
                <a16:creationId xmlns:a16="http://schemas.microsoft.com/office/drawing/2014/main" id="{4159C2BD-D935-FA37-DC65-4EC2F695A3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4400" y="1371600"/>
            <a:ext cx="4173538"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thruBlk="1"/>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a:extLst>
              <a:ext uri="{FF2B5EF4-FFF2-40B4-BE49-F238E27FC236}">
                <a16:creationId xmlns:a16="http://schemas.microsoft.com/office/drawing/2014/main" id="{024D30DE-5157-3C3F-9A64-450C80CD0DBC}"/>
              </a:ext>
            </a:extLst>
          </p:cNvPr>
          <p:cNvSpPr>
            <a:spLocks noGrp="1"/>
          </p:cNvSpPr>
          <p:nvPr>
            <p:ph type="title"/>
          </p:nvPr>
        </p:nvSpPr>
        <p:spPr>
          <a:xfrm>
            <a:off x="-1828800" y="0"/>
            <a:ext cx="7859713" cy="666750"/>
          </a:xfrm>
        </p:spPr>
        <p:txBody>
          <a:bodyPr/>
          <a:lstStyle/>
          <a:p>
            <a:pPr>
              <a:spcBef>
                <a:spcPct val="0"/>
              </a:spcBef>
            </a:pPr>
            <a:r>
              <a:rPr lang="en-IN" altLang="en-US" sz="2500" b="1">
                <a:solidFill>
                  <a:schemeClr val="bg1"/>
                </a:solidFill>
                <a:latin typeface="Times New Roman" panose="02020603050405020304" pitchFamily="18" charset="0"/>
                <a:cs typeface="Times New Roman" panose="02020603050405020304" pitchFamily="18" charset="0"/>
              </a:rPr>
              <a:t>SCREENSHOTS</a:t>
            </a:r>
          </a:p>
        </p:txBody>
      </p:sp>
      <p:pic>
        <p:nvPicPr>
          <p:cNvPr id="27651" name="Picture 5">
            <a:extLst>
              <a:ext uri="{FF2B5EF4-FFF2-40B4-BE49-F238E27FC236}">
                <a16:creationId xmlns:a16="http://schemas.microsoft.com/office/drawing/2014/main" id="{E6189A7A-2F58-9B48-193C-7D5547B776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371600"/>
            <a:ext cx="43434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2" name="Picture 7">
            <a:extLst>
              <a:ext uri="{FF2B5EF4-FFF2-40B4-BE49-F238E27FC236}">
                <a16:creationId xmlns:a16="http://schemas.microsoft.com/office/drawing/2014/main" id="{4C3232D3-FE6C-4C0A-FEB8-8B00647B9B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8200" y="1371600"/>
            <a:ext cx="44196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a:extLst>
              <a:ext uri="{FF2B5EF4-FFF2-40B4-BE49-F238E27FC236}">
                <a16:creationId xmlns:a16="http://schemas.microsoft.com/office/drawing/2014/main" id="{BDBF1656-A25D-3E5F-D976-7C9CE3B0FF1F}"/>
              </a:ext>
            </a:extLst>
          </p:cNvPr>
          <p:cNvSpPr>
            <a:spLocks noGrp="1"/>
          </p:cNvSpPr>
          <p:nvPr>
            <p:ph type="title"/>
          </p:nvPr>
        </p:nvSpPr>
        <p:spPr>
          <a:xfrm>
            <a:off x="-1219200" y="-190500"/>
            <a:ext cx="6477000" cy="1022350"/>
          </a:xfrm>
        </p:spPr>
        <p:txBody>
          <a:bodyPr/>
          <a:lstStyle/>
          <a:p>
            <a:pPr eaLnBrk="1" hangingPunct="1">
              <a:spcBef>
                <a:spcPct val="0"/>
              </a:spcBef>
              <a:buClr>
                <a:srgbClr val="FFFFFF"/>
              </a:buClr>
            </a:pPr>
            <a:r>
              <a:rPr lang="en-IN" altLang="en-US" sz="2500" b="1">
                <a:solidFill>
                  <a:schemeClr val="bg1"/>
                </a:solidFill>
                <a:latin typeface="Times New Roman" panose="02020603050405020304" pitchFamily="18" charset="0"/>
                <a:cs typeface="Times New Roman" panose="02020603050405020304" pitchFamily="18" charset="0"/>
                <a:sym typeface="Roboto Condensed" panose="02000000000000000000" pitchFamily="2" charset="0"/>
              </a:rPr>
              <a:t>FUTURE WORK</a:t>
            </a:r>
          </a:p>
        </p:txBody>
      </p:sp>
      <p:sp>
        <p:nvSpPr>
          <p:cNvPr id="28675" name="TextBox 1">
            <a:extLst>
              <a:ext uri="{FF2B5EF4-FFF2-40B4-BE49-F238E27FC236}">
                <a16:creationId xmlns:a16="http://schemas.microsoft.com/office/drawing/2014/main" id="{3F4DE474-B444-825E-0B12-C0FA9D81384D}"/>
              </a:ext>
            </a:extLst>
          </p:cNvPr>
          <p:cNvSpPr txBox="1">
            <a:spLocks noChangeArrowheads="1"/>
          </p:cNvSpPr>
          <p:nvPr/>
        </p:nvSpPr>
        <p:spPr bwMode="auto">
          <a:xfrm>
            <a:off x="381000" y="914400"/>
            <a:ext cx="8458200" cy="3412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a:lnSpc>
                <a:spcPct val="150000"/>
              </a:lnSpc>
              <a:spcBef>
                <a:spcPct val="0"/>
              </a:spcBef>
            </a:pPr>
            <a:r>
              <a:rPr lang="en-GB" altLang="en-US" sz="1600" dirty="0">
                <a:solidFill>
                  <a:srgbClr val="000000"/>
                </a:solidFill>
                <a:latin typeface="Times New Roman" panose="02020603050405020304" pitchFamily="18" charset="0"/>
              </a:rPr>
              <a:t>We can furthermore implement new algorithms to our Indian credit-card holders transaction dataset and combine the results for these algorithms for precision and confusion matrix to get more legitimate values. </a:t>
            </a:r>
          </a:p>
          <a:p>
            <a:pPr algn="just">
              <a:lnSpc>
                <a:spcPct val="150000"/>
              </a:lnSpc>
              <a:spcBef>
                <a:spcPct val="0"/>
              </a:spcBef>
            </a:pPr>
            <a:r>
              <a:rPr lang="en-GB" altLang="en-US" sz="1600" dirty="0">
                <a:solidFill>
                  <a:srgbClr val="000000"/>
                </a:solidFill>
                <a:latin typeface="Times New Roman" panose="02020603050405020304" pitchFamily="18" charset="0"/>
              </a:rPr>
              <a:t>The outliers can be minimized in the present data set as they confuse the model while training it. </a:t>
            </a:r>
          </a:p>
          <a:p>
            <a:pPr algn="just">
              <a:lnSpc>
                <a:spcPct val="150000"/>
              </a:lnSpc>
              <a:spcBef>
                <a:spcPct val="0"/>
              </a:spcBef>
            </a:pPr>
            <a:r>
              <a:rPr lang="en-GB" altLang="en-US" sz="1600" dirty="0">
                <a:solidFill>
                  <a:srgbClr val="000000"/>
                </a:solidFill>
                <a:latin typeface="Times New Roman" panose="02020603050405020304" pitchFamily="18" charset="0"/>
              </a:rPr>
              <a:t>The correlation and variance are also less in the dataset which can be improved by minimizing the skewness of the data. </a:t>
            </a:r>
          </a:p>
          <a:p>
            <a:pPr algn="just">
              <a:lnSpc>
                <a:spcPct val="150000"/>
              </a:lnSpc>
              <a:spcBef>
                <a:spcPct val="0"/>
              </a:spcBef>
            </a:pPr>
            <a:r>
              <a:rPr lang="en-GB" altLang="en-US" sz="1600" dirty="0">
                <a:solidFill>
                  <a:srgbClr val="000000"/>
                </a:solidFill>
                <a:latin typeface="Times New Roman" panose="02020603050405020304" pitchFamily="18" charset="0"/>
              </a:rPr>
              <a:t>These improvements require the knowledge and support of experts from different sectors like machine learning and artificial intelligence experts, data scientists and bankers who will help us to provide a better form of data.</a:t>
            </a:r>
            <a:r>
              <a:rPr lang="en-GB" altLang="en-US" sz="1800" dirty="0">
                <a:solidFill>
                  <a:srgbClr val="000000"/>
                </a:solidFill>
                <a:latin typeface="Times New Roman" panose="02020603050405020304" pitchFamily="18" charset="0"/>
              </a:rPr>
              <a:t> </a:t>
            </a:r>
            <a:endParaRPr lang="en-IN" altLang="en-US" sz="1800" dirty="0">
              <a:latin typeface="Times New Roman" panose="02020603050405020304" pitchFamily="18" charset="0"/>
              <a:cs typeface="Times New Roman" panose="02020603050405020304" pitchFamily="18" charset="0"/>
            </a:endParaRPr>
          </a:p>
        </p:txBody>
      </p:sp>
    </p:spTree>
  </p:cSld>
  <p:clrMapOvr>
    <a:masterClrMapping/>
  </p:clrMapOvr>
  <p:transition>
    <p:fade thruBlk="1"/>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a:extLst>
              <a:ext uri="{FF2B5EF4-FFF2-40B4-BE49-F238E27FC236}">
                <a16:creationId xmlns:a16="http://schemas.microsoft.com/office/drawing/2014/main" id="{3C58D23A-AB63-9D53-425C-4DFD2AC513E4}"/>
              </a:ext>
            </a:extLst>
          </p:cNvPr>
          <p:cNvSpPr>
            <a:spLocks noGrp="1"/>
          </p:cNvSpPr>
          <p:nvPr>
            <p:ph type="title"/>
          </p:nvPr>
        </p:nvSpPr>
        <p:spPr>
          <a:xfrm>
            <a:off x="-1524000" y="-190500"/>
            <a:ext cx="6781800" cy="1022350"/>
          </a:xfrm>
        </p:spPr>
        <p:txBody>
          <a:bodyPr/>
          <a:lstStyle/>
          <a:p>
            <a:pPr eaLnBrk="1" hangingPunct="1">
              <a:spcBef>
                <a:spcPct val="0"/>
              </a:spcBef>
              <a:buClr>
                <a:srgbClr val="FFFFFF"/>
              </a:buClr>
            </a:pPr>
            <a:r>
              <a:rPr lang="en-IN" altLang="en-US" sz="2500" b="1">
                <a:solidFill>
                  <a:schemeClr val="bg1"/>
                </a:solidFill>
                <a:latin typeface="Times New Roman" panose="02020603050405020304" pitchFamily="18" charset="0"/>
                <a:cs typeface="Times New Roman" panose="02020603050405020304" pitchFamily="18" charset="0"/>
                <a:sym typeface="Roboto Condensed" panose="02000000000000000000" pitchFamily="2" charset="0"/>
              </a:rPr>
              <a:t>CONCLUSION</a:t>
            </a:r>
          </a:p>
        </p:txBody>
      </p:sp>
      <p:sp>
        <p:nvSpPr>
          <p:cNvPr id="29699" name="TextBox 3">
            <a:extLst>
              <a:ext uri="{FF2B5EF4-FFF2-40B4-BE49-F238E27FC236}">
                <a16:creationId xmlns:a16="http://schemas.microsoft.com/office/drawing/2014/main" id="{A10EAD68-FC04-9DC1-31FA-B2F291C2E011}"/>
              </a:ext>
            </a:extLst>
          </p:cNvPr>
          <p:cNvSpPr txBox="1">
            <a:spLocks noChangeArrowheads="1"/>
          </p:cNvSpPr>
          <p:nvPr/>
        </p:nvSpPr>
        <p:spPr bwMode="auto">
          <a:xfrm>
            <a:off x="304800" y="831850"/>
            <a:ext cx="8534400" cy="3741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a:lnSpc>
                <a:spcPct val="150000"/>
              </a:lnSpc>
              <a:spcBef>
                <a:spcPct val="0"/>
              </a:spcBef>
            </a:pPr>
            <a:r>
              <a:rPr lang="en-GB" altLang="en-US" sz="1600" dirty="0">
                <a:solidFill>
                  <a:srgbClr val="000000"/>
                </a:solidFill>
                <a:latin typeface="Times New Roman" panose="02020603050405020304" pitchFamily="18" charset="0"/>
              </a:rPr>
              <a:t>The model that we built helps the authorities to get notified of the fraud in credit-cards and take the further necessary steps over the transaction and label the transaction as fraud or legitimate transaction. </a:t>
            </a:r>
          </a:p>
          <a:p>
            <a:pPr algn="just">
              <a:lnSpc>
                <a:spcPct val="150000"/>
              </a:lnSpc>
              <a:spcBef>
                <a:spcPct val="0"/>
              </a:spcBef>
            </a:pPr>
            <a:r>
              <a:rPr lang="en-GB" altLang="en-US" sz="1600" dirty="0">
                <a:solidFill>
                  <a:srgbClr val="000000"/>
                </a:solidFill>
                <a:latin typeface="Times New Roman" panose="02020603050405020304" pitchFamily="18" charset="0"/>
              </a:rPr>
              <a:t>We used supervised and unsupervised algorithms like </a:t>
            </a:r>
            <a:r>
              <a:rPr lang="en-GB" altLang="en-US" sz="1600" dirty="0" err="1">
                <a:solidFill>
                  <a:srgbClr val="000000"/>
                </a:solidFill>
                <a:latin typeface="Times New Roman" panose="02020603050405020304" pitchFamily="18" charset="0"/>
              </a:rPr>
              <a:t>IForest</a:t>
            </a:r>
            <a:r>
              <a:rPr lang="en-GB" altLang="en-US" sz="1600" dirty="0">
                <a:solidFill>
                  <a:srgbClr val="000000"/>
                </a:solidFill>
                <a:latin typeface="Times New Roman" panose="02020603050405020304" pitchFamily="18" charset="0"/>
              </a:rPr>
              <a:t>, SVM and GB to select the features from our transaction dataset which uses correlation and variance as parameters to select the features. </a:t>
            </a:r>
          </a:p>
          <a:p>
            <a:pPr algn="just">
              <a:lnSpc>
                <a:spcPct val="150000"/>
              </a:lnSpc>
              <a:spcBef>
                <a:spcPct val="0"/>
              </a:spcBef>
            </a:pPr>
            <a:r>
              <a:rPr lang="en-GB" altLang="en-US" sz="1600" dirty="0">
                <a:solidFill>
                  <a:srgbClr val="000000"/>
                </a:solidFill>
                <a:latin typeface="Times New Roman" panose="02020603050405020304" pitchFamily="18" charset="0"/>
              </a:rPr>
              <a:t>The scores of each model were 99.77%, 99.08%, 99.71% for the </a:t>
            </a:r>
            <a:r>
              <a:rPr lang="en-GB" altLang="en-US" sz="1600" dirty="0" err="1">
                <a:solidFill>
                  <a:srgbClr val="000000"/>
                </a:solidFill>
                <a:latin typeface="Times New Roman" panose="02020603050405020304" pitchFamily="18" charset="0"/>
              </a:rPr>
              <a:t>Iforest</a:t>
            </a:r>
            <a:r>
              <a:rPr lang="en-GB" altLang="en-US" sz="1600" dirty="0">
                <a:solidFill>
                  <a:srgbClr val="000000"/>
                </a:solidFill>
                <a:latin typeface="Times New Roman" panose="02020603050405020304" pitchFamily="18" charset="0"/>
              </a:rPr>
              <a:t>, support vector machine and gradient boosting classifier algorithms respectively. These models have high accuracy and get the best results with high precision in determining the fraud detections in credit card transaction records. </a:t>
            </a:r>
            <a:endParaRPr lang="en-IN" altLang="en-US" sz="1600" dirty="0">
              <a:latin typeface="Arial" panose="020B0604020202020204" pitchFamily="34" charset="0"/>
            </a:endParaRPr>
          </a:p>
        </p:txBody>
      </p:sp>
    </p:spTree>
  </p:cSld>
  <p:clrMapOvr>
    <a:masterClrMapping/>
  </p:clrMapOvr>
  <p:transition>
    <p:fade thruBlk="1"/>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a:extLst>
              <a:ext uri="{FF2B5EF4-FFF2-40B4-BE49-F238E27FC236}">
                <a16:creationId xmlns:a16="http://schemas.microsoft.com/office/drawing/2014/main" id="{E3F21351-078D-5AF8-D2BA-4B65F848862D}"/>
              </a:ext>
            </a:extLst>
          </p:cNvPr>
          <p:cNvSpPr>
            <a:spLocks noGrp="1"/>
          </p:cNvSpPr>
          <p:nvPr>
            <p:ph type="title"/>
          </p:nvPr>
        </p:nvSpPr>
        <p:spPr>
          <a:xfrm>
            <a:off x="-1447800" y="-190500"/>
            <a:ext cx="6705600" cy="1022350"/>
          </a:xfrm>
        </p:spPr>
        <p:txBody>
          <a:bodyPr/>
          <a:lstStyle/>
          <a:p>
            <a:pPr eaLnBrk="1" hangingPunct="1">
              <a:spcBef>
                <a:spcPct val="0"/>
              </a:spcBef>
              <a:buClr>
                <a:srgbClr val="FFFFFF"/>
              </a:buClr>
            </a:pPr>
            <a:r>
              <a:rPr lang="en-IN" altLang="en-US" sz="2500" b="1">
                <a:solidFill>
                  <a:schemeClr val="bg1"/>
                </a:solidFill>
                <a:latin typeface="Times New Roman" panose="02020603050405020304" pitchFamily="18" charset="0"/>
                <a:cs typeface="Times New Roman" panose="02020603050405020304" pitchFamily="18" charset="0"/>
                <a:sym typeface="Roboto Condensed" panose="02000000000000000000" pitchFamily="2" charset="0"/>
              </a:rPr>
              <a:t>REFERENCES</a:t>
            </a:r>
          </a:p>
        </p:txBody>
      </p:sp>
      <p:sp>
        <p:nvSpPr>
          <p:cNvPr id="31747" name="TextBox 1">
            <a:extLst>
              <a:ext uri="{FF2B5EF4-FFF2-40B4-BE49-F238E27FC236}">
                <a16:creationId xmlns:a16="http://schemas.microsoft.com/office/drawing/2014/main" id="{5B313853-CD88-1349-4378-B34AE88AA6B9}"/>
              </a:ext>
            </a:extLst>
          </p:cNvPr>
          <p:cNvSpPr txBox="1">
            <a:spLocks noChangeArrowheads="1"/>
          </p:cNvSpPr>
          <p:nvPr/>
        </p:nvSpPr>
        <p:spPr bwMode="auto">
          <a:xfrm>
            <a:off x="457200" y="831850"/>
            <a:ext cx="7924800" cy="378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a:lnSpc>
                <a:spcPct val="150000"/>
              </a:lnSpc>
              <a:spcBef>
                <a:spcPct val="0"/>
              </a:spcBef>
              <a:buFontTx/>
              <a:buNone/>
            </a:pPr>
            <a:r>
              <a:rPr lang="en-GB" altLang="en-US" sz="1800" dirty="0">
                <a:solidFill>
                  <a:srgbClr val="000000"/>
                </a:solidFill>
                <a:latin typeface="Times New Roman" panose="02020603050405020304" pitchFamily="18" charset="0"/>
              </a:rPr>
              <a:t>[</a:t>
            </a:r>
            <a:r>
              <a:rPr lang="en-GB" altLang="en-US" sz="1600" dirty="0">
                <a:solidFill>
                  <a:srgbClr val="000000"/>
                </a:solidFill>
                <a:latin typeface="Times New Roman" panose="02020603050405020304" pitchFamily="18" charset="0"/>
              </a:rPr>
              <a:t>1]. Li </a:t>
            </a:r>
            <a:r>
              <a:rPr lang="en-GB" altLang="en-US" sz="1600" dirty="0" err="1">
                <a:solidFill>
                  <a:srgbClr val="000000"/>
                </a:solidFill>
                <a:latin typeface="Times New Roman" panose="02020603050405020304" pitchFamily="18" charset="0"/>
              </a:rPr>
              <a:t>Yingjiu</a:t>
            </a:r>
            <a:r>
              <a:rPr lang="en-GB" altLang="en-US" sz="1600" dirty="0">
                <a:solidFill>
                  <a:srgbClr val="000000"/>
                </a:solidFill>
                <a:latin typeface="Times New Roman" panose="02020603050405020304" pitchFamily="18" charset="0"/>
              </a:rPr>
              <a:t> and </a:t>
            </a:r>
            <a:r>
              <a:rPr lang="en-GB" altLang="en-US" sz="1600" dirty="0" err="1">
                <a:solidFill>
                  <a:srgbClr val="000000"/>
                </a:solidFill>
                <a:latin typeface="Times New Roman" panose="02020603050405020304" pitchFamily="18" charset="0"/>
              </a:rPr>
              <a:t>Xinwen</a:t>
            </a:r>
            <a:r>
              <a:rPr lang="en-GB" altLang="en-US" sz="1600" dirty="0">
                <a:solidFill>
                  <a:srgbClr val="000000"/>
                </a:solidFill>
                <a:latin typeface="Times New Roman" panose="02020603050405020304" pitchFamily="18" charset="0"/>
              </a:rPr>
              <a:t> Zhang, "A security-enhanced one-time payment scheme for credit cards", in Proc. of 14th International Workshop on Research Issues on Data Engineering: Web Services for e-Commerce and e-Government Applications, 2004, Page(s): 40 - 47. </a:t>
            </a:r>
          </a:p>
          <a:p>
            <a:pPr algn="just">
              <a:lnSpc>
                <a:spcPct val="150000"/>
              </a:lnSpc>
              <a:spcBef>
                <a:spcPct val="0"/>
              </a:spcBef>
              <a:buFontTx/>
              <a:buNone/>
            </a:pPr>
            <a:r>
              <a:rPr lang="en-GB" altLang="en-US" sz="1600" dirty="0">
                <a:solidFill>
                  <a:srgbClr val="000000"/>
                </a:solidFill>
                <a:latin typeface="Times New Roman" panose="02020603050405020304" pitchFamily="18" charset="0"/>
              </a:rPr>
              <a:t>[2] W. Stallings, Cryptography, and network security: principles and practices, 3rd edition. </a:t>
            </a:r>
          </a:p>
          <a:p>
            <a:pPr algn="just">
              <a:lnSpc>
                <a:spcPct val="150000"/>
              </a:lnSpc>
              <a:spcBef>
                <a:spcPct val="0"/>
              </a:spcBef>
              <a:buFontTx/>
              <a:buNone/>
            </a:pPr>
            <a:r>
              <a:rPr lang="en-IN" altLang="en-US" sz="1600" dirty="0">
                <a:solidFill>
                  <a:srgbClr val="000000"/>
                </a:solidFill>
                <a:latin typeface="Times New Roman" panose="02020603050405020304" pitchFamily="18" charset="0"/>
              </a:rPr>
              <a:t>[3] Leila </a:t>
            </a:r>
            <a:r>
              <a:rPr lang="en-IN" altLang="en-US" sz="1600" dirty="0" err="1">
                <a:solidFill>
                  <a:srgbClr val="000000"/>
                </a:solidFill>
                <a:latin typeface="Times New Roman" panose="02020603050405020304" pitchFamily="18" charset="0"/>
              </a:rPr>
              <a:t>Seyedhossein</a:t>
            </a:r>
            <a:r>
              <a:rPr lang="en-IN" altLang="en-US" sz="1600" dirty="0">
                <a:solidFill>
                  <a:srgbClr val="000000"/>
                </a:solidFill>
                <a:latin typeface="Times New Roman" panose="02020603050405020304" pitchFamily="18" charset="0"/>
              </a:rPr>
              <a:t>, </a:t>
            </a:r>
            <a:r>
              <a:rPr lang="en-IN" altLang="en-US" sz="1600" dirty="0" err="1">
                <a:solidFill>
                  <a:srgbClr val="000000"/>
                </a:solidFill>
                <a:latin typeface="Times New Roman" panose="02020603050405020304" pitchFamily="18" charset="0"/>
              </a:rPr>
              <a:t>mahmoudrezahashemi</a:t>
            </a:r>
            <a:r>
              <a:rPr lang="en-IN" altLang="en-US" sz="1600" dirty="0">
                <a:solidFill>
                  <a:srgbClr val="000000"/>
                </a:solidFill>
                <a:latin typeface="Times New Roman" panose="02020603050405020304" pitchFamily="18" charset="0"/>
              </a:rPr>
              <a:t> “Mining Information from Credit Card Time Series for Timelier Fraud Detection”. IEEE-5th International Symposium on Telecommunications. (2010). </a:t>
            </a:r>
          </a:p>
          <a:p>
            <a:pPr algn="just">
              <a:lnSpc>
                <a:spcPct val="150000"/>
              </a:lnSpc>
              <a:spcBef>
                <a:spcPct val="0"/>
              </a:spcBef>
              <a:buFontTx/>
              <a:buNone/>
            </a:pPr>
            <a:r>
              <a:rPr lang="en-IN" altLang="en-US" sz="1600" dirty="0">
                <a:solidFill>
                  <a:srgbClr val="000000"/>
                </a:solidFill>
                <a:latin typeface="Times New Roman" panose="02020603050405020304" pitchFamily="18" charset="0"/>
              </a:rPr>
              <a:t>[4] E.W.T. Ngai, Yong Hu, Y.H. Wong, Yijun Chen, Xin Sun “The application of data mining techniques in financial fraud detection: A classification framework and an academic review of literature”. Elsevier-Decision Support Systems (2011). 50; (559–569). </a:t>
            </a:r>
            <a:endParaRPr lang="en-IN" altLang="en-US" sz="1600" dirty="0">
              <a:latin typeface="Times New Roman" panose="02020603050405020304" pitchFamily="18" charset="0"/>
              <a:cs typeface="Times New Roman" panose="02020603050405020304" pitchFamily="18" charset="0"/>
            </a:endParaRPr>
          </a:p>
        </p:txBody>
      </p:sp>
    </p:spTree>
  </p:cSld>
  <p:clrMapOvr>
    <a:masterClrMapping/>
  </p:clrMapOvr>
  <p:transition>
    <p:fade thruBlk="1"/>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Placeholder 2">
            <a:extLst>
              <a:ext uri="{FF2B5EF4-FFF2-40B4-BE49-F238E27FC236}">
                <a16:creationId xmlns:a16="http://schemas.microsoft.com/office/drawing/2014/main" id="{3FCDFC04-A190-5C21-9BDC-3DC9B4CF73D3}"/>
              </a:ext>
            </a:extLst>
          </p:cNvPr>
          <p:cNvSpPr>
            <a:spLocks noGrp="1"/>
          </p:cNvSpPr>
          <p:nvPr>
            <p:ph type="body" idx="1"/>
          </p:nvPr>
        </p:nvSpPr>
        <p:spPr>
          <a:xfrm>
            <a:off x="814388" y="2051050"/>
            <a:ext cx="7110412" cy="1911350"/>
          </a:xfrm>
        </p:spPr>
        <p:txBody>
          <a:bodyPr/>
          <a:lstStyle/>
          <a:p>
            <a:pPr marL="0" indent="0" algn="ctr">
              <a:spcBef>
                <a:spcPct val="0"/>
              </a:spcBef>
              <a:buSzTx/>
              <a:buFont typeface="Arial" panose="020B0604020202020204" pitchFamily="34" charset="0"/>
              <a:buNone/>
            </a:pPr>
            <a:endParaRPr lang="en-IN" altLang="en-US" sz="4800" b="1">
              <a:latin typeface="Times New Roman" panose="02020603050405020304" pitchFamily="18" charset="0"/>
              <a:cs typeface="Times New Roman" panose="02020603050405020304" pitchFamily="18" charset="0"/>
            </a:endParaRPr>
          </a:p>
          <a:p>
            <a:pPr marL="0" indent="0" algn="ctr">
              <a:spcBef>
                <a:spcPct val="0"/>
              </a:spcBef>
              <a:buSzTx/>
              <a:buFont typeface="Arial" panose="020B0604020202020204" pitchFamily="34" charset="0"/>
              <a:buNone/>
            </a:pPr>
            <a:r>
              <a:rPr lang="en-IN" altLang="en-US" sz="4800" b="1">
                <a:latin typeface="Times New Roman" panose="02020603050405020304" pitchFamily="18" charset="0"/>
                <a:cs typeface="Times New Roman" panose="02020603050405020304" pitchFamily="18" charset="0"/>
              </a:rPr>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4935845B-9407-FE7B-729C-C706E0383762}"/>
              </a:ext>
            </a:extLst>
          </p:cNvPr>
          <p:cNvSpPr>
            <a:spLocks noGrp="1"/>
          </p:cNvSpPr>
          <p:nvPr>
            <p:ph type="title"/>
          </p:nvPr>
        </p:nvSpPr>
        <p:spPr>
          <a:xfrm>
            <a:off x="-1828800" y="-190500"/>
            <a:ext cx="7086600" cy="1022350"/>
          </a:xfrm>
        </p:spPr>
        <p:txBody>
          <a:bodyPr/>
          <a:lstStyle/>
          <a:p>
            <a:pPr eaLnBrk="1" hangingPunct="1">
              <a:spcBef>
                <a:spcPct val="0"/>
              </a:spcBef>
              <a:buClr>
                <a:srgbClr val="FFFFFF"/>
              </a:buClr>
              <a:buFont typeface="Roboto Condensed" panose="02000000000000000000" pitchFamily="2" charset="0"/>
              <a:buNone/>
            </a:pPr>
            <a:r>
              <a:rPr lang="en-IN" altLang="en-US" sz="2800" b="1" dirty="0">
                <a:solidFill>
                  <a:schemeClr val="bg1"/>
                </a:solidFill>
                <a:latin typeface="Times New Roman" panose="02020603050405020304" pitchFamily="18" charset="0"/>
                <a:cs typeface="Times New Roman" panose="02020603050405020304" pitchFamily="18" charset="0"/>
                <a:sym typeface="Roboto Condensed" panose="02000000000000000000" pitchFamily="2" charset="0"/>
              </a:rPr>
              <a:t>OBJECTIVES</a:t>
            </a:r>
          </a:p>
        </p:txBody>
      </p:sp>
      <p:sp>
        <p:nvSpPr>
          <p:cNvPr id="6147" name="Rectangle 5">
            <a:extLst>
              <a:ext uri="{FF2B5EF4-FFF2-40B4-BE49-F238E27FC236}">
                <a16:creationId xmlns:a16="http://schemas.microsoft.com/office/drawing/2014/main" id="{AB260EBE-21AB-99D9-AB84-96C2B978C38C}"/>
              </a:ext>
            </a:extLst>
          </p:cNvPr>
          <p:cNvSpPr>
            <a:spLocks noChangeArrowheads="1"/>
          </p:cNvSpPr>
          <p:nvPr/>
        </p:nvSpPr>
        <p:spPr bwMode="auto">
          <a:xfrm>
            <a:off x="285750" y="831850"/>
            <a:ext cx="8572500" cy="4191981"/>
          </a:xfrm>
          <a:prstGeom prst="rect">
            <a:avLst/>
          </a:prstGeom>
          <a:noFill/>
          <a:ln>
            <a:noFill/>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285750" indent="-285750" algn="just" eaLnBrk="1" hangingPunct="1">
              <a:lnSpc>
                <a:spcPct val="150000"/>
              </a:lnSpc>
              <a:buFont typeface="Arial" panose="020B0604020202020204" pitchFamily="34" charset="0"/>
              <a:buChar char="•"/>
              <a:defRPr/>
            </a:pPr>
            <a:r>
              <a:rPr lang="en-GB" altLang="en-US" sz="1600" dirty="0">
                <a:solidFill>
                  <a:srgbClr val="2D2D2D"/>
                </a:solidFill>
                <a:latin typeface="Times New Roman" panose="02020603050405020304" pitchFamily="18" charset="0"/>
              </a:rPr>
              <a:t>Frauds in credit card transactions are common today as most of us are using the credit card payment methods more frequently. This is due to the advancement of Technology and increase in online transaction resulting in frauds causing huge financial loss.</a:t>
            </a:r>
          </a:p>
          <a:p>
            <a:pPr marL="285750" indent="-285750" algn="just" eaLnBrk="1" hangingPunct="1">
              <a:lnSpc>
                <a:spcPct val="150000"/>
              </a:lnSpc>
              <a:buFont typeface="Arial" panose="020B0604020202020204" pitchFamily="34" charset="0"/>
              <a:buChar char="•"/>
              <a:defRPr/>
            </a:pPr>
            <a:r>
              <a:rPr lang="en-GB" altLang="en-US" sz="1600" dirty="0">
                <a:solidFill>
                  <a:srgbClr val="2D2D2D"/>
                </a:solidFill>
                <a:latin typeface="Times New Roman" panose="02020603050405020304" pitchFamily="18" charset="0"/>
              </a:rPr>
              <a:t>In addition, fraudsters find ways to steal the credit card information of the user by sending fake SMS and calls, also through masquerading attack, phishing attack and so on. </a:t>
            </a:r>
          </a:p>
          <a:p>
            <a:pPr marL="285750" indent="-285750" algn="just" eaLnBrk="1" hangingPunct="1">
              <a:lnSpc>
                <a:spcPct val="150000"/>
              </a:lnSpc>
              <a:buFont typeface="Arial" panose="020B0604020202020204" pitchFamily="34" charset="0"/>
              <a:buChar char="•"/>
              <a:defRPr/>
            </a:pPr>
            <a:r>
              <a:rPr lang="en-GB" altLang="en-US" sz="1600" dirty="0">
                <a:solidFill>
                  <a:srgbClr val="2D2D2D"/>
                </a:solidFill>
                <a:latin typeface="Times New Roman" panose="02020603050405020304" pitchFamily="18" charset="0"/>
              </a:rPr>
              <a:t>This project aims in using the supervised and unsupervised algorithms of Machine learning such as Isolation Forest (IF), support vector machine (SVM) and Gradient Boosting (GB) in predicting the occurrence of the fraud.</a:t>
            </a:r>
          </a:p>
          <a:p>
            <a:pPr marL="285750" indent="-285750" algn="just" eaLnBrk="1" hangingPunct="1">
              <a:lnSpc>
                <a:spcPct val="150000"/>
              </a:lnSpc>
              <a:buFont typeface="Arial" panose="020B0604020202020204" pitchFamily="34" charset="0"/>
              <a:buChar char="•"/>
              <a:defRPr/>
            </a:pPr>
            <a:r>
              <a:rPr lang="en-GB" altLang="en-US" sz="1600" dirty="0">
                <a:solidFill>
                  <a:srgbClr val="2D2D2D"/>
                </a:solidFill>
                <a:latin typeface="Times New Roman" panose="02020603050405020304" pitchFamily="18" charset="0"/>
              </a:rPr>
              <a:t>Further, we conduct a differentiation of the accomplished supervised machine learning and unsupervised learning techniques to differentiate between fraud and non-fraud transactions. </a:t>
            </a:r>
            <a:endParaRPr lang="en-IN" altLang="en-US" sz="1600" dirty="0">
              <a:latin typeface="Times New Roman" panose="02020603050405020304" pitchFamily="18" charset="0"/>
              <a:cs typeface="Times New Roman" panose="02020603050405020304" pitchFamily="18" charset="0"/>
            </a:endParaRPr>
          </a:p>
          <a:p>
            <a:pPr algn="just" eaLnBrk="1" hangingPunct="1">
              <a:lnSpc>
                <a:spcPct val="150000"/>
              </a:lnSpc>
              <a:defRPr/>
            </a:pPr>
            <a:endParaRPr lang="en-US" altLang="en-US" sz="2000" b="1" dirty="0">
              <a:latin typeface="Times New Roman" panose="02020603050405020304" pitchFamily="18" charset="0"/>
              <a:cs typeface="Times New Roman" panose="02020603050405020304" pitchFamily="18" charset="0"/>
            </a:endParaRPr>
          </a:p>
        </p:txBody>
      </p:sp>
    </p:spTree>
  </p:cSld>
  <p:clrMapOvr>
    <a:masterClrMapping/>
  </p:clrMapOvr>
  <p:transition>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a:extLst>
              <a:ext uri="{FF2B5EF4-FFF2-40B4-BE49-F238E27FC236}">
                <a16:creationId xmlns:a16="http://schemas.microsoft.com/office/drawing/2014/main" id="{F9A93361-5246-3FD9-AFAB-CFED211AD3DB}"/>
              </a:ext>
            </a:extLst>
          </p:cNvPr>
          <p:cNvSpPr>
            <a:spLocks noGrp="1"/>
          </p:cNvSpPr>
          <p:nvPr>
            <p:ph type="title"/>
          </p:nvPr>
        </p:nvSpPr>
        <p:spPr>
          <a:xfrm>
            <a:off x="-762000" y="0"/>
            <a:ext cx="6877050" cy="666750"/>
          </a:xfrm>
        </p:spPr>
        <p:txBody>
          <a:bodyPr/>
          <a:lstStyle/>
          <a:p>
            <a:pPr>
              <a:spcBef>
                <a:spcPct val="0"/>
              </a:spcBef>
            </a:pPr>
            <a:r>
              <a:rPr lang="en-IN" altLang="en-US" sz="2500" b="1">
                <a:solidFill>
                  <a:schemeClr val="bg1"/>
                </a:solidFill>
                <a:latin typeface="Times New Roman" panose="02020603050405020304" pitchFamily="18" charset="0"/>
                <a:cs typeface="Times New Roman" panose="02020603050405020304" pitchFamily="18" charset="0"/>
              </a:rPr>
              <a:t>LITERATURE SURVEY</a:t>
            </a:r>
          </a:p>
        </p:txBody>
      </p:sp>
      <p:graphicFrame>
        <p:nvGraphicFramePr>
          <p:cNvPr id="5" name="Table 5">
            <a:extLst>
              <a:ext uri="{FF2B5EF4-FFF2-40B4-BE49-F238E27FC236}">
                <a16:creationId xmlns:a16="http://schemas.microsoft.com/office/drawing/2014/main" id="{0F0CC776-6D5C-D225-34DC-E27AD9622FB2}"/>
              </a:ext>
            </a:extLst>
          </p:cNvPr>
          <p:cNvGraphicFramePr>
            <a:graphicFrameLocks noGrp="1"/>
          </p:cNvGraphicFramePr>
          <p:nvPr>
            <p:extLst>
              <p:ext uri="{D42A27DB-BD31-4B8C-83A1-F6EECF244321}">
                <p14:modId xmlns:p14="http://schemas.microsoft.com/office/powerpoint/2010/main" val="1293983024"/>
              </p:ext>
            </p:extLst>
          </p:nvPr>
        </p:nvGraphicFramePr>
        <p:xfrm>
          <a:off x="152400" y="1181096"/>
          <a:ext cx="8839200" cy="4914911"/>
        </p:xfrm>
        <a:graphic>
          <a:graphicData uri="http://schemas.openxmlformats.org/drawingml/2006/table">
            <a:tbl>
              <a:tblPr firstRow="1" bandRow="1">
                <a:tableStyleId>{5C22544A-7EE6-4342-B048-85BDC9FD1C3A}</a:tableStyleId>
              </a:tblPr>
              <a:tblGrid>
                <a:gridCol w="796325">
                  <a:extLst>
                    <a:ext uri="{9D8B030D-6E8A-4147-A177-3AD203B41FA5}">
                      <a16:colId xmlns:a16="http://schemas.microsoft.com/office/drawing/2014/main" val="20000"/>
                    </a:ext>
                  </a:extLst>
                </a:gridCol>
                <a:gridCol w="2023075">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066800">
                  <a:extLst>
                    <a:ext uri="{9D8B030D-6E8A-4147-A177-3AD203B41FA5}">
                      <a16:colId xmlns:a16="http://schemas.microsoft.com/office/drawing/2014/main" val="20003"/>
                    </a:ext>
                  </a:extLst>
                </a:gridCol>
                <a:gridCol w="3733800">
                  <a:extLst>
                    <a:ext uri="{9D8B030D-6E8A-4147-A177-3AD203B41FA5}">
                      <a16:colId xmlns:a16="http://schemas.microsoft.com/office/drawing/2014/main" val="20004"/>
                    </a:ext>
                  </a:extLst>
                </a:gridCol>
              </a:tblGrid>
              <a:tr h="457185">
                <a:tc>
                  <a:txBody>
                    <a:bodyPr/>
                    <a:lstStyle/>
                    <a:p>
                      <a:pPr algn="ctr"/>
                      <a:r>
                        <a:rPr lang="en-IN" sz="1600" dirty="0">
                          <a:latin typeface="Times New Roman" panose="02020603050405020304" pitchFamily="18" charset="0"/>
                          <a:cs typeface="Times New Roman" panose="02020603050405020304" pitchFamily="18" charset="0"/>
                        </a:rPr>
                        <a:t>S.NO1</a:t>
                      </a:r>
                    </a:p>
                  </a:txBody>
                  <a:tcPr marT="45732" marB="45732"/>
                </a:tc>
                <a:tc>
                  <a:txBody>
                    <a:bodyPr/>
                    <a:lstStyle/>
                    <a:p>
                      <a:pPr algn="ctr"/>
                      <a:r>
                        <a:rPr lang="en-IN" sz="1800">
                          <a:latin typeface="Times New Roman" panose="02020603050405020304" pitchFamily="18" charset="0"/>
                          <a:cs typeface="Times New Roman" panose="02020603050405020304" pitchFamily="18" charset="0"/>
                        </a:rPr>
                        <a:t>TITLE</a:t>
                      </a:r>
                      <a:endParaRPr lang="en-IN" sz="1800" dirty="0">
                        <a:latin typeface="Times New Roman" panose="02020603050405020304" pitchFamily="18" charset="0"/>
                        <a:cs typeface="Times New Roman" panose="02020603050405020304" pitchFamily="18" charset="0"/>
                      </a:endParaRPr>
                    </a:p>
                  </a:txBody>
                  <a:tcPr marT="45732" marB="45732"/>
                </a:tc>
                <a:tc>
                  <a:txBody>
                    <a:bodyPr/>
                    <a:lstStyle/>
                    <a:p>
                      <a:pPr algn="ctr"/>
                      <a:r>
                        <a:rPr lang="en-IN" sz="1800" dirty="0">
                          <a:latin typeface="Times New Roman" panose="02020603050405020304" pitchFamily="18" charset="0"/>
                          <a:cs typeface="Times New Roman" panose="02020603050405020304" pitchFamily="18" charset="0"/>
                        </a:rPr>
                        <a:t>AUTHOR</a:t>
                      </a:r>
                    </a:p>
                  </a:txBody>
                  <a:tcPr marT="45732" marB="45732"/>
                </a:tc>
                <a:tc>
                  <a:txBody>
                    <a:bodyPr/>
                    <a:lstStyle/>
                    <a:p>
                      <a:pPr algn="ctr"/>
                      <a:r>
                        <a:rPr lang="en-IN" sz="1800" dirty="0">
                          <a:latin typeface="Times New Roman" panose="02020603050405020304" pitchFamily="18" charset="0"/>
                          <a:cs typeface="Times New Roman" panose="02020603050405020304" pitchFamily="18" charset="0"/>
                        </a:rPr>
                        <a:t>YEAR</a:t>
                      </a:r>
                    </a:p>
                  </a:txBody>
                  <a:tcPr marT="45732" marB="45732"/>
                </a:tc>
                <a:tc>
                  <a:txBody>
                    <a:bodyPr/>
                    <a:lstStyle/>
                    <a:p>
                      <a:pPr algn="ctr"/>
                      <a:r>
                        <a:rPr lang="en-IN" sz="1800" dirty="0">
                          <a:latin typeface="Times New Roman" panose="02020603050405020304" pitchFamily="18" charset="0"/>
                          <a:cs typeface="Times New Roman" panose="02020603050405020304" pitchFamily="18" charset="0"/>
                        </a:rPr>
                        <a:t>DESCRIPTION</a:t>
                      </a:r>
                    </a:p>
                  </a:txBody>
                  <a:tcPr marT="45732" marB="45732"/>
                </a:tc>
                <a:extLst>
                  <a:ext uri="{0D108BD9-81ED-4DB2-BD59-A6C34878D82A}">
                    <a16:rowId xmlns:a16="http://schemas.microsoft.com/office/drawing/2014/main" val="10000"/>
                  </a:ext>
                </a:extLst>
              </a:tr>
              <a:tr h="2171719">
                <a:tc>
                  <a:txBody>
                    <a:bodyPr/>
                    <a:lstStyle/>
                    <a:p>
                      <a:pPr algn="ctr"/>
                      <a:r>
                        <a:rPr lang="en-IN" sz="1600" dirty="0">
                          <a:solidFill>
                            <a:schemeClr val="tx1"/>
                          </a:solidFill>
                          <a:latin typeface="Times New Roman" panose="02020603050405020304" pitchFamily="18" charset="0"/>
                          <a:cs typeface="Times New Roman" panose="02020603050405020304" pitchFamily="18" charset="0"/>
                        </a:rPr>
                        <a:t>1.</a:t>
                      </a:r>
                    </a:p>
                  </a:txBody>
                  <a:tcPr marT="45732" marB="45732"/>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GB" sz="1600" b="0" i="0" kern="1200" dirty="0">
                          <a:solidFill>
                            <a:schemeClr val="dk1"/>
                          </a:solidFill>
                          <a:effectLst/>
                          <a:latin typeface="Times New Roman" panose="02020603050405020304" pitchFamily="18" charset="0"/>
                          <a:ea typeface="+mn-ea"/>
                          <a:cs typeface="Times New Roman" panose="02020603050405020304" pitchFamily="18" charset="0"/>
                        </a:rPr>
                        <a:t>Neural data mining for credit card fraud detection.</a:t>
                      </a:r>
                    </a:p>
                    <a:p>
                      <a:endParaRPr lang="en-IN" sz="1600" dirty="0">
                        <a:latin typeface="Times New Roman" panose="02020603050405020304" pitchFamily="18" charset="0"/>
                        <a:cs typeface="Times New Roman" panose="02020603050405020304" pitchFamily="18" charset="0"/>
                      </a:endParaRPr>
                    </a:p>
                  </a:txBody>
                  <a:tcPr marT="45732" marB="45732"/>
                </a:tc>
                <a:tc>
                  <a:txBody>
                    <a:bodyPr/>
                    <a:lstStyle/>
                    <a:p>
                      <a:pPr algn="ctr"/>
                      <a:r>
                        <a:rPr lang="en-IN" sz="1600" b="0" i="0" u="none" strike="noStrike" kern="1200" baseline="0" dirty="0">
                          <a:solidFill>
                            <a:schemeClr val="dk1"/>
                          </a:solidFill>
                          <a:latin typeface="Times New Roman" panose="02020603050405020304" pitchFamily="18" charset="0"/>
                          <a:ea typeface="+mn-ea"/>
                          <a:cs typeface="Times New Roman" panose="02020603050405020304" pitchFamily="18" charset="0"/>
                        </a:rPr>
                        <a:t>R. </a:t>
                      </a:r>
                      <a:r>
                        <a:rPr lang="en-IN" sz="1600" b="0" i="0" u="none" strike="noStrike" kern="1200" baseline="0" dirty="0" err="1">
                          <a:solidFill>
                            <a:schemeClr val="dk1"/>
                          </a:solidFill>
                          <a:latin typeface="Times New Roman" panose="02020603050405020304" pitchFamily="18" charset="0"/>
                          <a:ea typeface="+mn-ea"/>
                          <a:cs typeface="Times New Roman" panose="02020603050405020304" pitchFamily="18" charset="0"/>
                        </a:rPr>
                        <a:t>Brause</a:t>
                      </a:r>
                      <a:r>
                        <a:rPr lang="en-IN" sz="1600" b="0" i="0" u="none" strike="noStrike" kern="1200" baseline="0" dirty="0">
                          <a:solidFill>
                            <a:schemeClr val="dk1"/>
                          </a:solidFill>
                          <a:latin typeface="Times New Roman" panose="02020603050405020304" pitchFamily="18" charset="0"/>
                          <a:ea typeface="+mn-ea"/>
                          <a:cs typeface="Times New Roman" panose="02020603050405020304" pitchFamily="18" charset="0"/>
                        </a:rPr>
                        <a:t>, </a:t>
                      </a:r>
                    </a:p>
                    <a:p>
                      <a:pPr algn="ctr"/>
                      <a:r>
                        <a:rPr lang="en-IN" sz="1600" b="0" i="0" u="none" strike="noStrike" kern="1200" baseline="0" dirty="0">
                          <a:solidFill>
                            <a:schemeClr val="dk1"/>
                          </a:solidFill>
                          <a:latin typeface="Times New Roman" panose="02020603050405020304" pitchFamily="18" charset="0"/>
                          <a:ea typeface="+mn-ea"/>
                          <a:cs typeface="Times New Roman" panose="02020603050405020304" pitchFamily="18" charset="0"/>
                        </a:rPr>
                        <a:t>et.al</a:t>
                      </a:r>
                      <a:endParaRPr lang="en-IN" sz="1600" b="0" dirty="0">
                        <a:latin typeface="Times New Roman" panose="02020603050405020304" pitchFamily="18" charset="0"/>
                        <a:cs typeface="Times New Roman" panose="02020603050405020304" pitchFamily="18" charset="0"/>
                      </a:endParaRPr>
                    </a:p>
                  </a:txBody>
                  <a:tcPr marT="45732" marB="45732"/>
                </a:tc>
                <a:tc>
                  <a:txBody>
                    <a:bodyPr/>
                    <a:lstStyle/>
                    <a:p>
                      <a:pPr algn="ctr"/>
                      <a:r>
                        <a:rPr lang="en-IN" sz="1800" dirty="0">
                          <a:latin typeface="Times New Roman" panose="02020603050405020304" pitchFamily="18" charset="0"/>
                          <a:cs typeface="Times New Roman" panose="02020603050405020304" pitchFamily="18" charset="0"/>
                        </a:rPr>
                        <a:t>1999</a:t>
                      </a:r>
                    </a:p>
                  </a:txBody>
                  <a:tcPr marT="45732" marB="45732"/>
                </a:tc>
                <a:tc>
                  <a:txBody>
                    <a:bodyPr/>
                    <a:lstStyle/>
                    <a:p>
                      <a:pPr algn="just"/>
                      <a:r>
                        <a:rPr lang="en-GB" sz="1800" b="0" i="0" kern="1200" dirty="0">
                          <a:solidFill>
                            <a:schemeClr val="dk1"/>
                          </a:solidFill>
                          <a:effectLst/>
                          <a:latin typeface="Times New Roman" panose="02020603050405020304" pitchFamily="18" charset="0"/>
                          <a:ea typeface="+mn-ea"/>
                          <a:cs typeface="Times New Roman" panose="02020603050405020304" pitchFamily="18" charset="0"/>
                        </a:rPr>
                        <a:t>Since only one financial transaction in a thousand is invalid no prediction success less than 99.9% is acceptable. </a:t>
                      </a:r>
                      <a:r>
                        <a:rPr lang="en-GB" sz="1600" b="0" i="0" kern="1200" dirty="0">
                          <a:solidFill>
                            <a:schemeClr val="dk1"/>
                          </a:solidFill>
                          <a:effectLst/>
                          <a:latin typeface="Times New Roman" panose="02020603050405020304" pitchFamily="18" charset="0"/>
                          <a:ea typeface="+mn-ea"/>
                          <a:cs typeface="Times New Roman" panose="02020603050405020304" pitchFamily="18" charset="0"/>
                        </a:rPr>
                        <a:t>This paper shows how advanced data mining techniques and a neural network algorithm can be combined successfully.</a:t>
                      </a:r>
                      <a:endParaRPr lang="en-IN" sz="1600" dirty="0">
                        <a:latin typeface="Times New Roman" panose="02020603050405020304" pitchFamily="18" charset="0"/>
                        <a:cs typeface="Times New Roman" panose="02020603050405020304" pitchFamily="18" charset="0"/>
                      </a:endParaRPr>
                    </a:p>
                  </a:txBody>
                  <a:tcPr marT="45732" marB="45732"/>
                </a:tc>
                <a:extLst>
                  <a:ext uri="{0D108BD9-81ED-4DB2-BD59-A6C34878D82A}">
                    <a16:rowId xmlns:a16="http://schemas.microsoft.com/office/drawing/2014/main" val="10001"/>
                  </a:ext>
                </a:extLst>
              </a:tr>
              <a:tr h="2286007">
                <a:tc>
                  <a:txBody>
                    <a:bodyPr/>
                    <a:lstStyle/>
                    <a:p>
                      <a:pPr algn="ctr"/>
                      <a:r>
                        <a:rPr lang="en-IN" sz="1800" dirty="0">
                          <a:latin typeface="Times New Roman" panose="02020603050405020304" pitchFamily="18" charset="0"/>
                          <a:cs typeface="Times New Roman" panose="02020603050405020304" pitchFamily="18" charset="0"/>
                        </a:rPr>
                        <a:t>2.</a:t>
                      </a:r>
                    </a:p>
                  </a:txBody>
                  <a:tcPr marT="45732" marB="45732"/>
                </a:tc>
                <a:tc>
                  <a:txBody>
                    <a:bodyPr/>
                    <a:lstStyle/>
                    <a:p>
                      <a:r>
                        <a:rPr lang="en-IN" sz="1600" b="0" i="0" u="none" kern="1200" dirty="0">
                          <a:solidFill>
                            <a:schemeClr val="dk1"/>
                          </a:solidFill>
                          <a:effectLst/>
                          <a:latin typeface="Times New Roman" panose="02020603050405020304" pitchFamily="18" charset="0"/>
                          <a:ea typeface="+mn-ea"/>
                          <a:cs typeface="Times New Roman" panose="02020603050405020304" pitchFamily="18" charset="0"/>
                        </a:rPr>
                        <a:t>Resilient identity crime detection.</a:t>
                      </a:r>
                      <a:endParaRPr lang="en-IN" sz="1600" u="none" dirty="0">
                        <a:latin typeface="Times New Roman" panose="02020603050405020304" pitchFamily="18" charset="0"/>
                        <a:cs typeface="Times New Roman" panose="02020603050405020304" pitchFamily="18" charset="0"/>
                      </a:endParaRPr>
                    </a:p>
                  </a:txBody>
                  <a:tcPr marT="45732" marB="45732"/>
                </a:tc>
                <a:tc>
                  <a:txBody>
                    <a:bodyPr/>
                    <a:lstStyle/>
                    <a:p>
                      <a:pPr algn="ctr"/>
                      <a:r>
                        <a:rPr lang="en-IN" sz="1600" dirty="0">
                          <a:latin typeface="Times New Roman" panose="02020603050405020304" pitchFamily="18" charset="0"/>
                          <a:cs typeface="Times New Roman" panose="02020603050405020304" pitchFamily="18" charset="0"/>
                        </a:rPr>
                        <a:t>V.C.S Lee,</a:t>
                      </a:r>
                    </a:p>
                    <a:p>
                      <a:pPr algn="ctr"/>
                      <a:r>
                        <a:rPr lang="en-IN" sz="1600" dirty="0">
                          <a:latin typeface="Times New Roman" panose="02020603050405020304" pitchFamily="18" charset="0"/>
                          <a:cs typeface="Times New Roman" panose="02020603050405020304" pitchFamily="18" charset="0"/>
                        </a:rPr>
                        <a:t>et.al</a:t>
                      </a:r>
                    </a:p>
                  </a:txBody>
                  <a:tcPr marT="45732" marB="45732"/>
                </a:tc>
                <a:tc>
                  <a:txBody>
                    <a:bodyPr/>
                    <a:lstStyle/>
                    <a:p>
                      <a:pPr algn="ctr"/>
                      <a:r>
                        <a:rPr lang="en-IN" sz="1600" dirty="0">
                          <a:latin typeface="Times New Roman" panose="02020603050405020304" pitchFamily="18" charset="0"/>
                          <a:cs typeface="Times New Roman" panose="02020603050405020304" pitchFamily="18" charset="0"/>
                        </a:rPr>
                        <a:t>2010</a:t>
                      </a:r>
                    </a:p>
                  </a:txBody>
                  <a:tcPr marT="45732" marB="45732"/>
                </a:tc>
                <a:tc>
                  <a:txBody>
                    <a:bodyPr/>
                    <a:lstStyle/>
                    <a:p>
                      <a:pPr algn="just"/>
                      <a:r>
                        <a:rPr lang="en-GB" sz="1600" b="0" i="0" kern="1200" dirty="0">
                          <a:solidFill>
                            <a:schemeClr val="dk1"/>
                          </a:solidFill>
                          <a:effectLst/>
                          <a:latin typeface="Times New Roman" panose="02020603050405020304" pitchFamily="18" charset="0"/>
                          <a:ea typeface="+mn-ea"/>
                          <a:cs typeface="Times New Roman" panose="02020603050405020304" pitchFamily="18" charset="0"/>
                        </a:rPr>
                        <a:t>The existing non-data mining detection system of business rules and scorecards, and known fraud matching have limitations. To address these limitations and combat identity crime in real time.</a:t>
                      </a:r>
                      <a:endParaRPr lang="en-IN" sz="1600" dirty="0">
                        <a:latin typeface="Times New Roman" panose="02020603050405020304" pitchFamily="18" charset="0"/>
                        <a:cs typeface="Times New Roman" panose="02020603050405020304" pitchFamily="18" charset="0"/>
                      </a:endParaRPr>
                    </a:p>
                  </a:txBody>
                  <a:tcPr marT="45732" marB="45732"/>
                </a:tc>
                <a:extLst>
                  <a:ext uri="{0D108BD9-81ED-4DB2-BD59-A6C34878D82A}">
                    <a16:rowId xmlns:a16="http://schemas.microsoft.com/office/drawing/2014/main" val="10002"/>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a:extLst>
              <a:ext uri="{FF2B5EF4-FFF2-40B4-BE49-F238E27FC236}">
                <a16:creationId xmlns:a16="http://schemas.microsoft.com/office/drawing/2014/main" id="{860E23FF-3B1B-1C2A-3360-764FE69A38FC}"/>
              </a:ext>
            </a:extLst>
          </p:cNvPr>
          <p:cNvSpPr txBox="1">
            <a:spLocks noGrp="1"/>
          </p:cNvSpPr>
          <p:nvPr>
            <p:ph type="title"/>
          </p:nvPr>
        </p:nvSpPr>
        <p:spPr>
          <a:xfrm>
            <a:off x="228600" y="-190500"/>
            <a:ext cx="5029200" cy="1022350"/>
          </a:xfrm>
        </p:spPr>
        <p:txBody>
          <a:bodyPr rtlCol="0">
            <a:normAutofit/>
          </a:bodyPr>
          <a:lstStyle/>
          <a:p>
            <a:pPr eaLnBrk="1" fontAlgn="auto" hangingPunct="1">
              <a:spcBef>
                <a:spcPct val="0"/>
              </a:spcBef>
              <a:spcAft>
                <a:spcPts val="0"/>
              </a:spcAft>
              <a:buClr>
                <a:srgbClr val="FFFFFF"/>
              </a:buClr>
              <a:defRPr/>
            </a:pPr>
            <a:r>
              <a:rPr lang="en-US" sz="2800" b="1" kern="0" dirty="0">
                <a:solidFill>
                  <a:schemeClr val="bg1"/>
                </a:solidFill>
                <a:latin typeface="Times New Roman" pitchFamily="18" charset="0"/>
                <a:ea typeface="Arial"/>
                <a:cs typeface="Times New Roman" pitchFamily="18" charset="0"/>
                <a:sym typeface="Arial" pitchFamily="34" charset="0"/>
              </a:rPr>
              <a:t>LITERATURE SURVEY</a:t>
            </a:r>
            <a:endParaRPr lang="en-IN" sz="2500" b="1" dirty="0">
              <a:solidFill>
                <a:schemeClr val="bg1"/>
              </a:solidFill>
              <a:latin typeface="Times New Roman" pitchFamily="18" charset="0"/>
              <a:cs typeface="Times New Roman" pitchFamily="18" charset="0"/>
              <a:sym typeface="Roboto Condensed" charset="0"/>
            </a:endParaRPr>
          </a:p>
        </p:txBody>
      </p:sp>
      <p:graphicFrame>
        <p:nvGraphicFramePr>
          <p:cNvPr id="4" name="Table 4">
            <a:extLst>
              <a:ext uri="{FF2B5EF4-FFF2-40B4-BE49-F238E27FC236}">
                <a16:creationId xmlns:a16="http://schemas.microsoft.com/office/drawing/2014/main" id="{F45D9BF9-15B5-EE64-3CFD-59F2620A8B4F}"/>
              </a:ext>
            </a:extLst>
          </p:cNvPr>
          <p:cNvGraphicFramePr>
            <a:graphicFrameLocks noGrp="1"/>
          </p:cNvGraphicFramePr>
          <p:nvPr>
            <p:extLst>
              <p:ext uri="{D42A27DB-BD31-4B8C-83A1-F6EECF244321}">
                <p14:modId xmlns:p14="http://schemas.microsoft.com/office/powerpoint/2010/main" val="3091361181"/>
              </p:ext>
            </p:extLst>
          </p:nvPr>
        </p:nvGraphicFramePr>
        <p:xfrm>
          <a:off x="245268" y="1447800"/>
          <a:ext cx="8653463" cy="4114800"/>
        </p:xfrm>
        <a:graphic>
          <a:graphicData uri="http://schemas.openxmlformats.org/drawingml/2006/table">
            <a:tbl>
              <a:tblPr firstRow="1" bandRow="1">
                <a:tableStyleId>{5C22544A-7EE6-4342-B048-85BDC9FD1C3A}</a:tableStyleId>
              </a:tblPr>
              <a:tblGrid>
                <a:gridCol w="686330">
                  <a:extLst>
                    <a:ext uri="{9D8B030D-6E8A-4147-A177-3AD203B41FA5}">
                      <a16:colId xmlns:a16="http://schemas.microsoft.com/office/drawing/2014/main" val="20000"/>
                    </a:ext>
                  </a:extLst>
                </a:gridCol>
                <a:gridCol w="1905000">
                  <a:extLst>
                    <a:ext uri="{9D8B030D-6E8A-4147-A177-3AD203B41FA5}">
                      <a16:colId xmlns:a16="http://schemas.microsoft.com/office/drawing/2014/main" val="20001"/>
                    </a:ext>
                  </a:extLst>
                </a:gridCol>
                <a:gridCol w="1066800">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gridCol w="4233333">
                  <a:extLst>
                    <a:ext uri="{9D8B030D-6E8A-4147-A177-3AD203B41FA5}">
                      <a16:colId xmlns:a16="http://schemas.microsoft.com/office/drawing/2014/main" val="20004"/>
                    </a:ext>
                  </a:extLst>
                </a:gridCol>
              </a:tblGrid>
              <a:tr h="1981200">
                <a:tc>
                  <a:txBody>
                    <a:bodyPr/>
                    <a:lstStyle/>
                    <a:p>
                      <a:pPr algn="ctr"/>
                      <a:r>
                        <a:rPr lang="en-IN" sz="1600" b="0" dirty="0">
                          <a:solidFill>
                            <a:schemeClr val="tx1">
                              <a:lumMod val="95000"/>
                              <a:lumOff val="5000"/>
                            </a:schemeClr>
                          </a:solidFill>
                          <a:latin typeface="Times New Roman" panose="02020603050405020304" pitchFamily="18" charset="0"/>
                          <a:cs typeface="Times New Roman" panose="02020603050405020304" pitchFamily="18" charset="0"/>
                        </a:rPr>
                        <a:t>3.</a:t>
                      </a: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GB" sz="1600" b="0" i="0" kern="1200" dirty="0" err="1">
                          <a:solidFill>
                            <a:schemeClr val="tx1">
                              <a:lumMod val="95000"/>
                              <a:lumOff val="5000"/>
                            </a:schemeClr>
                          </a:solidFill>
                          <a:effectLst/>
                          <a:latin typeface="Times New Roman" panose="02020603050405020304" pitchFamily="18" charset="0"/>
                          <a:ea typeface="+mn-ea"/>
                          <a:cs typeface="Times New Roman" panose="02020603050405020304" pitchFamily="18" charset="0"/>
                        </a:rPr>
                        <a:t>Behavior</a:t>
                      </a:r>
                      <a:r>
                        <a:rPr lang="en-GB" sz="1600" b="0" i="0" kern="1200" dirty="0">
                          <a:solidFill>
                            <a:schemeClr val="tx1">
                              <a:lumMod val="95000"/>
                              <a:lumOff val="5000"/>
                            </a:schemeClr>
                          </a:solidFill>
                          <a:effectLst/>
                          <a:latin typeface="Times New Roman" panose="02020603050405020304" pitchFamily="18" charset="0"/>
                          <a:ea typeface="+mn-ea"/>
                          <a:cs typeface="Times New Roman" panose="02020603050405020304" pitchFamily="18" charset="0"/>
                        </a:rPr>
                        <a:t> Based Credit Card Fraud Detection Using Support Vector Machines.</a:t>
                      </a:r>
                    </a:p>
                    <a:p>
                      <a:endParaRPr lang="en-IN" dirty="0">
                        <a:solidFill>
                          <a:schemeClr val="tx1">
                            <a:lumMod val="95000"/>
                            <a:lumOff val="5000"/>
                          </a:schemeClr>
                        </a:solidFill>
                        <a:latin typeface="Times New Roman" panose="02020603050405020304" pitchFamily="18" charset="0"/>
                        <a:cs typeface="Times New Roman" panose="02020603050405020304" pitchFamily="18" charset="0"/>
                      </a:endParaRPr>
                    </a:p>
                  </a:txBody>
                  <a:tcPr/>
                </a:tc>
                <a:tc>
                  <a:txBody>
                    <a:bodyPr/>
                    <a:lstStyle/>
                    <a:p>
                      <a:pPr algn="ctr"/>
                      <a:r>
                        <a:rPr lang="en-IN" sz="1600" b="0" dirty="0" err="1">
                          <a:solidFill>
                            <a:schemeClr val="tx1">
                              <a:lumMod val="95000"/>
                              <a:lumOff val="5000"/>
                            </a:schemeClr>
                          </a:solidFill>
                          <a:latin typeface="Times New Roman" panose="02020603050405020304" pitchFamily="18" charset="0"/>
                          <a:cs typeface="Times New Roman" panose="02020603050405020304" pitchFamily="18" charset="0"/>
                        </a:rPr>
                        <a:t>V.Dheepa</a:t>
                      </a:r>
                      <a:r>
                        <a:rPr lang="en-IN" sz="1600" b="0" dirty="0">
                          <a:solidFill>
                            <a:schemeClr val="tx1">
                              <a:lumMod val="95000"/>
                              <a:lumOff val="5000"/>
                            </a:schemeClr>
                          </a:solidFill>
                          <a:latin typeface="Times New Roman" panose="02020603050405020304" pitchFamily="18" charset="0"/>
                          <a:cs typeface="Times New Roman" panose="02020603050405020304" pitchFamily="18" charset="0"/>
                        </a:rPr>
                        <a:t>,</a:t>
                      </a:r>
                    </a:p>
                    <a:p>
                      <a:pPr algn="ctr"/>
                      <a:r>
                        <a:rPr lang="en-IN" sz="1600" b="0" dirty="0">
                          <a:solidFill>
                            <a:schemeClr val="tx1">
                              <a:lumMod val="95000"/>
                              <a:lumOff val="5000"/>
                            </a:schemeClr>
                          </a:solidFill>
                          <a:latin typeface="Times New Roman" panose="02020603050405020304" pitchFamily="18" charset="0"/>
                          <a:cs typeface="Times New Roman" panose="02020603050405020304" pitchFamily="18" charset="0"/>
                        </a:rPr>
                        <a:t>et.al</a:t>
                      </a:r>
                    </a:p>
                  </a:txBody>
                  <a:tcPr/>
                </a:tc>
                <a:tc>
                  <a:txBody>
                    <a:bodyPr/>
                    <a:lstStyle/>
                    <a:p>
                      <a:pPr algn="ctr"/>
                      <a:r>
                        <a:rPr lang="en-IN" sz="1600" b="0" dirty="0">
                          <a:solidFill>
                            <a:schemeClr val="tx1">
                              <a:lumMod val="95000"/>
                              <a:lumOff val="5000"/>
                            </a:schemeClr>
                          </a:solidFill>
                          <a:latin typeface="Times New Roman" panose="02020603050405020304" pitchFamily="18" charset="0"/>
                          <a:cs typeface="Times New Roman" panose="02020603050405020304" pitchFamily="18" charset="0"/>
                        </a:rPr>
                        <a:t>2012</a:t>
                      </a:r>
                    </a:p>
                  </a:txBody>
                  <a:tcPr/>
                </a:tc>
                <a:tc>
                  <a:txBody>
                    <a:bodyPr/>
                    <a:lstStyle/>
                    <a:p>
                      <a:pPr algn="just"/>
                      <a:r>
                        <a:rPr lang="en-GB" sz="1600" b="0" i="0" kern="1200" dirty="0">
                          <a:solidFill>
                            <a:schemeClr val="tx1">
                              <a:lumMod val="95000"/>
                              <a:lumOff val="5000"/>
                            </a:schemeClr>
                          </a:solidFill>
                          <a:effectLst/>
                          <a:latin typeface="Times New Roman" panose="02020603050405020304" pitchFamily="18" charset="0"/>
                          <a:ea typeface="+mn-ea"/>
                          <a:cs typeface="Times New Roman" panose="02020603050405020304" pitchFamily="18" charset="0"/>
                        </a:rPr>
                        <a:t>In this paper, </a:t>
                      </a:r>
                      <a:r>
                        <a:rPr lang="en-GB" sz="1600" b="0" i="0" kern="1200" dirty="0" err="1">
                          <a:solidFill>
                            <a:schemeClr val="tx1">
                              <a:lumMod val="95000"/>
                              <a:lumOff val="5000"/>
                            </a:schemeClr>
                          </a:solidFill>
                          <a:effectLst/>
                          <a:latin typeface="Times New Roman" panose="02020603050405020304" pitchFamily="18" charset="0"/>
                          <a:ea typeface="+mn-ea"/>
                          <a:cs typeface="Times New Roman" panose="02020603050405020304" pitchFamily="18" charset="0"/>
                        </a:rPr>
                        <a:t>behavior</a:t>
                      </a:r>
                      <a:r>
                        <a:rPr lang="en-GB" sz="1600" b="0" i="0" kern="1200" dirty="0">
                          <a:solidFill>
                            <a:schemeClr val="tx1">
                              <a:lumMod val="95000"/>
                              <a:lumOff val="5000"/>
                            </a:schemeClr>
                          </a:solidFill>
                          <a:effectLst/>
                          <a:latin typeface="Times New Roman" panose="02020603050405020304" pitchFamily="18" charset="0"/>
                          <a:ea typeface="+mn-ea"/>
                          <a:cs typeface="Times New Roman" panose="02020603050405020304" pitchFamily="18" charset="0"/>
                        </a:rPr>
                        <a:t> based classification approach using Support Vector Machines are employed and efficient feature extraction method also </a:t>
                      </a:r>
                      <a:r>
                        <a:rPr lang="en-GB" sz="1600" b="0" i="0" kern="1200" dirty="0" err="1">
                          <a:solidFill>
                            <a:schemeClr val="tx1">
                              <a:lumMod val="95000"/>
                              <a:lumOff val="5000"/>
                            </a:schemeClr>
                          </a:solidFill>
                          <a:effectLst/>
                          <a:latin typeface="Times New Roman" panose="02020603050405020304" pitchFamily="18" charset="0"/>
                          <a:ea typeface="+mn-ea"/>
                          <a:cs typeface="Times New Roman" panose="02020603050405020304" pitchFamily="18" charset="0"/>
                        </a:rPr>
                        <a:t>adopted.Generally</a:t>
                      </a:r>
                      <a:r>
                        <a:rPr lang="en-GB" sz="1600" b="0" i="0" kern="1200" dirty="0">
                          <a:solidFill>
                            <a:schemeClr val="tx1">
                              <a:lumMod val="95000"/>
                              <a:lumOff val="5000"/>
                            </a:schemeClr>
                          </a:solidFill>
                          <a:effectLst/>
                          <a:latin typeface="Times New Roman" panose="02020603050405020304" pitchFamily="18" charset="0"/>
                          <a:ea typeface="+mn-ea"/>
                          <a:cs typeface="Times New Roman" panose="02020603050405020304" pitchFamily="18" charset="0"/>
                        </a:rPr>
                        <a:t> credit card fraud detection problem suffers from a large amount of data, which is rectified by the proposed method. </a:t>
                      </a:r>
                      <a:endParaRPr lang="en-IN" sz="1600" dirty="0">
                        <a:solidFill>
                          <a:schemeClr val="tx1">
                            <a:lumMod val="95000"/>
                            <a:lumOff val="5000"/>
                          </a:schemeClr>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r h="2133600">
                <a:tc>
                  <a:txBody>
                    <a:bodyPr/>
                    <a:lstStyle/>
                    <a:p>
                      <a:pPr algn="ctr"/>
                      <a:r>
                        <a:rPr lang="en-IN" sz="1600" dirty="0">
                          <a:latin typeface="Times New Roman" panose="02020603050405020304" pitchFamily="18" charset="0"/>
                          <a:cs typeface="Times New Roman" panose="02020603050405020304" pitchFamily="18" charset="0"/>
                        </a:rPr>
                        <a:t>4.</a:t>
                      </a: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GB" sz="1600" b="0" i="0" kern="1200" dirty="0">
                          <a:solidFill>
                            <a:schemeClr val="dk1"/>
                          </a:solidFill>
                          <a:effectLst/>
                          <a:latin typeface="Times New Roman" panose="02020603050405020304" pitchFamily="18" charset="0"/>
                          <a:ea typeface="+mn-ea"/>
                          <a:cs typeface="Times New Roman" panose="02020603050405020304" pitchFamily="18" charset="0"/>
                        </a:rPr>
                        <a:t>A New Framework for Credit Card Transactions Involving Mutual Authentication between Cardholder and Merchant</a:t>
                      </a:r>
                    </a:p>
                    <a:p>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sz="1600" dirty="0">
                          <a:latin typeface="Times New Roman" panose="02020603050405020304" pitchFamily="18" charset="0"/>
                          <a:cs typeface="Times New Roman" panose="02020603050405020304" pitchFamily="18" charset="0"/>
                        </a:rPr>
                        <a:t>Shalini </a:t>
                      </a:r>
                      <a:r>
                        <a:rPr lang="en-IN" sz="1600" dirty="0" err="1">
                          <a:latin typeface="Times New Roman" panose="02020603050405020304" pitchFamily="18" charset="0"/>
                          <a:cs typeface="Times New Roman" panose="02020603050405020304" pitchFamily="18" charset="0"/>
                        </a:rPr>
                        <a:t>gupta</a:t>
                      </a:r>
                      <a:r>
                        <a:rPr lang="en-IN" sz="1600" dirty="0">
                          <a:latin typeface="Times New Roman" panose="02020603050405020304" pitchFamily="18" charset="0"/>
                          <a:cs typeface="Times New Roman" panose="02020603050405020304" pitchFamily="18" charset="0"/>
                        </a:rPr>
                        <a:t>,</a:t>
                      </a:r>
                    </a:p>
                    <a:p>
                      <a:pPr algn="ctr"/>
                      <a:r>
                        <a:rPr lang="en-IN" sz="1600" dirty="0">
                          <a:latin typeface="Times New Roman" panose="02020603050405020304" pitchFamily="18" charset="0"/>
                          <a:cs typeface="Times New Roman" panose="02020603050405020304" pitchFamily="18" charset="0"/>
                        </a:rPr>
                        <a:t>et.al</a:t>
                      </a:r>
                    </a:p>
                  </a:txBody>
                  <a:tcPr/>
                </a:tc>
                <a:tc>
                  <a:txBody>
                    <a:bodyPr/>
                    <a:lstStyle/>
                    <a:p>
                      <a:r>
                        <a:rPr lang="en-IN" sz="1600" dirty="0">
                          <a:latin typeface="Times New Roman" panose="02020603050405020304" pitchFamily="18" charset="0"/>
                          <a:cs typeface="Times New Roman" panose="02020603050405020304" pitchFamily="18" charset="0"/>
                        </a:rPr>
                        <a:t>2019</a:t>
                      </a:r>
                    </a:p>
                  </a:txBody>
                  <a:tcPr/>
                </a:tc>
                <a:tc>
                  <a:txBody>
                    <a:bodyPr/>
                    <a:lstStyle/>
                    <a:p>
                      <a:pPr algn="just"/>
                      <a:r>
                        <a:rPr lang="en-GB" sz="1600" b="0" i="0" u="none" strike="noStrike" kern="1200" baseline="0" dirty="0">
                          <a:solidFill>
                            <a:schemeClr val="dk1"/>
                          </a:solidFill>
                          <a:latin typeface="Times New Roman" panose="02020603050405020304" pitchFamily="18" charset="0"/>
                          <a:ea typeface="+mn-ea"/>
                          <a:cs typeface="Times New Roman" panose="02020603050405020304" pitchFamily="18" charset="0"/>
                        </a:rPr>
                        <a:t>In this paper, we discuss and </a:t>
                      </a:r>
                      <a:r>
                        <a:rPr lang="en-GB" sz="1600" b="0" i="0" u="none" strike="noStrike" kern="1200" baseline="0" dirty="0" err="1">
                          <a:solidFill>
                            <a:schemeClr val="dk1"/>
                          </a:solidFill>
                          <a:latin typeface="Times New Roman" panose="02020603050405020304" pitchFamily="18" charset="0"/>
                          <a:ea typeface="+mn-ea"/>
                          <a:cs typeface="Times New Roman" panose="02020603050405020304" pitchFamily="18" charset="0"/>
                        </a:rPr>
                        <a:t>analyze</a:t>
                      </a:r>
                      <a:r>
                        <a:rPr lang="en-GB" sz="1600" b="0" i="0" u="none" strike="noStrike" kern="1200" baseline="0" dirty="0">
                          <a:solidFill>
                            <a:schemeClr val="dk1"/>
                          </a:solidFill>
                          <a:latin typeface="Times New Roman" panose="02020603050405020304" pitchFamily="18" charset="0"/>
                          <a:ea typeface="+mn-ea"/>
                          <a:cs typeface="Times New Roman" panose="02020603050405020304" pitchFamily="18" charset="0"/>
                        </a:rPr>
                        <a:t> the current developments in online authentication procedures including biometrics, one-time-password systems and use of mobile devices and Public Switched Telephone Network for cardholder authentication. </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bl>
          </a:graphicData>
        </a:graphic>
      </p:graphicFrame>
    </p:spTree>
  </p:cSld>
  <p:clrMapOvr>
    <a:masterClrMapping/>
  </p:clrMapOvr>
  <p:transition>
    <p:fade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id="{ECAA41A6-FC3A-F99E-0E6A-D712DAC720F8}"/>
              </a:ext>
            </a:extLst>
          </p:cNvPr>
          <p:cNvSpPr>
            <a:spLocks noGrp="1"/>
          </p:cNvSpPr>
          <p:nvPr>
            <p:ph type="title"/>
          </p:nvPr>
        </p:nvSpPr>
        <p:spPr>
          <a:xfrm>
            <a:off x="-1600200" y="0"/>
            <a:ext cx="7715250" cy="666750"/>
          </a:xfrm>
        </p:spPr>
        <p:txBody>
          <a:bodyPr/>
          <a:lstStyle/>
          <a:p>
            <a:pPr>
              <a:spcBef>
                <a:spcPct val="0"/>
              </a:spcBef>
            </a:pPr>
            <a:r>
              <a:rPr lang="en-IN" altLang="en-US" sz="2500" b="1">
                <a:solidFill>
                  <a:schemeClr val="bg1"/>
                </a:solidFill>
                <a:latin typeface="Times New Roman" panose="02020603050405020304" pitchFamily="18" charset="0"/>
                <a:cs typeface="Times New Roman" panose="02020603050405020304" pitchFamily="18" charset="0"/>
              </a:rPr>
              <a:t>EXISTING SYSTEM</a:t>
            </a:r>
          </a:p>
        </p:txBody>
      </p:sp>
      <p:sp>
        <p:nvSpPr>
          <p:cNvPr id="4" name="Text Placeholder 3">
            <a:extLst>
              <a:ext uri="{FF2B5EF4-FFF2-40B4-BE49-F238E27FC236}">
                <a16:creationId xmlns:a16="http://schemas.microsoft.com/office/drawing/2014/main" id="{76BC1583-36CF-D548-B998-74888958A4B7}"/>
              </a:ext>
            </a:extLst>
          </p:cNvPr>
          <p:cNvSpPr>
            <a:spLocks noGrp="1"/>
          </p:cNvSpPr>
          <p:nvPr>
            <p:ph type="body" idx="2"/>
          </p:nvPr>
        </p:nvSpPr>
        <p:spPr>
          <a:xfrm>
            <a:off x="152400" y="838200"/>
            <a:ext cx="8610600" cy="4648200"/>
          </a:xfrm>
        </p:spPr>
        <p:txBody>
          <a:bodyPr/>
          <a:lstStyle/>
          <a:p>
            <a:pPr marL="285750" indent="-285750" algn="just">
              <a:lnSpc>
                <a:spcPct val="150000"/>
              </a:lnSpc>
              <a:defRPr/>
            </a:pPr>
            <a:r>
              <a:rPr lang="en-GB" sz="1600" dirty="0">
                <a:solidFill>
                  <a:srgbClr val="221F1F"/>
                </a:solidFill>
                <a:latin typeface="Times New Roman" panose="02020603050405020304" pitchFamily="18" charset="0"/>
                <a:cs typeface="Times New Roman" panose="02020603050405020304" pitchFamily="18" charset="0"/>
              </a:rPr>
              <a:t>A physical card is not required in the scenario of online shopping and only the information of the card is enough for a transaction. Therefore, it is much easier for a fraudster to commit a fraud. </a:t>
            </a:r>
            <a:endParaRPr lang="en-IN" sz="1600" dirty="0">
              <a:solidFill>
                <a:srgbClr val="000000"/>
              </a:solidFill>
              <a:latin typeface="Times New Roman" panose="02020603050405020304" pitchFamily="18" charset="0"/>
              <a:cs typeface="Times New Roman" panose="02020603050405020304" pitchFamily="18" charset="0"/>
            </a:endParaRPr>
          </a:p>
          <a:p>
            <a:pPr marL="285750" indent="-285750" algn="just">
              <a:lnSpc>
                <a:spcPct val="150000"/>
              </a:lnSpc>
              <a:defRPr/>
            </a:pPr>
            <a:r>
              <a:rPr lang="en-GB" sz="1600" dirty="0">
                <a:solidFill>
                  <a:srgbClr val="221F1F"/>
                </a:solidFill>
                <a:latin typeface="Times New Roman" panose="02020603050405020304" pitchFamily="18" charset="0"/>
                <a:cs typeface="Times New Roman" panose="02020603050405020304" pitchFamily="18" charset="0"/>
              </a:rPr>
              <a:t>The volume of electronic transactions has risen significantly in recent years due to the popularization of online shopping (e.g., Amazon, eBay). </a:t>
            </a:r>
            <a:endParaRPr lang="en-GB" sz="1600" dirty="0">
              <a:solidFill>
                <a:srgbClr val="000000"/>
              </a:solidFill>
              <a:latin typeface="Times New Roman" panose="02020603050405020304" pitchFamily="18" charset="0"/>
              <a:cs typeface="Times New Roman" panose="02020603050405020304" pitchFamily="18" charset="0"/>
            </a:endParaRPr>
          </a:p>
          <a:p>
            <a:pPr marL="285750" indent="-285750" algn="just">
              <a:lnSpc>
                <a:spcPct val="150000"/>
              </a:lnSpc>
              <a:defRPr/>
            </a:pPr>
            <a:r>
              <a:rPr lang="en-GB" sz="1600" dirty="0">
                <a:solidFill>
                  <a:srgbClr val="221F1F"/>
                </a:solidFill>
                <a:latin typeface="Times New Roman" panose="02020603050405020304" pitchFamily="18" charset="0"/>
                <a:cs typeface="Times New Roman" panose="02020603050405020304" pitchFamily="18" charset="0"/>
              </a:rPr>
              <a:t> Various supervised, learning methods like neural networks, decision trees, logistic regression, and support vector machines are often used to obtain the fraud patterns. </a:t>
            </a:r>
            <a:endParaRPr lang="en-GB" sz="1600" dirty="0">
              <a:solidFill>
                <a:srgbClr val="000000"/>
              </a:solidFill>
              <a:latin typeface="Times New Roman" panose="02020603050405020304" pitchFamily="18" charset="0"/>
              <a:cs typeface="Times New Roman" panose="02020603050405020304" pitchFamily="18" charset="0"/>
            </a:endParaRPr>
          </a:p>
          <a:p>
            <a:pPr marL="285750" indent="-285750" algn="just">
              <a:lnSpc>
                <a:spcPct val="150000"/>
              </a:lnSpc>
              <a:defRPr/>
            </a:pPr>
            <a:r>
              <a:rPr lang="en-GB" sz="1600" dirty="0">
                <a:solidFill>
                  <a:srgbClr val="221F1F"/>
                </a:solidFill>
                <a:latin typeface="Times New Roman" panose="02020603050405020304" pitchFamily="18" charset="0"/>
                <a:cs typeface="Times New Roman" panose="02020603050405020304" pitchFamily="18" charset="0"/>
              </a:rPr>
              <a:t> Fraud Detecting Software are existing, but they become unstable and require a lot of data to be processed. </a:t>
            </a:r>
            <a:endParaRPr lang="en-GB" sz="1600" dirty="0">
              <a:solidFill>
                <a:srgbClr val="000000"/>
              </a:solidFill>
              <a:latin typeface="Times New Roman" panose="02020603050405020304" pitchFamily="18" charset="0"/>
              <a:cs typeface="Times New Roman" panose="02020603050405020304" pitchFamily="18" charset="0"/>
            </a:endParaRPr>
          </a:p>
          <a:p>
            <a:pPr marL="285750" indent="-285750" algn="just">
              <a:lnSpc>
                <a:spcPct val="150000"/>
              </a:lnSpc>
              <a:defRPr/>
            </a:pPr>
            <a:r>
              <a:rPr lang="en-GB" sz="1600" dirty="0">
                <a:solidFill>
                  <a:srgbClr val="221F1F"/>
                </a:solidFill>
                <a:latin typeface="Times New Roman" panose="02020603050405020304" pitchFamily="18" charset="0"/>
                <a:cs typeface="Times New Roman" panose="02020603050405020304" pitchFamily="18" charset="0"/>
              </a:rPr>
              <a:t>There are ways in which the existing system built over supervised learning can be trained in wrong ways. </a:t>
            </a:r>
            <a:endParaRPr lang="en-GB" sz="1600" dirty="0">
              <a:solidFill>
                <a:srgbClr val="000000"/>
              </a:solidFill>
              <a:latin typeface="Times New Roman" panose="02020603050405020304" pitchFamily="18" charset="0"/>
              <a:cs typeface="Times New Roman" panose="02020603050405020304" pitchFamily="18" charset="0"/>
            </a:endParaRPr>
          </a:p>
          <a:p>
            <a:pPr marL="285750" indent="-285750" algn="just">
              <a:lnSpc>
                <a:spcPct val="150000"/>
              </a:lnSpc>
              <a:defRPr/>
            </a:pPr>
            <a:r>
              <a:rPr lang="en-GB" sz="1600" dirty="0">
                <a:solidFill>
                  <a:srgbClr val="2D2D2D"/>
                </a:solidFill>
                <a:latin typeface="Times New Roman" panose="02020603050405020304" pitchFamily="18" charset="0"/>
                <a:cs typeface="Times New Roman" panose="02020603050405020304" pitchFamily="18" charset="0"/>
              </a:rPr>
              <a:t>KNN’s speed was low with a medium accuracy and scored one of the lower scores. As for the cost all models built were expansive. </a:t>
            </a:r>
          </a:p>
          <a:p>
            <a:pPr marL="285750" indent="-285750" algn="just">
              <a:lnSpc>
                <a:spcPct val="150000"/>
              </a:lnSpc>
              <a:defRPr/>
            </a:pPr>
            <a:r>
              <a:rPr lang="en-GB" sz="1600" dirty="0">
                <a:solidFill>
                  <a:srgbClr val="2D2D2D"/>
                </a:solidFill>
                <a:latin typeface="Times New Roman" panose="02020603050405020304" pitchFamily="18" charset="0"/>
                <a:cs typeface="Times New Roman" panose="02020603050405020304" pitchFamily="18" charset="0"/>
              </a:rPr>
              <a:t>Logistic regression performed poorly as the accuracy</a:t>
            </a:r>
            <a:r>
              <a:rPr lang="en-GB" sz="1600" dirty="0">
                <a:solidFill>
                  <a:srgbClr val="221F1F"/>
                </a:solidFill>
                <a:latin typeface="Times New Roman" panose="02020603050405020304" pitchFamily="18" charset="0"/>
                <a:cs typeface="Times New Roman" panose="02020603050405020304" pitchFamily="18" charset="0"/>
              </a:rPr>
              <a:t>. </a:t>
            </a:r>
          </a:p>
          <a:p>
            <a:pPr marL="0" indent="0" algn="just">
              <a:lnSpc>
                <a:spcPct val="150000"/>
              </a:lnSpc>
              <a:buFont typeface="Arial" panose="020B0604020202020204" pitchFamily="34" charset="0"/>
              <a:buNone/>
              <a:defRPr/>
            </a:pPr>
            <a:r>
              <a:rPr lang="en-GB" dirty="0">
                <a:solidFill>
                  <a:srgbClr val="221F1F"/>
                </a:solidFill>
                <a:latin typeface="Times New Roman" panose="02020603050405020304" pitchFamily="18" charset="0"/>
              </a:rPr>
              <a:t> </a:t>
            </a:r>
          </a:p>
          <a:p>
            <a:pPr marL="0" indent="0">
              <a:buFont typeface="Arial" panose="020B0604020202020204" pitchFamily="34" charset="0"/>
              <a:buNone/>
              <a:defRPr/>
            </a:pP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a:extLst>
              <a:ext uri="{FF2B5EF4-FFF2-40B4-BE49-F238E27FC236}">
                <a16:creationId xmlns:a16="http://schemas.microsoft.com/office/drawing/2014/main" id="{AC0570A1-FDB7-A44A-8744-52BF9043C148}"/>
              </a:ext>
            </a:extLst>
          </p:cNvPr>
          <p:cNvSpPr txBox="1">
            <a:spLocks noGrp="1"/>
          </p:cNvSpPr>
          <p:nvPr>
            <p:ph type="title"/>
          </p:nvPr>
        </p:nvSpPr>
        <p:spPr>
          <a:xfrm>
            <a:off x="-1905000" y="-190500"/>
            <a:ext cx="7162800" cy="1022350"/>
          </a:xfrm>
        </p:spPr>
        <p:txBody>
          <a:bodyPr rtlCol="0">
            <a:normAutofit/>
          </a:bodyPr>
          <a:lstStyle/>
          <a:p>
            <a:pPr marL="973138" indent="347663" fontAlgn="auto">
              <a:lnSpc>
                <a:spcPct val="150000"/>
              </a:lnSpc>
              <a:spcAft>
                <a:spcPts val="0"/>
              </a:spcAft>
              <a:defRPr/>
            </a:pPr>
            <a:r>
              <a:rPr lang="en-US" sz="2800" b="1" kern="0" dirty="0">
                <a:solidFill>
                  <a:schemeClr val="bg1"/>
                </a:solidFill>
                <a:latin typeface="Times New Roman" pitchFamily="18" charset="0"/>
                <a:ea typeface="Arial"/>
                <a:cs typeface="Times New Roman" pitchFamily="18" charset="0"/>
                <a:sym typeface="Arial" pitchFamily="34" charset="0"/>
              </a:rPr>
              <a:t>DISADVANTAGES </a:t>
            </a:r>
          </a:p>
        </p:txBody>
      </p:sp>
      <p:sp>
        <p:nvSpPr>
          <p:cNvPr id="13315" name="Rectangle 5">
            <a:extLst>
              <a:ext uri="{FF2B5EF4-FFF2-40B4-BE49-F238E27FC236}">
                <a16:creationId xmlns:a16="http://schemas.microsoft.com/office/drawing/2014/main" id="{A9C124D0-6209-CA6D-D033-2A66FF98E197}"/>
              </a:ext>
            </a:extLst>
          </p:cNvPr>
          <p:cNvSpPr>
            <a:spLocks noChangeArrowheads="1"/>
          </p:cNvSpPr>
          <p:nvPr/>
        </p:nvSpPr>
        <p:spPr bwMode="auto">
          <a:xfrm>
            <a:off x="381000" y="1084263"/>
            <a:ext cx="8572500" cy="1894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a:lnSpc>
                <a:spcPct val="150000"/>
              </a:lnSpc>
              <a:spcBef>
                <a:spcPct val="0"/>
              </a:spcBef>
            </a:pPr>
            <a:r>
              <a:rPr lang="en-IN" altLang="en-US" sz="1600" dirty="0">
                <a:solidFill>
                  <a:srgbClr val="221F1F"/>
                </a:solidFill>
                <a:latin typeface="Times New Roman" panose="02020603050405020304" pitchFamily="18" charset="0"/>
                <a:cs typeface="Times New Roman" panose="02020603050405020304" pitchFamily="18" charset="0"/>
              </a:rPr>
              <a:t>Loss track of transaction.  </a:t>
            </a:r>
          </a:p>
          <a:p>
            <a:pPr algn="just">
              <a:lnSpc>
                <a:spcPct val="150000"/>
              </a:lnSpc>
              <a:spcBef>
                <a:spcPct val="0"/>
              </a:spcBef>
            </a:pPr>
            <a:r>
              <a:rPr lang="en-IN" altLang="en-US" sz="1600" dirty="0">
                <a:solidFill>
                  <a:srgbClr val="221F1F"/>
                </a:solidFill>
                <a:latin typeface="Times New Roman" panose="02020603050405020304" pitchFamily="18" charset="0"/>
                <a:cs typeface="Times New Roman" panose="02020603050405020304" pitchFamily="18" charset="0"/>
              </a:rPr>
              <a:t>Unsuitable data or transaction. </a:t>
            </a:r>
            <a:r>
              <a:rPr lang="en-GB" altLang="en-US" sz="1600" dirty="0">
                <a:solidFill>
                  <a:srgbClr val="221F1F"/>
                </a:solidFill>
                <a:latin typeface="Times New Roman" panose="02020603050405020304" pitchFamily="18" charset="0"/>
                <a:cs typeface="Times New Roman" panose="02020603050405020304" pitchFamily="18" charset="0"/>
              </a:rPr>
              <a:t> </a:t>
            </a:r>
          </a:p>
          <a:p>
            <a:pPr algn="just">
              <a:lnSpc>
                <a:spcPct val="150000"/>
              </a:lnSpc>
              <a:spcBef>
                <a:spcPct val="0"/>
              </a:spcBef>
            </a:pPr>
            <a:r>
              <a:rPr lang="en-GB" altLang="en-US" sz="1600" dirty="0">
                <a:solidFill>
                  <a:srgbClr val="221F1F"/>
                </a:solidFill>
                <a:latin typeface="Times New Roman" panose="02020603050405020304" pitchFamily="18" charset="0"/>
                <a:cs typeface="Times New Roman" panose="02020603050405020304" pitchFamily="18" charset="0"/>
              </a:rPr>
              <a:t>Difficult to recover from the problem. </a:t>
            </a:r>
          </a:p>
          <a:p>
            <a:pPr algn="just">
              <a:lnSpc>
                <a:spcPct val="150000"/>
              </a:lnSpc>
              <a:spcBef>
                <a:spcPct val="0"/>
              </a:spcBef>
            </a:pPr>
            <a:r>
              <a:rPr lang="en-IN" altLang="en-US" sz="1600" dirty="0">
                <a:solidFill>
                  <a:srgbClr val="221F1F"/>
                </a:solidFill>
                <a:latin typeface="Times New Roman" panose="02020603050405020304" pitchFamily="18" charset="0"/>
                <a:cs typeface="Times New Roman" panose="02020603050405020304" pitchFamily="18" charset="0"/>
              </a:rPr>
              <a:t>Low Accuracy. </a:t>
            </a:r>
          </a:p>
          <a:p>
            <a:pPr algn="just">
              <a:lnSpc>
                <a:spcPct val="150000"/>
              </a:lnSpc>
              <a:spcBef>
                <a:spcPct val="0"/>
              </a:spcBef>
            </a:pPr>
            <a:r>
              <a:rPr lang="en-IN" altLang="en-US" sz="1600" dirty="0">
                <a:solidFill>
                  <a:srgbClr val="221F1F"/>
                </a:solidFill>
                <a:latin typeface="Times New Roman" panose="02020603050405020304" pitchFamily="18" charset="0"/>
                <a:cs typeface="Times New Roman" panose="02020603050405020304" pitchFamily="18" charset="0"/>
              </a:rPr>
              <a:t>In efficient performance due to low dimensional data.</a:t>
            </a:r>
            <a:endParaRPr lang="en-US" altLang="en-US" sz="1600" b="1" dirty="0">
              <a:latin typeface="Times New Roman" panose="02020603050405020304" pitchFamily="18" charset="0"/>
              <a:cs typeface="Times New Roman" panose="02020603050405020304" pitchFamily="18" charset="0"/>
            </a:endParaRPr>
          </a:p>
        </p:txBody>
      </p:sp>
    </p:spTree>
  </p:cSld>
  <p:clrMapOvr>
    <a:masterClrMapping/>
  </p:clrMapOvr>
  <p:transition>
    <p:fade thruBlk="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15F65AC3-6E3A-9129-D632-D4CC5C45B269}"/>
              </a:ext>
            </a:extLst>
          </p:cNvPr>
          <p:cNvSpPr>
            <a:spLocks noGrp="1"/>
          </p:cNvSpPr>
          <p:nvPr>
            <p:ph type="title"/>
          </p:nvPr>
        </p:nvSpPr>
        <p:spPr>
          <a:xfrm>
            <a:off x="-457200" y="-190500"/>
            <a:ext cx="5715000" cy="1022350"/>
          </a:xfrm>
        </p:spPr>
        <p:txBody>
          <a:bodyPr/>
          <a:lstStyle/>
          <a:p>
            <a:pPr eaLnBrk="1" hangingPunct="1">
              <a:spcBef>
                <a:spcPct val="0"/>
              </a:spcBef>
              <a:buClr>
                <a:srgbClr val="FFFFFF"/>
              </a:buClr>
            </a:pPr>
            <a:r>
              <a:rPr lang="en-IN" altLang="en-US" sz="2500" b="1">
                <a:solidFill>
                  <a:schemeClr val="bg1"/>
                </a:solidFill>
                <a:latin typeface="Times New Roman" panose="02020603050405020304" pitchFamily="18" charset="0"/>
                <a:cs typeface="Times New Roman" panose="02020603050405020304" pitchFamily="18" charset="0"/>
                <a:sym typeface="Roboto Condensed" panose="02000000000000000000" pitchFamily="2" charset="0"/>
              </a:rPr>
              <a:t>PROPOSED SYSTEM </a:t>
            </a:r>
          </a:p>
        </p:txBody>
      </p:sp>
      <p:sp>
        <p:nvSpPr>
          <p:cNvPr id="14339" name="Rectangle 5">
            <a:extLst>
              <a:ext uri="{FF2B5EF4-FFF2-40B4-BE49-F238E27FC236}">
                <a16:creationId xmlns:a16="http://schemas.microsoft.com/office/drawing/2014/main" id="{DF5A90DC-F461-54ED-8AEC-56E8A5363190}"/>
              </a:ext>
            </a:extLst>
          </p:cNvPr>
          <p:cNvSpPr>
            <a:spLocks noChangeArrowheads="1"/>
          </p:cNvSpPr>
          <p:nvPr/>
        </p:nvSpPr>
        <p:spPr bwMode="auto">
          <a:xfrm>
            <a:off x="228600" y="854075"/>
            <a:ext cx="8572500" cy="41107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a:lnSpc>
                <a:spcPct val="150000"/>
              </a:lnSpc>
              <a:spcBef>
                <a:spcPct val="0"/>
              </a:spcBef>
            </a:pPr>
            <a:r>
              <a:rPr lang="en-GB" altLang="en-US" sz="1600" dirty="0">
                <a:solidFill>
                  <a:srgbClr val="221F1F"/>
                </a:solidFill>
                <a:latin typeface="Times New Roman" panose="02020603050405020304" pitchFamily="18" charset="0"/>
              </a:rPr>
              <a:t>Logical graph of</a:t>
            </a:r>
            <a:r>
              <a:rPr lang="en-GB" altLang="en-US" sz="1600" b="1" dirty="0">
                <a:solidFill>
                  <a:srgbClr val="221F1F"/>
                </a:solidFill>
                <a:latin typeface="Times New Roman" panose="02020603050405020304" pitchFamily="18" charset="0"/>
              </a:rPr>
              <a:t> </a:t>
            </a:r>
            <a:r>
              <a:rPr lang="en-GB" altLang="en-US" sz="1600" dirty="0">
                <a:solidFill>
                  <a:srgbClr val="221F1F"/>
                </a:solidFill>
                <a:latin typeface="Times New Roman" panose="02020603050405020304" pitchFamily="18" charset="0"/>
              </a:rPr>
              <a:t>behaviour Profiles which is a total order-based model to represent the logical relation attributes of transaction records. </a:t>
            </a:r>
          </a:p>
          <a:p>
            <a:pPr algn="just">
              <a:lnSpc>
                <a:spcPct val="150000"/>
              </a:lnSpc>
              <a:spcBef>
                <a:spcPct val="0"/>
              </a:spcBef>
            </a:pPr>
            <a:r>
              <a:rPr lang="en-GB" altLang="en-US" sz="1600" dirty="0">
                <a:solidFill>
                  <a:srgbClr val="221F1F"/>
                </a:solidFill>
                <a:latin typeface="Times New Roman" panose="02020603050405020304" pitchFamily="18" charset="0"/>
              </a:rPr>
              <a:t>The two methods are called phase Modulation (PM). Transactions </a:t>
            </a:r>
            <a:r>
              <a:rPr lang="en-GB" altLang="en-US" sz="1600" dirty="0" err="1">
                <a:solidFill>
                  <a:srgbClr val="221F1F"/>
                </a:solidFill>
                <a:latin typeface="Times New Roman" panose="02020603050405020304" pitchFamily="18" charset="0"/>
              </a:rPr>
              <a:t>labeled</a:t>
            </a:r>
            <a:r>
              <a:rPr lang="en-GB" altLang="en-US" sz="1600" dirty="0">
                <a:solidFill>
                  <a:srgbClr val="221F1F"/>
                </a:solidFill>
                <a:latin typeface="Times New Roman" panose="02020603050405020304" pitchFamily="18" charset="0"/>
              </a:rPr>
              <a:t> as fraudulent. True negative (TN)is the total number of legal transactions </a:t>
            </a:r>
            <a:r>
              <a:rPr lang="en-GB" altLang="en-US" sz="1600" dirty="0" err="1">
                <a:solidFill>
                  <a:srgbClr val="221F1F"/>
                </a:solidFill>
                <a:latin typeface="Times New Roman" panose="02020603050405020304" pitchFamily="18" charset="0"/>
              </a:rPr>
              <a:t>labeled</a:t>
            </a:r>
            <a:r>
              <a:rPr lang="en-GB" altLang="en-US" sz="1600" dirty="0">
                <a:solidFill>
                  <a:srgbClr val="221F1F"/>
                </a:solidFill>
                <a:latin typeface="Times New Roman" panose="02020603050405020304" pitchFamily="18" charset="0"/>
              </a:rPr>
              <a:t> as legal. False negative (FN) is the total number of fraud transactions which are not detected. </a:t>
            </a:r>
          </a:p>
          <a:p>
            <a:pPr algn="just">
              <a:lnSpc>
                <a:spcPct val="150000"/>
              </a:lnSpc>
              <a:spcBef>
                <a:spcPct val="0"/>
              </a:spcBef>
            </a:pPr>
            <a:r>
              <a:rPr lang="en-GB" altLang="en-US" sz="1600" dirty="0">
                <a:solidFill>
                  <a:srgbClr val="2D2D2D"/>
                </a:solidFill>
                <a:latin typeface="Times New Roman" panose="02020603050405020304" pitchFamily="18" charset="0"/>
              </a:rPr>
              <a:t>Detection of the fraudulent transactions will be made by using supervised and unsupervised machine learning techniques </a:t>
            </a:r>
            <a:r>
              <a:rPr lang="en-GB" altLang="en-US" sz="1600" dirty="0" err="1">
                <a:solidFill>
                  <a:srgbClr val="2D2D2D"/>
                </a:solidFill>
                <a:latin typeface="Times New Roman" panose="02020603050405020304" pitchFamily="18" charset="0"/>
              </a:rPr>
              <a:t>IForest</a:t>
            </a:r>
            <a:r>
              <a:rPr lang="en-GB" altLang="en-US" sz="1600" dirty="0">
                <a:solidFill>
                  <a:srgbClr val="2D2D2D"/>
                </a:solidFill>
                <a:latin typeface="Times New Roman" panose="02020603050405020304" pitchFamily="18" charset="0"/>
              </a:rPr>
              <a:t>, SVM and Gradient Boost those models will be used on a credit card transaction dataset.</a:t>
            </a:r>
          </a:p>
          <a:p>
            <a:pPr algn="just">
              <a:lnSpc>
                <a:spcPct val="150000"/>
              </a:lnSpc>
              <a:spcBef>
                <a:spcPct val="0"/>
              </a:spcBef>
            </a:pPr>
            <a:r>
              <a:rPr lang="en-GB" altLang="en-US" sz="1600" dirty="0">
                <a:solidFill>
                  <a:srgbClr val="2D2D2D"/>
                </a:solidFill>
                <a:latin typeface="Times New Roman" panose="02020603050405020304" pitchFamily="18" charset="0"/>
              </a:rPr>
              <a:t>Outlier detection the computation and memory required for the credit card fraud detection is much less in addition to its working faster and better in online large datasets. But their work and results showed that </a:t>
            </a:r>
            <a:r>
              <a:rPr lang="en-GB" altLang="en-US" sz="1600" dirty="0" err="1">
                <a:solidFill>
                  <a:srgbClr val="2D2D2D"/>
                </a:solidFill>
                <a:latin typeface="Times New Roman" panose="02020603050405020304" pitchFamily="18" charset="0"/>
              </a:rPr>
              <a:t>IForest</a:t>
            </a:r>
            <a:r>
              <a:rPr lang="en-GB" altLang="en-US" sz="1600" dirty="0">
                <a:solidFill>
                  <a:srgbClr val="2D2D2D"/>
                </a:solidFill>
                <a:latin typeface="Times New Roman" panose="02020603050405020304" pitchFamily="18" charset="0"/>
              </a:rPr>
              <a:t> was more accurate and efficient.</a:t>
            </a:r>
            <a:endParaRPr lang="en-US" altLang="en-US" sz="1600" b="1" dirty="0">
              <a:latin typeface="Times New Roman" panose="02020603050405020304" pitchFamily="18" charset="0"/>
              <a:cs typeface="Times New Roman" panose="02020603050405020304" pitchFamily="18" charset="0"/>
            </a:endParaRPr>
          </a:p>
        </p:txBody>
      </p:sp>
    </p:spTree>
  </p:cSld>
  <p:clrMapOvr>
    <a:masterClrMapping/>
  </p:clrMapOvr>
  <p:transition>
    <p:fade thruBlk="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86042F6D-5D32-8BD3-E720-7472BD674A7D}"/>
              </a:ext>
            </a:extLst>
          </p:cNvPr>
          <p:cNvSpPr>
            <a:spLocks noGrp="1"/>
          </p:cNvSpPr>
          <p:nvPr>
            <p:ph type="title"/>
          </p:nvPr>
        </p:nvSpPr>
        <p:spPr>
          <a:xfrm>
            <a:off x="-1828800" y="0"/>
            <a:ext cx="7562850" cy="666750"/>
          </a:xfrm>
        </p:spPr>
        <p:txBody>
          <a:bodyPr/>
          <a:lstStyle/>
          <a:p>
            <a:pPr>
              <a:spcBef>
                <a:spcPct val="0"/>
              </a:spcBef>
            </a:pPr>
            <a:r>
              <a:rPr lang="en-IN" altLang="en-US" sz="2500" b="1">
                <a:solidFill>
                  <a:schemeClr val="bg1"/>
                </a:solidFill>
                <a:latin typeface="Times New Roman" panose="02020603050405020304" pitchFamily="18" charset="0"/>
                <a:cs typeface="Times New Roman" panose="02020603050405020304" pitchFamily="18" charset="0"/>
              </a:rPr>
              <a:t>ADVANTAGES</a:t>
            </a:r>
          </a:p>
        </p:txBody>
      </p:sp>
      <p:sp>
        <p:nvSpPr>
          <p:cNvPr id="3" name="Text Placeholder 2">
            <a:extLst>
              <a:ext uri="{FF2B5EF4-FFF2-40B4-BE49-F238E27FC236}">
                <a16:creationId xmlns:a16="http://schemas.microsoft.com/office/drawing/2014/main" id="{3223E431-2F0F-A95E-18ED-C4BBC59FBA4F}"/>
              </a:ext>
            </a:extLst>
          </p:cNvPr>
          <p:cNvSpPr>
            <a:spLocks noGrp="1"/>
          </p:cNvSpPr>
          <p:nvPr>
            <p:ph type="body" idx="1"/>
          </p:nvPr>
        </p:nvSpPr>
        <p:spPr>
          <a:xfrm>
            <a:off x="457200" y="1066800"/>
            <a:ext cx="8229600" cy="4495800"/>
          </a:xfrm>
        </p:spPr>
        <p:txBody>
          <a:bodyPr/>
          <a:lstStyle/>
          <a:p>
            <a:pPr algn="just">
              <a:lnSpc>
                <a:spcPct val="150000"/>
              </a:lnSpc>
              <a:defRPr/>
            </a:pPr>
            <a:r>
              <a:rPr lang="en-GB" sz="1600" dirty="0">
                <a:solidFill>
                  <a:srgbClr val="221F1F"/>
                </a:solidFill>
                <a:latin typeface="Times New Roman" panose="02020603050405020304" pitchFamily="18" charset="0"/>
              </a:rPr>
              <a:t>More efficient result for detecting Fraud Detection discovery.</a:t>
            </a:r>
          </a:p>
          <a:p>
            <a:pPr algn="just">
              <a:lnSpc>
                <a:spcPct val="150000"/>
              </a:lnSpc>
              <a:defRPr/>
            </a:pPr>
            <a:r>
              <a:rPr lang="en-IN" sz="1600" dirty="0">
                <a:solidFill>
                  <a:srgbClr val="221F1F"/>
                </a:solidFill>
                <a:latin typeface="Times New Roman" panose="02020603050405020304" pitchFamily="18" charset="0"/>
              </a:rPr>
              <a:t>High accuracy.  </a:t>
            </a:r>
          </a:p>
          <a:p>
            <a:pPr algn="just">
              <a:lnSpc>
                <a:spcPct val="150000"/>
              </a:lnSpc>
              <a:defRPr/>
            </a:pPr>
            <a:r>
              <a:rPr lang="en-IN" sz="1600" dirty="0">
                <a:solidFill>
                  <a:srgbClr val="221F1F"/>
                </a:solidFill>
                <a:latin typeface="Times New Roman" panose="02020603050405020304" pitchFamily="18" charset="0"/>
              </a:rPr>
              <a:t>Less detection time. </a:t>
            </a:r>
          </a:p>
          <a:p>
            <a:pPr algn="just">
              <a:lnSpc>
                <a:spcPct val="150000"/>
              </a:lnSpc>
              <a:defRPr/>
            </a:pPr>
            <a:r>
              <a:rPr lang="en-IN" sz="1600" dirty="0">
                <a:solidFill>
                  <a:srgbClr val="221F1F"/>
                </a:solidFill>
                <a:latin typeface="Times New Roman" panose="02020603050405020304" pitchFamily="18" charset="0"/>
              </a:rPr>
              <a:t>Get user-based historical records.  </a:t>
            </a:r>
          </a:p>
          <a:p>
            <a:pPr algn="just">
              <a:lnSpc>
                <a:spcPct val="150000"/>
              </a:lnSpc>
              <a:defRPr/>
            </a:pPr>
            <a:r>
              <a:rPr lang="en-IN" sz="1600" dirty="0">
                <a:solidFill>
                  <a:srgbClr val="221F1F"/>
                </a:solidFill>
                <a:latin typeface="Times New Roman" panose="02020603050405020304" pitchFamily="18" charset="0"/>
              </a:rPr>
              <a:t>Avoid complex problems. </a:t>
            </a:r>
            <a:endParaRPr lang="en-IN" sz="1600" dirty="0">
              <a:solidFill>
                <a:srgbClr val="000000"/>
              </a:solidFill>
              <a:latin typeface="Times New Roman" panose="02020603050405020304" pitchFamily="18" charset="0"/>
            </a:endParaRPr>
          </a:p>
          <a:p>
            <a:pPr marL="0" indent="0">
              <a:buFont typeface="Arial" panose="020B0604020202020204" pitchFamily="34" charset="0"/>
              <a:buNone/>
              <a:defRPr/>
            </a:pPr>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272</TotalTime>
  <Words>1831</Words>
  <Application>Microsoft Office PowerPoint</Application>
  <PresentationFormat>On-screen Show (4:3)</PresentationFormat>
  <Paragraphs>156</Paragraphs>
  <Slides>27</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27</vt:i4>
      </vt:variant>
    </vt:vector>
  </HeadingPairs>
  <TitlesOfParts>
    <vt:vector size="36" baseType="lpstr">
      <vt:lpstr>Arial</vt:lpstr>
      <vt:lpstr>Arvo</vt:lpstr>
      <vt:lpstr>Calibri</vt:lpstr>
      <vt:lpstr>Roboto Condensed</vt:lpstr>
      <vt:lpstr>Times New Roman</vt:lpstr>
      <vt:lpstr>Tw Cen MT</vt:lpstr>
      <vt:lpstr>Wingdings</vt:lpstr>
      <vt:lpstr>Wingdings 2</vt:lpstr>
      <vt:lpstr>Office Theme</vt:lpstr>
      <vt:lpstr>SUPERVISED AND UNSUPERVISED MACHINE LEARNING ALGORITHMS FOR CREDIT CARD FRADULENT TRANSACTION DETECTION </vt:lpstr>
      <vt:lpstr>CONTENTS</vt:lpstr>
      <vt:lpstr>OBJECTIVES</vt:lpstr>
      <vt:lpstr>LITERATURE SURVEY</vt:lpstr>
      <vt:lpstr>LITERATURE SURVEY</vt:lpstr>
      <vt:lpstr>EXISTING SYSTEM</vt:lpstr>
      <vt:lpstr>DISADVANTAGES </vt:lpstr>
      <vt:lpstr>PROPOSED SYSTEM </vt:lpstr>
      <vt:lpstr>ADVANTAGES</vt:lpstr>
      <vt:lpstr>HARDWARE AND SOFTWARE REQUIREMENTS</vt:lpstr>
      <vt:lpstr>SYSTEM ARCHITECTURE</vt:lpstr>
      <vt:lpstr> DATA FLOW DIAGRAMS </vt:lpstr>
      <vt:lpstr>DATA FLOW DIAGRAMS</vt:lpstr>
      <vt:lpstr>UML DIAGRAMS</vt:lpstr>
      <vt:lpstr>UML DIAGRAMS</vt:lpstr>
      <vt:lpstr>UML DIAGRAMS</vt:lpstr>
      <vt:lpstr>UML DIAGRAMS</vt:lpstr>
      <vt:lpstr>MODULES</vt:lpstr>
      <vt:lpstr>MODULES</vt:lpstr>
      <vt:lpstr>PERFORMANCE ANALYSIS</vt:lpstr>
      <vt:lpstr>SCREENSHOTS</vt:lpstr>
      <vt:lpstr>SCREENSHOTS</vt:lpstr>
      <vt:lpstr>SCREENSHOTS</vt:lpstr>
      <vt:lpstr>FUTURE WORK</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the Project</dc:title>
  <dc:creator>admin</dc:creator>
  <cp:lastModifiedBy>19-530 JYOTHIKA</cp:lastModifiedBy>
  <cp:revision>45</cp:revision>
  <dcterms:created xsi:type="dcterms:W3CDTF">2022-05-10T23:30:30Z</dcterms:created>
  <dcterms:modified xsi:type="dcterms:W3CDTF">2023-05-03T14:26:53Z</dcterms:modified>
</cp:coreProperties>
</file>