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E168-2E9C-23EC-2C2A-D615ECF76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921B3-6157-26A9-EDF4-92191829F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DFF3-ABED-B634-1D13-C14DB226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A20F-82F5-FEF7-0690-1372828B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5BA3-09A2-1B7B-AEA1-E7B366FE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8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7772-288A-EFD1-C4F8-531134F6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9B116-AF92-E5D8-EE4F-DEC899F3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AF22-012B-7DEA-B1BD-9C9FFD13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D98C0-9C93-6F5B-F254-4A54D1AE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CBFB3-8694-E3AA-BD41-31383C42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31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C167E-D4EC-1504-8C42-13D969576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D324F-5335-C3A9-6AD5-7C7FB47A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9895-6D9D-E6EE-4076-C1E4DB59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2AC2-FC7C-7568-0D9D-2086EDAE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59645-CC90-83A5-800C-83345BD6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2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85E5-EC7F-6510-31E3-0284A8D0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12C41-C2E3-33C4-4C9C-41F69C7E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3729-4E2D-363C-281A-FF6BE5FB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20EF-4B51-0FCC-E0FE-0E196B9C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132F9-CB0E-11D9-1D7B-630F8715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8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0DE5-C62E-FE6D-8360-123CA283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38D8-823C-00ED-75A4-16B87BD86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F3AB-1BE8-771B-2D2F-F54ED8D1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4BC4-3FCC-E666-2D92-E1919F4D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8D5A-57F5-21E1-5420-62DCA2C5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22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9DD1-363A-BE70-CC09-890F0B87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0BEB-E6D8-E605-0EF7-893931AA5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38F8F-53EA-C2B5-6A69-361114881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910C-6131-5F3B-4347-99666089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23D3E-B23C-8B23-379D-328EC717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4AE47-4BBC-66FB-9ABF-7E4933FE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91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7687-BA1C-C90C-37D3-46ACDB3C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EEF6B-5248-4EA3-F099-0FC4CFD88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0D56C-E0CF-FE61-F1FA-74C3DE70C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C640D-3722-69AC-168D-9997FD3DF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10B1-A3DA-81E6-7978-87A391B2A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0E5EA-925B-27B6-FCBA-AE57DBA0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2FF43-8A59-DF02-F406-A85A946D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4F7C3-9907-00EE-5889-7C4861EC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36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148F-90F5-38B4-3BC0-52A1589B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59780-4146-6747-B6A7-A5863C4E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26559-719D-E62C-D859-ACC98D54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B607F-A9E1-FDA8-F13F-A818EFBD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13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A300E-3D05-6C06-08BE-973C920D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CEA8B-3176-8273-75E3-02B094CF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0D0F4-71F4-BB35-454C-7685BF8A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2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6DF4-4861-A32A-07A8-307BD6D1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3551-6A02-36BE-D322-A93FF89C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E01E8-8520-8532-6548-7F5CB2998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3E949-EACF-941F-D101-A8D3F99F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C750C-65D2-B96B-E885-F4EF9079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E251E-C976-DCE7-21B8-9DFFBF55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0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41ED-EB5E-75B0-2E0A-A4BB2FBC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953F7-18CA-C5BA-4FC1-27FB27891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C38D8-9389-353D-EF9F-795CFA804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62BA6-4506-FCEC-C25C-A49C5581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5B2CF-7126-8BA9-C9BD-195F6CFD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44538-8058-1A3F-76DE-3CC6831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5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90389-52E0-D50C-0AA6-2E5407D1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551BB-DBAA-3BF1-0729-A8FC342C6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C985-6B31-0F40-2200-0B604080E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63847-A274-40FF-B27D-3D8D3CEF2A9D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57B9-FB6E-10A2-6C55-F496B0741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DBB26-7E63-F0B8-01FB-3AF80CD5B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9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066E3-6B90-0091-57FC-ACCDA3E4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Syntentic</a:t>
            </a:r>
            <a:r>
              <a:rPr lang="en-US" sz="5400" dirty="0">
                <a:solidFill>
                  <a:schemeClr val="bg1"/>
                </a:solidFill>
              </a:rPr>
              <a:t> Events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8FD94-7C2B-393F-27B8-57246EDEF21C}"/>
              </a:ext>
            </a:extLst>
          </p:cNvPr>
          <p:cNvSpPr txBox="1"/>
          <p:nvPr/>
        </p:nvSpPr>
        <p:spPr>
          <a:xfrm>
            <a:off x="10460885" y="6471837"/>
            <a:ext cx="17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Sarabu Jyothika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7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39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D6573-A41D-354C-54B1-50D75040FDCC}"/>
              </a:ext>
            </a:extLst>
          </p:cNvPr>
          <p:cNvSpPr txBox="1"/>
          <p:nvPr/>
        </p:nvSpPr>
        <p:spPr>
          <a:xfrm>
            <a:off x="1851060" y="1579316"/>
            <a:ext cx="8856323" cy="4161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7D32A-CF92-D9D8-6FF9-B30C5926AC24}"/>
              </a:ext>
            </a:extLst>
          </p:cNvPr>
          <p:cNvSpPr txBox="1"/>
          <p:nvPr/>
        </p:nvSpPr>
        <p:spPr>
          <a:xfrm>
            <a:off x="3382766" y="2267705"/>
            <a:ext cx="69710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Events?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 or occurrences recognized by software, often triggered by user interactions (e.g., clicks, mouse movements, keyboard inputs).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Events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36F3696-C888-05AE-1956-3B5802EFB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766" y="3550125"/>
            <a:ext cx="69710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dynamic and interactive user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part of web application behavior </a:t>
            </a:r>
          </a:p>
        </p:txBody>
      </p:sp>
    </p:spTree>
    <p:extLst>
      <p:ext uri="{BB962C8B-B14F-4D97-AF65-F5344CB8AC3E}">
        <p14:creationId xmlns:p14="http://schemas.microsoft.com/office/powerpoint/2010/main" val="252107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87C85F-175E-69C7-113A-EB85E3CC9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391" y="2598826"/>
            <a:ext cx="866419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Native Events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Directly provided by the browser.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browsers may implement these events differently,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leading to cross-browser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Synthetic Events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cross-browser wrapper around the browser's native event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consistent event handling across different browsers.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9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0F182-FD9C-7B5F-22D0-08F158B09A20}"/>
              </a:ext>
            </a:extLst>
          </p:cNvPr>
          <p:cNvSpPr txBox="1"/>
          <p:nvPr/>
        </p:nvSpPr>
        <p:spPr>
          <a:xfrm>
            <a:off x="3048856" y="2138907"/>
            <a:ext cx="60977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Are Synthetic Events?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Synthetic events are objects that wrap around the native browser events, providing a consistent API across all browsers.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Normalized across different browsers.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Lightweight and optimized for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Prevents default browser behavior and stops propagation with the same API.</a:t>
            </a:r>
          </a:p>
        </p:txBody>
      </p:sp>
    </p:spTree>
    <p:extLst>
      <p:ext uri="{BB962C8B-B14F-4D97-AF65-F5344CB8AC3E}">
        <p14:creationId xmlns:p14="http://schemas.microsoft.com/office/powerpoint/2010/main" val="420522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078E1-89D2-BDF6-9BB0-16A053E0AC63}"/>
              </a:ext>
            </a:extLst>
          </p:cNvPr>
          <p:cNvSpPr txBox="1"/>
          <p:nvPr/>
        </p:nvSpPr>
        <p:spPr>
          <a:xfrm>
            <a:off x="3048856" y="2277406"/>
            <a:ext cx="60977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Benefits of Using Synthetic Events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Consistency</a:t>
            </a:r>
            <a:r>
              <a:rPr lang="en-US" dirty="0"/>
              <a:t>: Provides the same interface regardless of the browser, reducing cross-browser bugs.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</a:t>
            </a:r>
            <a:r>
              <a:rPr lang="en-US" dirty="0"/>
              <a:t>: Synthetic events are pooled and reused by React, minimizing garbage collection and improving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Debugging</a:t>
            </a:r>
            <a:r>
              <a:rPr lang="en-US" dirty="0"/>
              <a:t>: Easier debugging with a unified event system across different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34253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078E1-89D2-BDF6-9BB0-16A053E0AC63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Benefits of Using Synthetic Events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Consistency</a:t>
            </a:r>
            <a:r>
              <a:rPr lang="en-US" sz="2000" dirty="0"/>
              <a:t>: Provides the same interface regardless of the browser, reducing cross-browser bugs.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Efficiency</a:t>
            </a:r>
            <a:r>
              <a:rPr lang="en-US" sz="2000" dirty="0"/>
              <a:t>: Synthetic events are pooled and reused by React, minimizing garbage collection and improving performance.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Debugging</a:t>
            </a:r>
            <a:r>
              <a:rPr lang="en-US" sz="2000" dirty="0"/>
              <a:t>: Easier debugging with a unified event system across different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07162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246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Syntentic Events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Jyothika Sarabu(UST,IN)</dc:creator>
  <cp:lastModifiedBy>Jyothika Sarabu(UST,IN)</cp:lastModifiedBy>
  <cp:revision>8</cp:revision>
  <dcterms:created xsi:type="dcterms:W3CDTF">2024-07-28T06:00:18Z</dcterms:created>
  <dcterms:modified xsi:type="dcterms:W3CDTF">2024-08-31T07:24:36Z</dcterms:modified>
</cp:coreProperties>
</file>