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29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TASK 2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dirty="0">
                <a:latin typeface="Arial Black" panose="020B0A04020102020204" pitchFamily="34" charset="0"/>
              </a:rPr>
              <a:t>Summary Slide </a:t>
            </a:r>
            <a:endParaRPr lang="en-US" dirty="0">
              <a:latin typeface="Arial Black" panose="020B0A04020102020204" pitchFamily="34" charset="0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C2656EC-1EA2-9ED2-2763-7AEB524A76B9}"/>
              </a:ext>
            </a:extLst>
          </p:cNvPr>
          <p:cNvSpPr txBox="1"/>
          <p:nvPr/>
        </p:nvSpPr>
        <p:spPr>
          <a:xfrm>
            <a:off x="304800" y="304800"/>
            <a:ext cx="1162172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🎯</a:t>
            </a:r>
            <a:r>
              <a:rPr lang="en-US" b="1" u="sng" dirty="0"/>
              <a:t> Objective</a:t>
            </a:r>
            <a:r>
              <a:rPr lang="en-US" b="1" dirty="0"/>
              <a:t>:</a:t>
            </a:r>
          </a:p>
          <a:p>
            <a:r>
              <a:rPr lang="en-US" dirty="0"/>
              <a:t>Analyze sales and profit trends to identify growth opportunities and loss areas.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📊 </a:t>
            </a:r>
            <a:r>
              <a:rPr lang="en-US" b="1" u="sng" dirty="0"/>
              <a:t>Key Insights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🧭 </a:t>
            </a:r>
            <a:r>
              <a:rPr lang="en-US" b="1" dirty="0"/>
              <a:t>West region</a:t>
            </a:r>
            <a:r>
              <a:rPr lang="en-US" dirty="0"/>
              <a:t> leads in both sales and profit; </a:t>
            </a:r>
            <a:r>
              <a:rPr lang="en-US" b="1" dirty="0"/>
              <a:t>South</a:t>
            </a:r>
            <a:r>
              <a:rPr lang="en-US" dirty="0"/>
              <a:t> lags in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📉 </a:t>
            </a:r>
            <a:r>
              <a:rPr lang="en-US" b="1" dirty="0"/>
              <a:t>Tables sub-category</a:t>
            </a:r>
            <a:r>
              <a:rPr lang="en-US" dirty="0"/>
              <a:t> consistently generates losses despite high sales volume.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📆 </a:t>
            </a:r>
            <a:r>
              <a:rPr lang="en-US" b="1" dirty="0"/>
              <a:t>Sales spike during November</a:t>
            </a:r>
            <a:r>
              <a:rPr lang="en-US" dirty="0"/>
              <a:t>, likely due to holiday promotions.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🔻 </a:t>
            </a:r>
            <a:r>
              <a:rPr lang="en-US" b="1" dirty="0"/>
              <a:t>Higher discount rates negatively correlate with profit</a:t>
            </a:r>
            <a:r>
              <a:rPr lang="en-US" dirty="0"/>
              <a:t>, especially in furniture.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🗺️ </a:t>
            </a:r>
            <a:r>
              <a:rPr lang="en-US" b="1" dirty="0"/>
              <a:t>California</a:t>
            </a:r>
            <a:r>
              <a:rPr lang="en-US" dirty="0"/>
              <a:t> and </a:t>
            </a:r>
            <a:r>
              <a:rPr lang="en-US" b="1" dirty="0"/>
              <a:t>New York</a:t>
            </a:r>
            <a:r>
              <a:rPr lang="en-US" dirty="0"/>
              <a:t> are top-performing states in revenue.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💼 </a:t>
            </a:r>
            <a:r>
              <a:rPr lang="en-US" b="1" u="sng" dirty="0"/>
              <a:t>Business Implications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to </a:t>
            </a:r>
            <a:r>
              <a:rPr lang="en-US" b="1" dirty="0"/>
              <a:t>review discount strategies</a:t>
            </a:r>
            <a:r>
              <a:rPr lang="en-US" dirty="0"/>
              <a:t> for low-margin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Focus on </a:t>
            </a:r>
            <a:r>
              <a:rPr lang="en-US" b="1" dirty="0"/>
              <a:t>growing underperforming regions</a:t>
            </a:r>
            <a:r>
              <a:rPr lang="en-US" dirty="0"/>
              <a:t> like the South.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Consider optimizing </a:t>
            </a:r>
            <a:r>
              <a:rPr lang="en-US" b="1" dirty="0"/>
              <a:t>inventory mix</a:t>
            </a:r>
            <a:r>
              <a:rPr lang="en-US" dirty="0"/>
              <a:t> and marketing focus by category.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u="sng" dirty="0"/>
              <a:t>✅ </a:t>
            </a:r>
            <a:r>
              <a:rPr lang="en-US" b="1" u="sng"/>
              <a:t>Recommended Actions</a:t>
            </a:r>
            <a:endParaRPr lang="en-US" b="1" u="sng" dirty="0"/>
          </a:p>
          <a:p>
            <a:pPr>
              <a:buFont typeface="+mj-lt"/>
              <a:buAutoNum type="arabicPeriod"/>
            </a:pPr>
            <a:r>
              <a:rPr lang="en-US" dirty="0"/>
              <a:t>Reduce discounting on </a:t>
            </a:r>
            <a:r>
              <a:rPr lang="en-US" b="1" dirty="0"/>
              <a:t>Furniture</a:t>
            </a:r>
            <a:r>
              <a:rPr lang="en-US" dirty="0"/>
              <a:t>, especially </a:t>
            </a:r>
            <a:r>
              <a:rPr lang="en-US" b="1" dirty="0"/>
              <a:t>Tables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dirty="0"/>
              <a:t>Launch promotions in the </a:t>
            </a:r>
            <a:r>
              <a:rPr lang="en-US" b="1" dirty="0"/>
              <a:t>South</a:t>
            </a:r>
            <a:r>
              <a:rPr lang="en-US" dirty="0"/>
              <a:t> with more profitable items.</a:t>
            </a:r>
          </a:p>
          <a:p>
            <a:pPr>
              <a:buFont typeface="+mj-lt"/>
              <a:buAutoNum type="arabicPeriod"/>
            </a:pPr>
            <a:r>
              <a:rPr lang="en-US" dirty="0"/>
              <a:t>Expand winning strategies from the </a:t>
            </a:r>
            <a:r>
              <a:rPr lang="en-US" b="1" dirty="0"/>
              <a:t>West region</a:t>
            </a:r>
            <a:r>
              <a:rPr lang="en-US" dirty="0"/>
              <a:t> to others.</a:t>
            </a:r>
          </a:p>
          <a:p>
            <a:pPr>
              <a:buFont typeface="+mj-lt"/>
              <a:buAutoNum type="arabicPeriod"/>
            </a:pPr>
            <a:r>
              <a:rPr lang="en-US" dirty="0"/>
              <a:t>Monitor </a:t>
            </a:r>
            <a:r>
              <a:rPr lang="en-US" b="1" dirty="0"/>
              <a:t>monthly KPIs</a:t>
            </a:r>
            <a:r>
              <a:rPr lang="en-US" dirty="0"/>
              <a:t> to adjust campaigns in real time.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840440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{D1647199-41F3-4739-8439-21659A612D25}tf22712842_win32</Template>
  <TotalTime>4</TotalTime>
  <Words>159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Black</vt:lpstr>
      <vt:lpstr>Bookman Old Style</vt:lpstr>
      <vt:lpstr>Calibri</vt:lpstr>
      <vt:lpstr>Franklin Gothic Book</vt:lpstr>
      <vt:lpstr>Custom</vt:lpstr>
      <vt:lpstr>TASK 2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jyothikasubhash@outlook.com</dc:creator>
  <cp:lastModifiedBy>jyothikasubhash@outlook.com</cp:lastModifiedBy>
  <cp:revision>1</cp:revision>
  <dcterms:created xsi:type="dcterms:W3CDTF">2025-04-09T15:50:01Z</dcterms:created>
  <dcterms:modified xsi:type="dcterms:W3CDTF">2025-04-09T15:54:41Z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