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CD965-FB96-1591-6A52-B42BBE13B7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65CF4-B1CA-535E-971C-708425CB1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9718D-877B-35CF-4E9B-22B752909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72A82-5E40-4C88-99E0-800786A7A39F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F4006-CD5E-8F87-DCD3-827E42F77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BE316-DB3C-52FB-1D29-8771169F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EBFB3-E6F3-415D-82A0-8D3681EE1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36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5F76-F754-13DA-31A1-F42DF3052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F11D1-8ECE-BF12-E911-F5610BD97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78E99-AF91-8E4D-B475-A94B18A81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72A82-5E40-4C88-99E0-800786A7A39F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F5BA5-C0DC-500F-8EAF-F69541682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C67A4-96F8-B10A-ECED-FD4540B2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EBFB3-E6F3-415D-82A0-8D3681EE1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922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C350CD-5032-131C-B923-E53B444C09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EA36F8-9437-6398-83DF-43546A0A0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DE8F6-B116-F607-C585-CA8A85D16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72A82-5E40-4C88-99E0-800786A7A39F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CF881-6D9D-EF28-5BB9-F2893518B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72D82-6102-3A18-88F2-A9A93F2FC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EBFB3-E6F3-415D-82A0-8D3681EE1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332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461D7-6D94-03A6-7190-00D7C570F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29B7-37FA-F6A6-27AA-4EA30851B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6E78E-164A-E086-E002-3F46E4B89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72A82-5E40-4C88-99E0-800786A7A39F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C34BD-E701-5CC5-349F-8C2C9CCA7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8598F-05C3-93A8-601B-80A5144D5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EBFB3-E6F3-415D-82A0-8D3681EE1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074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A3731-5C2C-C601-BE77-60A32F37B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13B6D-AD64-36BD-E653-3772CF3C9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E0B8C-4BE5-EE33-867B-8080CF83E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72A82-5E40-4C88-99E0-800786A7A39F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35649-B3A2-6187-6C4C-58630A2EC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ECEF2-9EE3-8C2E-DEA6-52B01A9B2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EBFB3-E6F3-415D-82A0-8D3681EE1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148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A7BF0-D518-AEC6-A714-D46CA4840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43480-C672-BC44-DF17-D0E191881F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05F5AA-5991-7278-1019-70127BEFD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0EE74-77DF-8E45-63D2-B32A78DE4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72A82-5E40-4C88-99E0-800786A7A39F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88048-1AAE-B11C-C8B7-CCFFC9AA5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F3FB5-7F59-DD96-83BC-4C31398CC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EBFB3-E6F3-415D-82A0-8D3681EE1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64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BCD9B-FCF8-837C-4B1D-1D1739127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90F39-A51E-72FF-2DB1-3226B37AF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40084-0749-DB82-EB10-F6B58CEAE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39DBB6-AB76-0C3B-7818-AD2ED57A34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406C90-8793-3088-5FE2-AE148B30C6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BDFB14-E730-9F57-A0CE-40094946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72A82-5E40-4C88-99E0-800786A7A39F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D51A03-558B-7F2F-C449-3793AB322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8D419-C565-5686-88DF-126C16D03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EBFB3-E6F3-415D-82A0-8D3681EE1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285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A4CD2-65EF-B098-4DC0-FCC85D910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116385-A5CC-F137-9ADB-C1A078C68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72A82-5E40-4C88-99E0-800786A7A39F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F90E7-1167-9E5F-E55B-BE4B6DA12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2BEFC-4970-DB10-F851-E9155911F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EBFB3-E6F3-415D-82A0-8D3681EE1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595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D0F70F-B7E4-89BB-B04E-B50B7C6FB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72A82-5E40-4C88-99E0-800786A7A39F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C4C248-F0C5-7E35-7594-AAE89698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211B5-C8A1-CE65-9924-07170AC88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EBFB3-E6F3-415D-82A0-8D3681EE1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934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FF8C6-CE24-2F97-5E89-5283A15A1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1DE8A-A341-B7A6-9BFD-DC05879DD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CD56A6-1C03-7900-396E-575035FE3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5A7D0-2953-BAAD-B332-04DDAADBD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72A82-5E40-4C88-99E0-800786A7A39F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6D350-AD9D-9523-89DE-4000427E9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46355-E7E9-5C2E-7AEE-334CCCDD5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EBFB3-E6F3-415D-82A0-8D3681EE1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695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7CD9-34BD-ADCB-021C-D5787D339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D6DE56-612E-CE89-9351-718B5DF7F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AC9BF0-66D9-A76A-3E97-ECD0BCC17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6204C-2BB6-451F-3A64-D0805D4E4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72A82-5E40-4C88-99E0-800786A7A39F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65D7E-2583-520C-787A-D5FA2D6BC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3342EC-4160-1B85-E2A3-D9CA83951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EBFB3-E6F3-415D-82A0-8D3681EE1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635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E1252E-3228-1CCF-DAA4-28A81D6E0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1F921-361A-8048-DC16-7A15F1FEE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BA2AF-D74A-6809-F1D7-2F1774EFAE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72A82-5E40-4C88-99E0-800786A7A39F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FAE34-7BAD-9833-F62A-052B0A397E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FC9EC-DD24-32A1-DABC-A6D5F577AF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EBFB3-E6F3-415D-82A0-8D3681EE1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259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D3F0A-3227-FDB4-F102-774A72D4EC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TASK 8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B79880-D778-3BD8-8422-B25620084E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1059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1EF09B-BBED-0C1A-1CC8-5A59511ADE15}"/>
              </a:ext>
            </a:extLst>
          </p:cNvPr>
          <p:cNvSpPr txBox="1"/>
          <p:nvPr/>
        </p:nvSpPr>
        <p:spPr>
          <a:xfrm>
            <a:off x="462116" y="776748"/>
            <a:ext cx="1128743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4800" b="1" u="sng" dirty="0"/>
              <a:t>Insights from Sales Dashboard</a:t>
            </a:r>
          </a:p>
          <a:p>
            <a:pPr>
              <a:buNone/>
            </a:pPr>
            <a:endParaRPr lang="en-US" sz="4800" b="1" dirty="0"/>
          </a:p>
          <a:p>
            <a:pPr>
              <a:buFont typeface="+mj-lt"/>
              <a:buAutoNum type="arabicPeriod"/>
            </a:pPr>
            <a:r>
              <a:rPr lang="en-US" b="1" dirty="0"/>
              <a:t>The West region consistently outperformed other regions</a:t>
            </a:r>
            <a:r>
              <a:rPr lang="en-US" dirty="0"/>
              <a:t>, especially in Q3, with a significant spike in August.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Technology category has the highest sales overall</a:t>
            </a:r>
            <a:r>
              <a:rPr lang="en-US" dirty="0"/>
              <a:t>, particularly strong in the South and East regions.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Sales peaked during November and December</a:t>
            </a:r>
            <a:r>
              <a:rPr lang="en-US" dirty="0"/>
              <a:t>, indicating strong end-of-year performance possibly due to holiday shopping.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The Central region lags behind in both sales and profit</a:t>
            </a:r>
            <a:r>
              <a:rPr lang="en-US" dirty="0"/>
              <a:t>, suggesting potential for improvement or strategy adjustment.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001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TASK 8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jyothikasubhash@outlook.com</dc:creator>
  <cp:lastModifiedBy>jyothikasubhash@outlook.com</cp:lastModifiedBy>
  <cp:revision>1</cp:revision>
  <dcterms:created xsi:type="dcterms:W3CDTF">2025-04-20T11:00:28Z</dcterms:created>
  <dcterms:modified xsi:type="dcterms:W3CDTF">2025-04-20T11:00:32Z</dcterms:modified>
</cp:coreProperties>
</file>