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0" r:id="rId1"/>
  </p:sldMasterIdLst>
  <p:notesMasterIdLst>
    <p:notesMasterId r:id="rId16"/>
  </p:notesMasterIdLst>
  <p:sldIdLst>
    <p:sldId id="256" r:id="rId2"/>
    <p:sldId id="257" r:id="rId3"/>
    <p:sldId id="263" r:id="rId4"/>
    <p:sldId id="258" r:id="rId5"/>
    <p:sldId id="261" r:id="rId6"/>
    <p:sldId id="264" r:id="rId7"/>
    <p:sldId id="259" r:id="rId8"/>
    <p:sldId id="260" r:id="rId9"/>
    <p:sldId id="262" r:id="rId10"/>
    <p:sldId id="269" r:id="rId11"/>
    <p:sldId id="268" r:id="rId12"/>
    <p:sldId id="267"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hirmairamakrishna@outlook.com" userId="b00d0913ac511dc6" providerId="LiveId" clId="{5F6B37F6-3306-4425-91CC-A178D24F6749}"/>
    <pc:docChg chg="undo custSel addSld delSld modSld">
      <pc:chgData name="jyothirmairamakrishna@outlook.com" userId="b00d0913ac511dc6" providerId="LiveId" clId="{5F6B37F6-3306-4425-91CC-A178D24F6749}" dt="2024-06-15T16:24:55.281" v="758"/>
      <pc:docMkLst>
        <pc:docMk/>
      </pc:docMkLst>
      <pc:sldChg chg="modSp mod">
        <pc:chgData name="jyothirmairamakrishna@outlook.com" userId="b00d0913ac511dc6" providerId="LiveId" clId="{5F6B37F6-3306-4425-91CC-A178D24F6749}" dt="2024-06-15T16:12:15.841" v="715" actId="1076"/>
        <pc:sldMkLst>
          <pc:docMk/>
          <pc:sldMk cId="340169652" sldId="256"/>
        </pc:sldMkLst>
        <pc:spChg chg="mod">
          <ac:chgData name="jyothirmairamakrishna@outlook.com" userId="b00d0913ac511dc6" providerId="LiveId" clId="{5F6B37F6-3306-4425-91CC-A178D24F6749}" dt="2024-06-15T15:20:22.399" v="546" actId="255"/>
          <ac:spMkLst>
            <pc:docMk/>
            <pc:sldMk cId="340169652" sldId="256"/>
            <ac:spMk id="2" creationId="{6072F11B-ACDC-805F-5AC3-573D55B56BE1}"/>
          </ac:spMkLst>
        </pc:spChg>
        <pc:spChg chg="mod">
          <ac:chgData name="jyothirmairamakrishna@outlook.com" userId="b00d0913ac511dc6" providerId="LiveId" clId="{5F6B37F6-3306-4425-91CC-A178D24F6749}" dt="2024-06-15T15:18:09.150" v="530" actId="27636"/>
          <ac:spMkLst>
            <pc:docMk/>
            <pc:sldMk cId="340169652" sldId="256"/>
            <ac:spMk id="3" creationId="{9414334A-0D03-E5D9-A189-4617A27645CD}"/>
          </ac:spMkLst>
        </pc:spChg>
        <pc:picChg chg="mod">
          <ac:chgData name="jyothirmairamakrishna@outlook.com" userId="b00d0913ac511dc6" providerId="LiveId" clId="{5F6B37F6-3306-4425-91CC-A178D24F6749}" dt="2024-06-15T16:12:04.151" v="713" actId="1076"/>
          <ac:picMkLst>
            <pc:docMk/>
            <pc:sldMk cId="340169652" sldId="256"/>
            <ac:picMk id="1026" creationId="{8C3807DF-A80F-F7AA-C466-32F67680F588}"/>
          </ac:picMkLst>
        </pc:picChg>
        <pc:picChg chg="mod">
          <ac:chgData name="jyothirmairamakrishna@outlook.com" userId="b00d0913ac511dc6" providerId="LiveId" clId="{5F6B37F6-3306-4425-91CC-A178D24F6749}" dt="2024-06-15T16:12:15.841" v="715" actId="1076"/>
          <ac:picMkLst>
            <pc:docMk/>
            <pc:sldMk cId="340169652" sldId="256"/>
            <ac:picMk id="1028" creationId="{6A6B4686-E67B-6C24-22B8-EA1CDB05A7D0}"/>
          </ac:picMkLst>
        </pc:picChg>
      </pc:sldChg>
      <pc:sldChg chg="modSp mod">
        <pc:chgData name="jyothirmairamakrishna@outlook.com" userId="b00d0913ac511dc6" providerId="LiveId" clId="{5F6B37F6-3306-4425-91CC-A178D24F6749}" dt="2024-06-15T16:16:08.144" v="730" actId="1076"/>
        <pc:sldMkLst>
          <pc:docMk/>
          <pc:sldMk cId="1753820610" sldId="257"/>
        </pc:sldMkLst>
        <pc:spChg chg="mod">
          <ac:chgData name="jyothirmairamakrishna@outlook.com" userId="b00d0913ac511dc6" providerId="LiveId" clId="{5F6B37F6-3306-4425-91CC-A178D24F6749}" dt="2024-06-15T16:16:08.144" v="730" actId="1076"/>
          <ac:spMkLst>
            <pc:docMk/>
            <pc:sldMk cId="1753820610" sldId="257"/>
            <ac:spMk id="2" creationId="{E2F1F50B-8587-45D4-35C5-5D695FCD4C7D}"/>
          </ac:spMkLst>
        </pc:spChg>
      </pc:sldChg>
      <pc:sldChg chg="modSp mod">
        <pc:chgData name="jyothirmairamakrishna@outlook.com" userId="b00d0913ac511dc6" providerId="LiveId" clId="{5F6B37F6-3306-4425-91CC-A178D24F6749}" dt="2024-06-15T15:18:53.929" v="540" actId="27636"/>
        <pc:sldMkLst>
          <pc:docMk/>
          <pc:sldMk cId="3776147098" sldId="258"/>
        </pc:sldMkLst>
        <pc:spChg chg="mod">
          <ac:chgData name="jyothirmairamakrishna@outlook.com" userId="b00d0913ac511dc6" providerId="LiveId" clId="{5F6B37F6-3306-4425-91CC-A178D24F6749}" dt="2024-06-15T15:18:53.929" v="540" actId="27636"/>
          <ac:spMkLst>
            <pc:docMk/>
            <pc:sldMk cId="3776147098" sldId="258"/>
            <ac:spMk id="2" creationId="{67DBBDE8-115F-F382-58F9-094CD65485B5}"/>
          </ac:spMkLst>
        </pc:spChg>
        <pc:spChg chg="mod">
          <ac:chgData name="jyothirmairamakrishna@outlook.com" userId="b00d0913ac511dc6" providerId="LiveId" clId="{5F6B37F6-3306-4425-91CC-A178D24F6749}" dt="2024-06-15T14:49:42.529" v="165" actId="20577"/>
          <ac:spMkLst>
            <pc:docMk/>
            <pc:sldMk cId="3776147098" sldId="258"/>
            <ac:spMk id="3" creationId="{A246779E-9536-5AD2-B914-774C312B84EA}"/>
          </ac:spMkLst>
        </pc:spChg>
      </pc:sldChg>
      <pc:sldChg chg="addSp modSp mod">
        <pc:chgData name="jyothirmairamakrishna@outlook.com" userId="b00d0913ac511dc6" providerId="LiveId" clId="{5F6B37F6-3306-4425-91CC-A178D24F6749}" dt="2024-06-15T16:14:10.368" v="721" actId="20577"/>
        <pc:sldMkLst>
          <pc:docMk/>
          <pc:sldMk cId="675327153" sldId="259"/>
        </pc:sldMkLst>
        <pc:spChg chg="mod">
          <ac:chgData name="jyothirmairamakrishna@outlook.com" userId="b00d0913ac511dc6" providerId="LiveId" clId="{5F6B37F6-3306-4425-91CC-A178D24F6749}" dt="2024-06-15T16:14:10.368" v="721" actId="20577"/>
          <ac:spMkLst>
            <pc:docMk/>
            <pc:sldMk cId="675327153" sldId="259"/>
            <ac:spMk id="3" creationId="{8335F7DB-3226-ACAE-0CA7-4E59633CB509}"/>
          </ac:spMkLst>
        </pc:spChg>
        <pc:picChg chg="add mod">
          <ac:chgData name="jyothirmairamakrishna@outlook.com" userId="b00d0913ac511dc6" providerId="LiveId" clId="{5F6B37F6-3306-4425-91CC-A178D24F6749}" dt="2024-06-15T15:05:59.146" v="274" actId="1076"/>
          <ac:picMkLst>
            <pc:docMk/>
            <pc:sldMk cId="675327153" sldId="259"/>
            <ac:picMk id="3074" creationId="{697F05CF-DCED-A5E7-EC4E-C515B569F5A8}"/>
          </ac:picMkLst>
        </pc:picChg>
      </pc:sldChg>
      <pc:sldChg chg="modSp mod">
        <pc:chgData name="jyothirmairamakrishna@outlook.com" userId="b00d0913ac511dc6" providerId="LiveId" clId="{5F6B37F6-3306-4425-91CC-A178D24F6749}" dt="2024-06-15T16:14:33.818" v="724" actId="12"/>
        <pc:sldMkLst>
          <pc:docMk/>
          <pc:sldMk cId="2225600983" sldId="260"/>
        </pc:sldMkLst>
        <pc:spChg chg="mod">
          <ac:chgData name="jyothirmairamakrishna@outlook.com" userId="b00d0913ac511dc6" providerId="LiveId" clId="{5F6B37F6-3306-4425-91CC-A178D24F6749}" dt="2024-06-15T16:14:33.818" v="724" actId="12"/>
          <ac:spMkLst>
            <pc:docMk/>
            <pc:sldMk cId="2225600983" sldId="260"/>
            <ac:spMk id="3" creationId="{6D5E41A1-8A8C-EDA6-C501-DB0D1A17E969}"/>
          </ac:spMkLst>
        </pc:spChg>
      </pc:sldChg>
      <pc:sldChg chg="addSp modSp mod">
        <pc:chgData name="jyothirmairamakrishna@outlook.com" userId="b00d0913ac511dc6" providerId="LiveId" clId="{5F6B37F6-3306-4425-91CC-A178D24F6749}" dt="2024-06-15T16:13:45.338" v="718" actId="403"/>
        <pc:sldMkLst>
          <pc:docMk/>
          <pc:sldMk cId="329344065" sldId="261"/>
        </pc:sldMkLst>
        <pc:spChg chg="mod">
          <ac:chgData name="jyothirmairamakrishna@outlook.com" userId="b00d0913ac511dc6" providerId="LiveId" clId="{5F6B37F6-3306-4425-91CC-A178D24F6749}" dt="2024-06-15T16:13:45.338" v="718" actId="403"/>
          <ac:spMkLst>
            <pc:docMk/>
            <pc:sldMk cId="329344065" sldId="261"/>
            <ac:spMk id="3" creationId="{1F08E10F-C0BD-3687-9192-1F83B89E6E68}"/>
          </ac:spMkLst>
        </pc:spChg>
        <pc:picChg chg="add mod">
          <ac:chgData name="jyothirmairamakrishna@outlook.com" userId="b00d0913ac511dc6" providerId="LiveId" clId="{5F6B37F6-3306-4425-91CC-A178D24F6749}" dt="2024-06-15T14:55:55.624" v="232" actId="14100"/>
          <ac:picMkLst>
            <pc:docMk/>
            <pc:sldMk cId="329344065" sldId="261"/>
            <ac:picMk id="1026" creationId="{68F30446-4720-54C9-8424-1D12B3C727D1}"/>
          </ac:picMkLst>
        </pc:picChg>
      </pc:sldChg>
      <pc:sldChg chg="modSp mod">
        <pc:chgData name="jyothirmairamakrishna@outlook.com" userId="b00d0913ac511dc6" providerId="LiveId" clId="{5F6B37F6-3306-4425-91CC-A178D24F6749}" dt="2024-06-15T15:18:20.327" v="534" actId="27636"/>
        <pc:sldMkLst>
          <pc:docMk/>
          <pc:sldMk cId="2466132378" sldId="262"/>
        </pc:sldMkLst>
        <pc:spChg chg="mod">
          <ac:chgData name="jyothirmairamakrishna@outlook.com" userId="b00d0913ac511dc6" providerId="LiveId" clId="{5F6B37F6-3306-4425-91CC-A178D24F6749}" dt="2024-06-15T15:17:56.075" v="525" actId="14100"/>
          <ac:spMkLst>
            <pc:docMk/>
            <pc:sldMk cId="2466132378" sldId="262"/>
            <ac:spMk id="2" creationId="{E9B9D174-11DB-AD26-7A5A-ED762CB1A4F7}"/>
          </ac:spMkLst>
        </pc:spChg>
        <pc:spChg chg="mod">
          <ac:chgData name="jyothirmairamakrishna@outlook.com" userId="b00d0913ac511dc6" providerId="LiveId" clId="{5F6B37F6-3306-4425-91CC-A178D24F6749}" dt="2024-06-15T15:18:20.327" v="534" actId="27636"/>
          <ac:spMkLst>
            <pc:docMk/>
            <pc:sldMk cId="2466132378" sldId="262"/>
            <ac:spMk id="3" creationId="{4E576575-7FBA-81B0-CFE4-51D384311FFA}"/>
          </ac:spMkLst>
        </pc:spChg>
      </pc:sldChg>
      <pc:sldChg chg="modSp new mod">
        <pc:chgData name="jyothirmairamakrishna@outlook.com" userId="b00d0913ac511dc6" providerId="LiveId" clId="{5F6B37F6-3306-4425-91CC-A178D24F6749}" dt="2024-06-15T16:24:55.281" v="758"/>
        <pc:sldMkLst>
          <pc:docMk/>
          <pc:sldMk cId="495284" sldId="263"/>
        </pc:sldMkLst>
        <pc:spChg chg="mod">
          <ac:chgData name="jyothirmairamakrishna@outlook.com" userId="b00d0913ac511dc6" providerId="LiveId" clId="{5F6B37F6-3306-4425-91CC-A178D24F6749}" dt="2024-06-15T16:24:55.281" v="758"/>
          <ac:spMkLst>
            <pc:docMk/>
            <pc:sldMk cId="495284" sldId="263"/>
            <ac:spMk id="2" creationId="{06C37434-5E90-38E4-E779-B44435F1CDCC}"/>
          </ac:spMkLst>
        </pc:spChg>
        <pc:spChg chg="mod">
          <ac:chgData name="jyothirmairamakrishna@outlook.com" userId="b00d0913ac511dc6" providerId="LiveId" clId="{5F6B37F6-3306-4425-91CC-A178D24F6749}" dt="2024-06-15T16:24:55.281" v="758"/>
          <ac:spMkLst>
            <pc:docMk/>
            <pc:sldMk cId="495284" sldId="263"/>
            <ac:spMk id="3" creationId="{B4D73216-AF46-41EA-F11C-01339EB0F082}"/>
          </ac:spMkLst>
        </pc:spChg>
      </pc:sldChg>
      <pc:sldChg chg="new del">
        <pc:chgData name="jyothirmairamakrishna@outlook.com" userId="b00d0913ac511dc6" providerId="LiveId" clId="{5F6B37F6-3306-4425-91CC-A178D24F6749}" dt="2024-06-15T14:56:34.568" v="236" actId="680"/>
        <pc:sldMkLst>
          <pc:docMk/>
          <pc:sldMk cId="1957630975" sldId="264"/>
        </pc:sldMkLst>
      </pc:sldChg>
      <pc:sldChg chg="addSp delSp modSp new mod">
        <pc:chgData name="jyothirmairamakrishna@outlook.com" userId="b00d0913ac511dc6" providerId="LiveId" clId="{5F6B37F6-3306-4425-91CC-A178D24F6749}" dt="2024-06-15T16:14:57.651" v="726" actId="12"/>
        <pc:sldMkLst>
          <pc:docMk/>
          <pc:sldMk cId="2863419753" sldId="264"/>
        </pc:sldMkLst>
        <pc:spChg chg="del">
          <ac:chgData name="jyothirmairamakrishna@outlook.com" userId="b00d0913ac511dc6" providerId="LiveId" clId="{5F6B37F6-3306-4425-91CC-A178D24F6749}" dt="2024-06-15T15:02:38.205" v="257" actId="21"/>
          <ac:spMkLst>
            <pc:docMk/>
            <pc:sldMk cId="2863419753" sldId="264"/>
            <ac:spMk id="2" creationId="{570EF687-C474-C11C-2BDC-3D38C4B95742}"/>
          </ac:spMkLst>
        </pc:spChg>
        <pc:spChg chg="mod">
          <ac:chgData name="jyothirmairamakrishna@outlook.com" userId="b00d0913ac511dc6" providerId="LiveId" clId="{5F6B37F6-3306-4425-91CC-A178D24F6749}" dt="2024-06-15T16:14:57.651" v="726" actId="12"/>
          <ac:spMkLst>
            <pc:docMk/>
            <pc:sldMk cId="2863419753" sldId="264"/>
            <ac:spMk id="3" creationId="{242F92BA-9E27-585E-3A0A-C7F302FA6E83}"/>
          </ac:spMkLst>
        </pc:spChg>
        <pc:picChg chg="add mod">
          <ac:chgData name="jyothirmairamakrishna@outlook.com" userId="b00d0913ac511dc6" providerId="LiveId" clId="{5F6B37F6-3306-4425-91CC-A178D24F6749}" dt="2024-06-15T15:02:55.551" v="260" actId="1076"/>
          <ac:picMkLst>
            <pc:docMk/>
            <pc:sldMk cId="2863419753" sldId="264"/>
            <ac:picMk id="2050" creationId="{325D9041-E931-D989-527D-2100CD474B09}"/>
          </ac:picMkLst>
        </pc:picChg>
      </pc:sldChg>
      <pc:sldChg chg="modSp new mod">
        <pc:chgData name="jyothirmairamakrishna@outlook.com" userId="b00d0913ac511dc6" providerId="LiveId" clId="{5F6B37F6-3306-4425-91CC-A178D24F6749}" dt="2024-06-15T16:24:55.281" v="758"/>
        <pc:sldMkLst>
          <pc:docMk/>
          <pc:sldMk cId="2138049188" sldId="265"/>
        </pc:sldMkLst>
        <pc:spChg chg="mod">
          <ac:chgData name="jyothirmairamakrishna@outlook.com" userId="b00d0913ac511dc6" providerId="LiveId" clId="{5F6B37F6-3306-4425-91CC-A178D24F6749}" dt="2024-06-15T16:24:55.281" v="758"/>
          <ac:spMkLst>
            <pc:docMk/>
            <pc:sldMk cId="2138049188" sldId="265"/>
            <ac:spMk id="2" creationId="{BE7DE701-FA6F-1309-2B2D-0EA41F81F43A}"/>
          </ac:spMkLst>
        </pc:spChg>
        <pc:spChg chg="mod">
          <ac:chgData name="jyothirmairamakrishna@outlook.com" userId="b00d0913ac511dc6" providerId="LiveId" clId="{5F6B37F6-3306-4425-91CC-A178D24F6749}" dt="2024-06-15T16:24:55.281" v="758"/>
          <ac:spMkLst>
            <pc:docMk/>
            <pc:sldMk cId="2138049188" sldId="265"/>
            <ac:spMk id="3" creationId="{C4E517C1-BBDF-28E6-E2AE-D37E8582E5DE}"/>
          </ac:spMkLst>
        </pc:spChg>
      </pc:sldChg>
      <pc:sldChg chg="delSp modSp new mod">
        <pc:chgData name="jyothirmairamakrishna@outlook.com" userId="b00d0913ac511dc6" providerId="LiveId" clId="{5F6B37F6-3306-4425-91CC-A178D24F6749}" dt="2024-06-15T16:11:01.538" v="709" actId="14100"/>
        <pc:sldMkLst>
          <pc:docMk/>
          <pc:sldMk cId="1809922255" sldId="266"/>
        </pc:sldMkLst>
        <pc:spChg chg="del">
          <ac:chgData name="jyothirmairamakrishna@outlook.com" userId="b00d0913ac511dc6" providerId="LiveId" clId="{5F6B37F6-3306-4425-91CC-A178D24F6749}" dt="2024-06-15T16:09:59.084" v="704" actId="21"/>
          <ac:spMkLst>
            <pc:docMk/>
            <pc:sldMk cId="1809922255" sldId="266"/>
            <ac:spMk id="2" creationId="{C424D8DC-6012-B80E-240C-4A34A7F5AEDE}"/>
          </ac:spMkLst>
        </pc:spChg>
        <pc:spChg chg="mod">
          <ac:chgData name="jyothirmairamakrishna@outlook.com" userId="b00d0913ac511dc6" providerId="LiveId" clId="{5F6B37F6-3306-4425-91CC-A178D24F6749}" dt="2024-06-15T16:11:01.538" v="709" actId="14100"/>
          <ac:spMkLst>
            <pc:docMk/>
            <pc:sldMk cId="1809922255" sldId="266"/>
            <ac:spMk id="3" creationId="{1A36BEB8-CEC0-F0CD-7711-334498FE1C1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15A313-0CD5-4B2A-873B-5BBC425ED6B0}" type="datetimeFigureOut">
              <a:rPr lang="en-IN" smtClean="0"/>
              <a:t>25-06-2024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2C69C-FF25-49AA-AF94-43BEE7370A2E}" type="slidenum">
              <a:rPr lang="en-IN" smtClean="0"/>
              <a:t>‹#›</a:t>
            </a:fld>
            <a:endParaRPr lang="en-IN"/>
          </a:p>
        </p:txBody>
      </p:sp>
    </p:spTree>
    <p:extLst>
      <p:ext uri="{BB962C8B-B14F-4D97-AF65-F5344CB8AC3E}">
        <p14:creationId xmlns:p14="http://schemas.microsoft.com/office/powerpoint/2010/main" val="491514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62C69C-FF25-49AA-AF94-43BEE7370A2E}" type="slidenum">
              <a:rPr lang="en-IN" smtClean="0"/>
              <a:t>1</a:t>
            </a:fld>
            <a:endParaRPr lang="en-IN"/>
          </a:p>
        </p:txBody>
      </p:sp>
    </p:spTree>
    <p:extLst>
      <p:ext uri="{BB962C8B-B14F-4D97-AF65-F5344CB8AC3E}">
        <p14:creationId xmlns:p14="http://schemas.microsoft.com/office/powerpoint/2010/main" val="409919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0F309C8-1C95-4186-B8EF-CC6047A14E5D}" type="datetimeFigureOut">
              <a:rPr lang="en-IN" smtClean="0"/>
              <a:t>25-06-2024</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92633D0-1B16-4D45-BBBB-B919BDAD4E76}"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60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F309C8-1C95-4186-B8EF-CC6047A14E5D}"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2633D0-1B16-4D45-BBBB-B919BDAD4E76}" type="slidenum">
              <a:rPr lang="en-IN" smtClean="0"/>
              <a:t>‹#›</a:t>
            </a:fld>
            <a:endParaRPr lang="en-IN"/>
          </a:p>
        </p:txBody>
      </p:sp>
    </p:spTree>
    <p:extLst>
      <p:ext uri="{BB962C8B-B14F-4D97-AF65-F5344CB8AC3E}">
        <p14:creationId xmlns:p14="http://schemas.microsoft.com/office/powerpoint/2010/main" val="267555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F309C8-1C95-4186-B8EF-CC6047A14E5D}"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2633D0-1B16-4D45-BBBB-B919BDAD4E76}" type="slidenum">
              <a:rPr lang="en-IN" smtClean="0"/>
              <a:t>‹#›</a:t>
            </a:fld>
            <a:endParaRPr lang="en-IN"/>
          </a:p>
        </p:txBody>
      </p:sp>
    </p:spTree>
    <p:extLst>
      <p:ext uri="{BB962C8B-B14F-4D97-AF65-F5344CB8AC3E}">
        <p14:creationId xmlns:p14="http://schemas.microsoft.com/office/powerpoint/2010/main" val="91946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F309C8-1C95-4186-B8EF-CC6047A14E5D}"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2633D0-1B16-4D45-BBBB-B919BDAD4E76}" type="slidenum">
              <a:rPr lang="en-IN" smtClean="0"/>
              <a:t>‹#›</a:t>
            </a:fld>
            <a:endParaRPr lang="en-IN"/>
          </a:p>
        </p:txBody>
      </p:sp>
    </p:spTree>
    <p:extLst>
      <p:ext uri="{BB962C8B-B14F-4D97-AF65-F5344CB8AC3E}">
        <p14:creationId xmlns:p14="http://schemas.microsoft.com/office/powerpoint/2010/main" val="1622717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F309C8-1C95-4186-B8EF-CC6047A14E5D}"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2633D0-1B16-4D45-BBBB-B919BDAD4E76}"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43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F309C8-1C95-4186-B8EF-CC6047A14E5D}"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2633D0-1B16-4D45-BBBB-B919BDAD4E76}" type="slidenum">
              <a:rPr lang="en-IN" smtClean="0"/>
              <a:t>‹#›</a:t>
            </a:fld>
            <a:endParaRPr lang="en-IN"/>
          </a:p>
        </p:txBody>
      </p:sp>
    </p:spTree>
    <p:extLst>
      <p:ext uri="{BB962C8B-B14F-4D97-AF65-F5344CB8AC3E}">
        <p14:creationId xmlns:p14="http://schemas.microsoft.com/office/powerpoint/2010/main" val="769852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F309C8-1C95-4186-B8EF-CC6047A14E5D}" type="datetimeFigureOut">
              <a:rPr lang="en-IN" smtClean="0"/>
              <a:t>25-06-2024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2633D0-1B16-4D45-BBBB-B919BDAD4E76}" type="slidenum">
              <a:rPr lang="en-IN" smtClean="0"/>
              <a:t>‹#›</a:t>
            </a:fld>
            <a:endParaRPr lang="en-IN"/>
          </a:p>
        </p:txBody>
      </p:sp>
    </p:spTree>
    <p:extLst>
      <p:ext uri="{BB962C8B-B14F-4D97-AF65-F5344CB8AC3E}">
        <p14:creationId xmlns:p14="http://schemas.microsoft.com/office/powerpoint/2010/main" val="3821483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F309C8-1C95-4186-B8EF-CC6047A14E5D}" type="datetimeFigureOut">
              <a:rPr lang="en-IN" smtClean="0"/>
              <a:t>25-06-2024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2633D0-1B16-4D45-BBBB-B919BDAD4E76}" type="slidenum">
              <a:rPr lang="en-IN" smtClean="0"/>
              <a:t>‹#›</a:t>
            </a:fld>
            <a:endParaRPr lang="en-IN"/>
          </a:p>
        </p:txBody>
      </p:sp>
    </p:spTree>
    <p:extLst>
      <p:ext uri="{BB962C8B-B14F-4D97-AF65-F5344CB8AC3E}">
        <p14:creationId xmlns:p14="http://schemas.microsoft.com/office/powerpoint/2010/main" val="1979894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309C8-1C95-4186-B8EF-CC6047A14E5D}" type="datetimeFigureOut">
              <a:rPr lang="en-IN" smtClean="0"/>
              <a:t>25-06-2024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2633D0-1B16-4D45-BBBB-B919BDAD4E76}" type="slidenum">
              <a:rPr lang="en-IN" smtClean="0"/>
              <a:t>‹#›</a:t>
            </a:fld>
            <a:endParaRPr lang="en-IN"/>
          </a:p>
        </p:txBody>
      </p:sp>
    </p:spTree>
    <p:extLst>
      <p:ext uri="{BB962C8B-B14F-4D97-AF65-F5344CB8AC3E}">
        <p14:creationId xmlns:p14="http://schemas.microsoft.com/office/powerpoint/2010/main" val="519661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F309C8-1C95-4186-B8EF-CC6047A14E5D}"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2633D0-1B16-4D45-BBBB-B919BDAD4E76}" type="slidenum">
              <a:rPr lang="en-IN" smtClean="0"/>
              <a:t>‹#›</a:t>
            </a:fld>
            <a:endParaRPr lang="en-IN"/>
          </a:p>
        </p:txBody>
      </p:sp>
    </p:spTree>
    <p:extLst>
      <p:ext uri="{BB962C8B-B14F-4D97-AF65-F5344CB8AC3E}">
        <p14:creationId xmlns:p14="http://schemas.microsoft.com/office/powerpoint/2010/main" val="1703965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F309C8-1C95-4186-B8EF-CC6047A14E5D}"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2633D0-1B16-4D45-BBBB-B919BDAD4E76}" type="slidenum">
              <a:rPr lang="en-IN" smtClean="0"/>
              <a:t>‹#›</a:t>
            </a:fld>
            <a:endParaRPr lang="en-IN"/>
          </a:p>
        </p:txBody>
      </p:sp>
    </p:spTree>
    <p:extLst>
      <p:ext uri="{BB962C8B-B14F-4D97-AF65-F5344CB8AC3E}">
        <p14:creationId xmlns:p14="http://schemas.microsoft.com/office/powerpoint/2010/main" val="3514129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0F309C8-1C95-4186-B8EF-CC6047A14E5D}" type="datetimeFigureOut">
              <a:rPr lang="en-IN" smtClean="0"/>
              <a:t>25-06-2024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92633D0-1B16-4D45-BBBB-B919BDAD4E76}" type="slidenum">
              <a:rPr lang="en-IN" smtClean="0"/>
              <a:t>‹#›</a:t>
            </a:fld>
            <a:endParaRPr lang="en-IN"/>
          </a:p>
        </p:txBody>
      </p:sp>
    </p:spTree>
    <p:extLst>
      <p:ext uri="{BB962C8B-B14F-4D97-AF65-F5344CB8AC3E}">
        <p14:creationId xmlns:p14="http://schemas.microsoft.com/office/powerpoint/2010/main" val="386257697"/>
      </p:ext>
    </p:extLst>
  </p:cSld>
  <p:clrMap bg1="lt1" tx1="dk1" bg2="lt2" tx2="dk2" accent1="accent1" accent2="accent2" accent3="accent3" accent4="accent4" accent5="accent5" accent6="accent6" hlink="hlink" folHlink="folHlink"/>
  <p:sldLayoutIdLst>
    <p:sldLayoutId id="2147484241"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Jyothirmai039/PENTAKOTA-JYOTHIRMAI.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2F11B-ACDC-805F-5AC3-573D55B56BE1}"/>
              </a:ext>
            </a:extLst>
          </p:cNvPr>
          <p:cNvSpPr>
            <a:spLocks noGrp="1"/>
          </p:cNvSpPr>
          <p:nvPr>
            <p:ph type="ctrTitle"/>
          </p:nvPr>
        </p:nvSpPr>
        <p:spPr>
          <a:xfrm rot="10800000" flipH="1" flipV="1">
            <a:off x="680720" y="1461155"/>
            <a:ext cx="10141251" cy="2491085"/>
          </a:xfrm>
        </p:spPr>
        <p:txBody>
          <a:bodyPr>
            <a:normAutofit/>
          </a:bodyPr>
          <a:lstStyle/>
          <a:p>
            <a:pPr algn="ctr"/>
            <a:r>
              <a:rPr lang="en-US" sz="5400" dirty="0">
                <a:latin typeface="Times New Roman" panose="02020603050405020304" pitchFamily="18" charset="0"/>
                <a:cs typeface="Times New Roman" panose="02020603050405020304" pitchFamily="18" charset="0"/>
              </a:rPr>
              <a:t>APSSDC- Edunet “Future Skills Program” CS</a:t>
            </a:r>
            <a:endParaRPr lang="en-IN"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414334A-0D03-E5D9-A189-4617A27645CD}"/>
              </a:ext>
            </a:extLst>
          </p:cNvPr>
          <p:cNvSpPr>
            <a:spLocks noGrp="1"/>
          </p:cNvSpPr>
          <p:nvPr>
            <p:ph type="subTitle" idx="1"/>
          </p:nvPr>
        </p:nvSpPr>
        <p:spPr>
          <a:xfrm>
            <a:off x="1524000" y="4297680"/>
            <a:ext cx="9144000" cy="1402080"/>
          </a:xfrm>
        </p:spPr>
        <p:txBody>
          <a:bodyPr>
            <a:normAutofit fontScale="70000" lnSpcReduction="20000"/>
          </a:bodyPr>
          <a:lstStyle/>
          <a:p>
            <a:pPr algn="just"/>
            <a:r>
              <a:rPr lang="en-US" sz="4000" dirty="0">
                <a:solidFill>
                  <a:schemeClr val="tx1"/>
                </a:solidFill>
                <a:latin typeface="Times New Roman" panose="02020603050405020304" pitchFamily="18" charset="0"/>
                <a:cs typeface="Times New Roman" panose="02020603050405020304" pitchFamily="18" charset="0"/>
              </a:rPr>
              <a:t>Final project : </a:t>
            </a:r>
            <a:r>
              <a:rPr lang="en-US" sz="4000" b="1" dirty="0">
                <a:solidFill>
                  <a:schemeClr val="tx1"/>
                </a:solidFill>
                <a:latin typeface="Times New Roman" panose="02020603050405020304" pitchFamily="18" charset="0"/>
                <a:cs typeface="Times New Roman" panose="02020603050405020304" pitchFamily="18" charset="0"/>
              </a:rPr>
              <a:t>KEYLOGGER AND SECURITY</a:t>
            </a:r>
          </a:p>
          <a:p>
            <a:pPr algn="just"/>
            <a:r>
              <a:rPr lang="en-IN" sz="4000" dirty="0">
                <a:solidFill>
                  <a:schemeClr val="tx1"/>
                </a:solidFill>
                <a:latin typeface="Times New Roman" panose="02020603050405020304" pitchFamily="18" charset="0"/>
                <a:cs typeface="Times New Roman" panose="02020603050405020304" pitchFamily="18" charset="0"/>
              </a:rPr>
              <a:t>Done by : </a:t>
            </a:r>
            <a:r>
              <a:rPr lang="en-IN" sz="4000" b="1" dirty="0">
                <a:solidFill>
                  <a:schemeClr val="tx1"/>
                </a:solidFill>
                <a:latin typeface="Times New Roman" panose="02020603050405020304" pitchFamily="18" charset="0"/>
                <a:cs typeface="Times New Roman" panose="02020603050405020304" pitchFamily="18" charset="0"/>
              </a:rPr>
              <a:t>PENTAKOTA JYOTHIRMAI</a:t>
            </a:r>
            <a:endParaRPr lang="en-IN" sz="4000" dirty="0">
              <a:solidFill>
                <a:schemeClr val="tx1"/>
              </a:solidFill>
              <a:latin typeface="Times New Roman" panose="02020603050405020304" pitchFamily="18" charset="0"/>
              <a:cs typeface="Times New Roman" panose="02020603050405020304" pitchFamily="18" charset="0"/>
            </a:endParaRPr>
          </a:p>
          <a:p>
            <a:pPr algn="just"/>
            <a:r>
              <a:rPr lang="en-US" sz="3600" dirty="0">
                <a:solidFill>
                  <a:schemeClr val="tx1"/>
                </a:solidFill>
                <a:latin typeface="Times New Roman" panose="02020603050405020304" pitchFamily="18" charset="0"/>
                <a:cs typeface="Times New Roman" panose="02020603050405020304" pitchFamily="18" charset="0"/>
              </a:rPr>
              <a:t>Under the guidance of :</a:t>
            </a:r>
            <a:r>
              <a:rPr lang="en-US" sz="4000" b="1" dirty="0">
                <a:solidFill>
                  <a:schemeClr val="tx1"/>
                </a:solidFill>
                <a:latin typeface="Times New Roman" panose="02020603050405020304" pitchFamily="18" charset="0"/>
                <a:cs typeface="Times New Roman" panose="02020603050405020304" pitchFamily="18" charset="0"/>
              </a:rPr>
              <a:t>VIGNESH.M</a:t>
            </a:r>
          </a:p>
          <a:p>
            <a:pPr algn="just"/>
            <a:endParaRPr lang="en-US" sz="36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8C3807DF-A80F-F7AA-C466-32F67680F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3476" y="409595"/>
            <a:ext cx="2133600" cy="17576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bout Us - Edunet Foundation">
            <a:extLst>
              <a:ext uri="{FF2B5EF4-FFF2-40B4-BE49-F238E27FC236}">
                <a16:creationId xmlns:a16="http://schemas.microsoft.com/office/drawing/2014/main" id="{6A6B4686-E67B-6C24-22B8-EA1CDB05A7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9076" y="480741"/>
            <a:ext cx="1656993" cy="16153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0169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A32E-7FC7-0BB5-64C9-7A12259476C0}"/>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26CACBC9-02B3-C024-D759-959C4C398C5F}"/>
              </a:ext>
            </a:extLst>
          </p:cNvPr>
          <p:cNvSpPr>
            <a:spLocks noGrp="1"/>
          </p:cNvSpPr>
          <p:nvPr>
            <p:ph idx="1"/>
          </p:nvPr>
        </p:nvSpPr>
        <p:spPr/>
        <p:txBody>
          <a:bodyPr>
            <a:normAutofit/>
          </a:bodyPr>
          <a:lstStyle/>
          <a:p>
            <a:r>
              <a:rPr lang="en-US" sz="2400" dirty="0">
                <a:solidFill>
                  <a:schemeClr val="tx1"/>
                </a:solidFill>
              </a:rPr>
              <a:t>The project is all about the key stokes you have entered in your keyboard are monitored by the end user with the help of a key logger code implemented on our system.</a:t>
            </a:r>
          </a:p>
          <a:p>
            <a:r>
              <a:rPr lang="en-US" sz="2400" dirty="0">
                <a:solidFill>
                  <a:schemeClr val="tx1"/>
                </a:solidFill>
              </a:rPr>
              <a:t>Here we are using python IDE for our code execution . To execute the code we need to install the pyp and Json libraries on your system in command prompt.</a:t>
            </a:r>
          </a:p>
          <a:p>
            <a:r>
              <a:rPr lang="en-US" sz="2400" dirty="0">
                <a:solidFill>
                  <a:schemeClr val="tx1"/>
                </a:solidFill>
              </a:rPr>
              <a:t>After the execution a window is appeared ,click on start and type some thing in your notepad then you can see the keystrokes you have entered in the keyboard in the program output created folders.</a:t>
            </a:r>
            <a:endParaRPr lang="en-IN" sz="2400" dirty="0">
              <a:solidFill>
                <a:schemeClr val="tx1"/>
              </a:solidFill>
            </a:endParaRPr>
          </a:p>
        </p:txBody>
      </p:sp>
    </p:spTree>
    <p:extLst>
      <p:ext uri="{BB962C8B-B14F-4D97-AF65-F5344CB8AC3E}">
        <p14:creationId xmlns:p14="http://schemas.microsoft.com/office/powerpoint/2010/main" val="367281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88796-05D6-C392-C4BB-0C7A6AF985A1}"/>
              </a:ext>
            </a:extLst>
          </p:cNvPr>
          <p:cNvSpPr>
            <a:spLocks noGrp="1"/>
          </p:cNvSpPr>
          <p:nvPr>
            <p:ph type="title"/>
          </p:nvPr>
        </p:nvSpPr>
        <p:spPr>
          <a:xfrm>
            <a:off x="1143000" y="609600"/>
            <a:ext cx="9875520" cy="785567"/>
          </a:xfrm>
        </p:spPr>
        <p:txBody>
          <a:bodyPr/>
          <a:lstStyle/>
          <a:p>
            <a:r>
              <a:rPr lang="en-US" dirty="0"/>
              <a:t>THE SOLUTION AND ITS PROPOSITION</a:t>
            </a:r>
            <a:endParaRPr lang="en-IN" dirty="0"/>
          </a:p>
        </p:txBody>
      </p:sp>
      <p:pic>
        <p:nvPicPr>
          <p:cNvPr id="4" name="Content Placeholder 3">
            <a:extLst>
              <a:ext uri="{FF2B5EF4-FFF2-40B4-BE49-F238E27FC236}">
                <a16:creationId xmlns:a16="http://schemas.microsoft.com/office/drawing/2014/main" id="{2FA834E2-BF89-3113-75F9-787A5BBDEC8C}"/>
              </a:ext>
            </a:extLst>
          </p:cNvPr>
          <p:cNvPicPr>
            <a:picLocks noGrp="1" noChangeAspect="1"/>
          </p:cNvPicPr>
          <p:nvPr>
            <p:ph idx="1"/>
          </p:nvPr>
        </p:nvPicPr>
        <p:blipFill>
          <a:blip r:embed="rId2"/>
          <a:stretch>
            <a:fillRect/>
          </a:stretch>
        </p:blipFill>
        <p:spPr>
          <a:xfrm>
            <a:off x="486356" y="1409700"/>
            <a:ext cx="3067918" cy="4038600"/>
          </a:xfrm>
          <a:prstGeom prst="rect">
            <a:avLst/>
          </a:prstGeom>
        </p:spPr>
      </p:pic>
      <p:pic>
        <p:nvPicPr>
          <p:cNvPr id="5" name="Picture 4">
            <a:extLst>
              <a:ext uri="{FF2B5EF4-FFF2-40B4-BE49-F238E27FC236}">
                <a16:creationId xmlns:a16="http://schemas.microsoft.com/office/drawing/2014/main" id="{B1923278-1373-1947-1693-EEFA13293F0B}"/>
              </a:ext>
            </a:extLst>
          </p:cNvPr>
          <p:cNvPicPr>
            <a:picLocks noChangeAspect="1"/>
          </p:cNvPicPr>
          <p:nvPr/>
        </p:nvPicPr>
        <p:blipFill>
          <a:blip r:embed="rId3"/>
          <a:stretch>
            <a:fillRect/>
          </a:stretch>
        </p:blipFill>
        <p:spPr>
          <a:xfrm>
            <a:off x="7355980" y="1395167"/>
            <a:ext cx="4067175" cy="3777793"/>
          </a:xfrm>
          <a:prstGeom prst="rect">
            <a:avLst/>
          </a:prstGeom>
        </p:spPr>
      </p:pic>
      <p:pic>
        <p:nvPicPr>
          <p:cNvPr id="6" name="Picture 5">
            <a:extLst>
              <a:ext uri="{FF2B5EF4-FFF2-40B4-BE49-F238E27FC236}">
                <a16:creationId xmlns:a16="http://schemas.microsoft.com/office/drawing/2014/main" id="{EBADB0AA-CA5B-D128-EAF0-18D9E00D7765}"/>
              </a:ext>
            </a:extLst>
          </p:cNvPr>
          <p:cNvPicPr>
            <a:picLocks noChangeAspect="1"/>
          </p:cNvPicPr>
          <p:nvPr/>
        </p:nvPicPr>
        <p:blipFill>
          <a:blip r:embed="rId4"/>
          <a:stretch>
            <a:fillRect/>
          </a:stretch>
        </p:blipFill>
        <p:spPr>
          <a:xfrm>
            <a:off x="4075641" y="4818767"/>
            <a:ext cx="3674682" cy="1478240"/>
          </a:xfrm>
          <a:prstGeom prst="rect">
            <a:avLst/>
          </a:prstGeom>
        </p:spPr>
      </p:pic>
    </p:spTree>
    <p:extLst>
      <p:ext uri="{BB962C8B-B14F-4D97-AF65-F5344CB8AC3E}">
        <p14:creationId xmlns:p14="http://schemas.microsoft.com/office/powerpoint/2010/main" val="2178418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926B3-4B3C-211D-3AB6-99FEFF88018C}"/>
              </a:ext>
            </a:extLst>
          </p:cNvPr>
          <p:cNvSpPr>
            <a:spLocks noGrp="1"/>
          </p:cNvSpPr>
          <p:nvPr>
            <p:ph type="title"/>
          </p:nvPr>
        </p:nvSpPr>
        <p:spPr>
          <a:xfrm>
            <a:off x="1158240" y="345649"/>
            <a:ext cx="9875520" cy="1068372"/>
          </a:xfrm>
        </p:spPr>
        <p:txBody>
          <a:bodyPr/>
          <a:lstStyle/>
          <a:p>
            <a:r>
              <a:rPr lang="en-US" dirty="0"/>
              <a:t>THE WOW IN OUR SOULTION</a:t>
            </a:r>
            <a:endParaRPr lang="en-IN" dirty="0"/>
          </a:p>
        </p:txBody>
      </p:sp>
      <p:pic>
        <p:nvPicPr>
          <p:cNvPr id="9" name="Content Placeholder 8">
            <a:extLst>
              <a:ext uri="{FF2B5EF4-FFF2-40B4-BE49-F238E27FC236}">
                <a16:creationId xmlns:a16="http://schemas.microsoft.com/office/drawing/2014/main" id="{CA80FA67-9A75-3CE5-EAB3-3F79103C29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732" y="4044099"/>
            <a:ext cx="9872663" cy="2362045"/>
          </a:xfrm>
        </p:spPr>
      </p:pic>
      <p:pic>
        <p:nvPicPr>
          <p:cNvPr id="11" name="Picture 10">
            <a:extLst>
              <a:ext uri="{FF2B5EF4-FFF2-40B4-BE49-F238E27FC236}">
                <a16:creationId xmlns:a16="http://schemas.microsoft.com/office/drawing/2014/main" id="{86DB9C59-607B-A2FD-0788-502A351A8052}"/>
              </a:ext>
            </a:extLst>
          </p:cNvPr>
          <p:cNvPicPr>
            <a:picLocks noChangeAspect="1"/>
          </p:cNvPicPr>
          <p:nvPr/>
        </p:nvPicPr>
        <p:blipFill>
          <a:blip r:embed="rId3"/>
          <a:stretch>
            <a:fillRect/>
          </a:stretch>
        </p:blipFill>
        <p:spPr>
          <a:xfrm>
            <a:off x="1048732" y="1681846"/>
            <a:ext cx="9872663" cy="2362045"/>
          </a:xfrm>
          <a:prstGeom prst="rect">
            <a:avLst/>
          </a:prstGeom>
        </p:spPr>
      </p:pic>
    </p:spTree>
    <p:extLst>
      <p:ext uri="{BB962C8B-B14F-4D97-AF65-F5344CB8AC3E}">
        <p14:creationId xmlns:p14="http://schemas.microsoft.com/office/powerpoint/2010/main" val="2584960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E701-FA6F-1309-2B2D-0EA41F81F43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LINK</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517C1-BBDF-28E6-E2AE-D37E8582E5DE}"/>
              </a:ext>
            </a:extLst>
          </p:cNvPr>
          <p:cNvSpPr>
            <a:spLocks noGrp="1"/>
          </p:cNvSpPr>
          <p:nvPr>
            <p:ph idx="1"/>
          </p:nvPr>
        </p:nvSpPr>
        <p:spPr>
          <a:xfrm>
            <a:off x="1143000" y="3429000"/>
            <a:ext cx="9872871" cy="2667000"/>
          </a:xfrm>
        </p:spPr>
        <p:txBody>
          <a:bodyPr/>
          <a:lstStyle/>
          <a:p>
            <a:pPr marL="45720" indent="0" algn="ctr">
              <a:buNone/>
            </a:pPr>
            <a:r>
              <a:rPr lang="en-IN" dirty="0">
                <a:hlinkClick r:id="rId2"/>
              </a:rPr>
              <a:t>https://github.com/Jyothirmai039/PENTAKOTA-JYOTHIRMAI.git</a:t>
            </a:r>
            <a:endParaRPr lang="en-IN" dirty="0"/>
          </a:p>
        </p:txBody>
      </p:sp>
    </p:spTree>
    <p:extLst>
      <p:ext uri="{BB962C8B-B14F-4D97-AF65-F5344CB8AC3E}">
        <p14:creationId xmlns:p14="http://schemas.microsoft.com/office/powerpoint/2010/main" val="2138049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6BEB8-CEC0-F0CD-7711-334498FE1C18}"/>
              </a:ext>
            </a:extLst>
          </p:cNvPr>
          <p:cNvSpPr>
            <a:spLocks noGrp="1"/>
          </p:cNvSpPr>
          <p:nvPr>
            <p:ph idx="1"/>
          </p:nvPr>
        </p:nvSpPr>
        <p:spPr>
          <a:xfrm>
            <a:off x="1143000" y="2846894"/>
            <a:ext cx="9872871" cy="3249105"/>
          </a:xfrm>
        </p:spPr>
        <p:txBody>
          <a:bodyPr>
            <a:normAutofit/>
          </a:bodyPr>
          <a:lstStyle/>
          <a:p>
            <a:pPr marL="45720" indent="0" algn="ctr">
              <a:buNone/>
            </a:pPr>
            <a:r>
              <a:rPr lang="en-IN" sz="9600" dirty="0">
                <a:latin typeface="Baskerville Old Face" panose="02020602080505020303" pitchFamily="18" charset="0"/>
              </a:rPr>
              <a:t>THANK YOU</a:t>
            </a:r>
          </a:p>
        </p:txBody>
      </p:sp>
    </p:spTree>
    <p:extLst>
      <p:ext uri="{BB962C8B-B14F-4D97-AF65-F5344CB8AC3E}">
        <p14:creationId xmlns:p14="http://schemas.microsoft.com/office/powerpoint/2010/main" val="180992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F50B-8587-45D4-35C5-5D695FCD4C7D}"/>
              </a:ext>
            </a:extLst>
          </p:cNvPr>
          <p:cNvSpPr>
            <a:spLocks noGrp="1"/>
          </p:cNvSpPr>
          <p:nvPr>
            <p:ph type="ctrTitle"/>
          </p:nvPr>
        </p:nvSpPr>
        <p:spPr>
          <a:xfrm>
            <a:off x="1112520" y="863522"/>
            <a:ext cx="9966960" cy="3067455"/>
          </a:xfrm>
        </p:spPr>
        <p:txBody>
          <a:bodyPr/>
          <a:lstStyle/>
          <a:p>
            <a:pPr algn="ctr"/>
            <a:r>
              <a:rPr lang="en-US" b="1" dirty="0">
                <a:latin typeface="Times New Roman" panose="02020603050405020304" pitchFamily="18" charset="0"/>
                <a:cs typeface="Times New Roman" panose="02020603050405020304" pitchFamily="18" charset="0"/>
              </a:rPr>
              <a:t>KEYLOGGER</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SECURITY</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820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7434-5E90-38E4-E779-B44435F1CDC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OUTLINE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D73216-AF46-41EA-F11C-01339EB0F082}"/>
              </a:ext>
            </a:extLst>
          </p:cNvPr>
          <p:cNvSpPr>
            <a:spLocks noGrp="1"/>
          </p:cNvSpPr>
          <p:nvPr>
            <p:ph idx="1"/>
          </p:nvPr>
        </p:nvSpPr>
        <p:spPr/>
        <p:txBody>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Keylogger</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Types of keylogger</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Keylogger working</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Protection from keylogger</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End users of keylogger</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Project link</a:t>
            </a:r>
          </a:p>
          <a:p>
            <a:endParaRPr lang="en-US" dirty="0"/>
          </a:p>
          <a:p>
            <a:endParaRPr lang="en-IN" dirty="0"/>
          </a:p>
        </p:txBody>
      </p:sp>
    </p:spTree>
    <p:extLst>
      <p:ext uri="{BB962C8B-B14F-4D97-AF65-F5344CB8AC3E}">
        <p14:creationId xmlns:p14="http://schemas.microsoft.com/office/powerpoint/2010/main" val="495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BBDE8-115F-F382-58F9-094CD65485B5}"/>
              </a:ext>
            </a:extLst>
          </p:cNvPr>
          <p:cNvSpPr>
            <a:spLocks noGrp="1"/>
          </p:cNvSpPr>
          <p:nvPr>
            <p:ph type="title"/>
          </p:nvPr>
        </p:nvSpPr>
        <p:spPr>
          <a:xfrm>
            <a:off x="677334" y="609601"/>
            <a:ext cx="8596668" cy="883920"/>
          </a:xfrm>
        </p:spPr>
        <p:txBody>
          <a:bodyPr>
            <a:normAutofit fontScale="90000"/>
          </a:bodyPr>
          <a:lstStyle/>
          <a:p>
            <a:pPr>
              <a:lnSpc>
                <a:spcPct val="150000"/>
              </a:lnSpc>
            </a:pPr>
            <a:r>
              <a:rPr lang="en-US" b="1" dirty="0">
                <a:latin typeface="Times New Roman" panose="02020603050405020304" pitchFamily="18" charset="0"/>
                <a:cs typeface="Times New Roman" panose="02020603050405020304" pitchFamily="18" charset="0"/>
              </a:rPr>
              <a:t>KEYLOGGER</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46779E-9536-5AD2-B914-774C312B84EA}"/>
              </a:ext>
            </a:extLst>
          </p:cNvPr>
          <p:cNvSpPr>
            <a:spLocks noGrp="1"/>
          </p:cNvSpPr>
          <p:nvPr>
            <p:ph idx="1"/>
          </p:nvPr>
        </p:nvSpPr>
        <p:spPr>
          <a:xfrm>
            <a:off x="677334" y="1635761"/>
            <a:ext cx="9045786" cy="4947920"/>
          </a:xfrm>
        </p:spPr>
        <p:txBody>
          <a:bodyPr>
            <a:noAutofit/>
          </a:bodyPr>
          <a:lstStyle/>
          <a:p>
            <a:pPr marL="0" indent="0">
              <a:buNone/>
            </a:pPr>
            <a:r>
              <a:rPr lang="en-US" sz="2800" b="1" dirty="0">
                <a:solidFill>
                  <a:srgbClr val="0A0A0A"/>
                </a:solidFill>
                <a:highlight>
                  <a:srgbClr val="FFFFFF"/>
                </a:highlight>
                <a:latin typeface="Times New Roman" panose="02020603050405020304" pitchFamily="18" charset="0"/>
                <a:cs typeface="Times New Roman" panose="02020603050405020304" pitchFamily="18" charset="0"/>
              </a:rPr>
              <a:t>Definition : </a:t>
            </a:r>
            <a:r>
              <a:rPr lang="en-US" sz="2400" i="0" dirty="0">
                <a:solidFill>
                  <a:srgbClr val="222222"/>
                </a:solidFill>
                <a:effectLst/>
                <a:highlight>
                  <a:srgbClr val="FFFFFF"/>
                </a:highlight>
                <a:latin typeface="Times New Roman" panose="02020603050405020304" pitchFamily="18" charset="0"/>
                <a:cs typeface="Times New Roman" panose="02020603050405020304" pitchFamily="18" charset="0"/>
              </a:rPr>
              <a:t>Keylogger is a malicious computer program that records everything you type on the keyboard, learns the keystroke pattern, including words, characters, and symbols, and sends all the recorded details to the malicious hackers. </a:t>
            </a:r>
          </a:p>
          <a:p>
            <a:pPr>
              <a:buFont typeface="Wingdings" panose="05000000000000000000" pitchFamily="2" charset="2"/>
              <a:buChar char="§"/>
            </a:pPr>
            <a:r>
              <a:rPr lang="en-US" sz="2400" dirty="0">
                <a:solidFill>
                  <a:srgbClr val="222222"/>
                </a:solidFill>
                <a:highlight>
                  <a:srgbClr val="FFFFFF"/>
                </a:highlight>
                <a:latin typeface="Times New Roman" panose="02020603050405020304" pitchFamily="18" charset="0"/>
                <a:cs typeface="Times New Roman" panose="02020603050405020304" pitchFamily="18" charset="0"/>
              </a:rPr>
              <a:t>Usernames , passwords ,and OTPs are vulnerable to adversaries logging your keystrokes.</a:t>
            </a:r>
          </a:p>
          <a:p>
            <a:pPr>
              <a:buFont typeface="Wingdings" panose="05000000000000000000" pitchFamily="2" charset="2"/>
              <a:buChar char="§"/>
            </a:pPr>
            <a:r>
              <a:rPr lang="en-US" sz="2400" i="0" dirty="0">
                <a:solidFill>
                  <a:srgbClr val="222222"/>
                </a:solidFill>
                <a:effectLst/>
                <a:highlight>
                  <a:srgbClr val="FFFFFF"/>
                </a:highlight>
                <a:latin typeface="Times New Roman" panose="02020603050405020304" pitchFamily="18" charset="0"/>
                <a:cs typeface="Times New Roman" panose="02020603050405020304" pitchFamily="18" charset="0"/>
              </a:rPr>
              <a:t>Keylogging is accomplished by installing malicious software on a computer.</a:t>
            </a:r>
          </a:p>
          <a:p>
            <a:pPr>
              <a:buFont typeface="Wingdings" panose="05000000000000000000" pitchFamily="2" charset="2"/>
              <a:buChar char="§"/>
            </a:pPr>
            <a:r>
              <a:rPr lang="en-US" sz="2400" dirty="0">
                <a:solidFill>
                  <a:srgbClr val="222222"/>
                </a:solidFill>
                <a:highlight>
                  <a:srgbClr val="FFFFFF"/>
                </a:highlight>
                <a:latin typeface="Times New Roman" panose="02020603050405020304" pitchFamily="18" charset="0"/>
                <a:cs typeface="Times New Roman" panose="02020603050405020304" pitchFamily="18" charset="0"/>
              </a:rPr>
              <a:t>Best to ensure you are only logging onto devices to which you only have access.</a:t>
            </a:r>
          </a:p>
          <a:p>
            <a:pPr>
              <a:buFont typeface="Wingdings" panose="05000000000000000000" pitchFamily="2" charset="2"/>
              <a:buChar char="§"/>
            </a:pPr>
            <a:endParaRPr lang="en-US" sz="240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marL="0" indent="0">
              <a:buNone/>
            </a:pPr>
            <a:endParaRPr lang="en-US" sz="240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algn="l"/>
            <a:endParaRPr lang="en-US" sz="2400" b="0" i="0" dirty="0">
              <a:solidFill>
                <a:srgbClr val="222222"/>
              </a:solidFill>
              <a:effectLst/>
              <a:highlight>
                <a:srgbClr val="FFFFFF"/>
              </a:highlight>
              <a:latin typeface="Poppins" panose="00000500000000000000" pitchFamily="2" charset="0"/>
            </a:endParaRPr>
          </a:p>
          <a:p>
            <a:pPr>
              <a:lnSpc>
                <a:spcPct val="150000"/>
              </a:lnSpc>
            </a:pPr>
            <a:endParaRPr lang="en-US" sz="2200" dirty="0">
              <a:solidFill>
                <a:srgbClr val="0A0A0A"/>
              </a:solidFill>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147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08E10F-C0BD-3687-9192-1F83B89E6E68}"/>
              </a:ext>
            </a:extLst>
          </p:cNvPr>
          <p:cNvSpPr>
            <a:spLocks noGrp="1"/>
          </p:cNvSpPr>
          <p:nvPr>
            <p:ph idx="1"/>
          </p:nvPr>
        </p:nvSpPr>
        <p:spPr>
          <a:xfrm>
            <a:off x="688156" y="433633"/>
            <a:ext cx="9181708" cy="2716057"/>
          </a:xfrm>
        </p:spPr>
        <p:txBody>
          <a:bodyPr>
            <a:normAutofit/>
          </a:bodyPr>
          <a:lstStyle/>
          <a:p>
            <a:pPr marL="0" indent="0">
              <a:buNone/>
            </a:pPr>
            <a:r>
              <a:rPr lang="en-US" sz="4000" b="1" i="0" dirty="0">
                <a:solidFill>
                  <a:schemeClr val="accent1"/>
                </a:solidFill>
                <a:effectLst/>
                <a:highlight>
                  <a:srgbClr val="FFFFFF"/>
                </a:highlight>
                <a:latin typeface="Times New Roman" panose="02020603050405020304" pitchFamily="18" charset="0"/>
                <a:cs typeface="Times New Roman" panose="02020603050405020304" pitchFamily="18" charset="0"/>
              </a:rPr>
              <a:t>Type of Keyloggers</a:t>
            </a:r>
          </a:p>
          <a:p>
            <a:pPr marL="0" indent="0">
              <a:buNone/>
            </a:pPr>
            <a:endParaRPr lang="en-US" sz="3200" b="0" i="0" dirty="0">
              <a:solidFill>
                <a:schemeClr val="accent1"/>
              </a:solidFill>
              <a:effectLst/>
              <a:highlight>
                <a:srgbClr val="FFFFFF"/>
              </a:highligh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b="1" i="0" dirty="0">
                <a:solidFill>
                  <a:srgbClr val="222222"/>
                </a:solidFill>
                <a:effectLst/>
                <a:highlight>
                  <a:srgbClr val="FFFFFF"/>
                </a:highlight>
                <a:latin typeface="Times New Roman" panose="02020603050405020304" pitchFamily="18" charset="0"/>
                <a:cs typeface="Times New Roman" panose="02020603050405020304" pitchFamily="18" charset="0"/>
              </a:rPr>
              <a:t>Hardware Keyloggers:</a:t>
            </a: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 Devices attached to our computer will act as a keylogger and collect information about the specified target.</a:t>
            </a:r>
          </a:p>
          <a:p>
            <a:pPr algn="l">
              <a:buFont typeface="Wingdings" panose="05000000000000000000" pitchFamily="2" charset="2"/>
              <a:buChar char="Ø"/>
            </a:pPr>
            <a:endPar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endPar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endParaRPr lang="en-IN" dirty="0"/>
          </a:p>
        </p:txBody>
      </p:sp>
      <p:pic>
        <p:nvPicPr>
          <p:cNvPr id="1026" name="Picture 2" descr="KeyGrabber Forensic Keylogger Pro 16MB - Ultra-compact USB Hardware ...">
            <a:extLst>
              <a:ext uri="{FF2B5EF4-FFF2-40B4-BE49-F238E27FC236}">
                <a16:creationId xmlns:a16="http://schemas.microsoft.com/office/drawing/2014/main" id="{68F30446-4720-54C9-8424-1D12B3C72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149690"/>
            <a:ext cx="6187126" cy="337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44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F92BA-9E27-585E-3A0A-C7F302FA6E83}"/>
              </a:ext>
            </a:extLst>
          </p:cNvPr>
          <p:cNvSpPr>
            <a:spLocks noGrp="1"/>
          </p:cNvSpPr>
          <p:nvPr>
            <p:ph idx="1"/>
          </p:nvPr>
        </p:nvSpPr>
        <p:spPr>
          <a:xfrm>
            <a:off x="677334" y="725864"/>
            <a:ext cx="8596668" cy="5382705"/>
          </a:xfrm>
        </p:spPr>
        <p:txBody>
          <a:bodyPr/>
          <a:lstStyle/>
          <a:p>
            <a:pPr>
              <a:buFont typeface="Wingdings" panose="05000000000000000000" pitchFamily="2" charset="2"/>
              <a:buChar char="Ø"/>
            </a:pPr>
            <a:r>
              <a:rPr lang="en-US" sz="2400" b="1" i="0" dirty="0">
                <a:solidFill>
                  <a:srgbClr val="222222"/>
                </a:solidFill>
                <a:effectLst/>
                <a:highlight>
                  <a:srgbClr val="FFFFFF"/>
                </a:highlight>
                <a:latin typeface="Times New Roman" panose="02020603050405020304" pitchFamily="18" charset="0"/>
                <a:cs typeface="Times New Roman" panose="02020603050405020304" pitchFamily="18" charset="0"/>
              </a:rPr>
              <a:t>Software keyloggers:</a:t>
            </a: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 These are probably malicious programs that cannot infect your system but still steal your passwords, account details, etc.</a:t>
            </a:r>
          </a:p>
          <a:p>
            <a:endParaRPr lang="en-IN" dirty="0"/>
          </a:p>
        </p:txBody>
      </p:sp>
      <p:pic>
        <p:nvPicPr>
          <p:cNvPr id="2050" name="Picture 2" descr="10 Best Free Keylogger for Windows 11 in 2023">
            <a:extLst>
              <a:ext uri="{FF2B5EF4-FFF2-40B4-BE49-F238E27FC236}">
                <a16:creationId xmlns:a16="http://schemas.microsoft.com/office/drawing/2014/main" id="{325D9041-E931-D989-527D-2100CD474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994" y="2422688"/>
            <a:ext cx="6523348" cy="3269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41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35F7DB-3226-ACAE-0CA7-4E59633CB509}"/>
              </a:ext>
            </a:extLst>
          </p:cNvPr>
          <p:cNvSpPr>
            <a:spLocks noGrp="1"/>
          </p:cNvSpPr>
          <p:nvPr>
            <p:ph idx="1"/>
          </p:nvPr>
        </p:nvSpPr>
        <p:spPr>
          <a:xfrm>
            <a:off x="395926" y="612742"/>
            <a:ext cx="6221690" cy="5818537"/>
          </a:xfrm>
        </p:spPr>
        <p:txBody>
          <a:bodyPr>
            <a:normAutofit/>
          </a:bodyPr>
          <a:lstStyle/>
          <a:p>
            <a:pPr marL="0" indent="0" algn="l">
              <a:buNone/>
            </a:pPr>
            <a:r>
              <a:rPr lang="en-US" sz="4000" b="1" i="0" dirty="0">
                <a:solidFill>
                  <a:schemeClr val="accent1"/>
                </a:solidFill>
                <a:effectLst/>
                <a:highlight>
                  <a:srgbClr val="FFFFFF"/>
                </a:highlight>
                <a:latin typeface="Times New Roman" panose="02020603050405020304" pitchFamily="18" charset="0"/>
                <a:cs typeface="Times New Roman" panose="02020603050405020304" pitchFamily="18" charset="0"/>
              </a:rPr>
              <a:t>How does Keylogger work?</a:t>
            </a:r>
          </a:p>
          <a:p>
            <a:pPr marL="0" indent="0" algn="l">
              <a:buNone/>
            </a:pPr>
            <a:endParaRPr lang="en-US" sz="4000" b="1" i="0" dirty="0">
              <a:solidFill>
                <a:schemeClr val="accent1"/>
              </a:solidFill>
              <a:effectLst/>
              <a:highlight>
                <a:srgbClr val="FFFFFF"/>
              </a:highligh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Just like any other malicious program that sends its reports to the attackers, keyloggers also send information about keystrokes that a victim enters in his/her keyboard to its creator or a remote server or a specified email address.</a:t>
            </a:r>
          </a:p>
          <a:p>
            <a:pPr algn="l">
              <a:buFont typeface="Wingdings" panose="05000000000000000000" pitchFamily="2" charset="2"/>
              <a:buChar char="Ø"/>
            </a:pP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Keyloggers are hidden so deep that even some antivirus programs can’t detect them. Professionally designed keyloggers get embedded with the operating system kernel, making it too difficult to detect by antiviruses. Keyloggers are of the most dangerous and stealthy.</a:t>
            </a:r>
          </a:p>
          <a:p>
            <a:endParaRPr lang="en-IN" dirty="0"/>
          </a:p>
        </p:txBody>
      </p:sp>
      <p:pic>
        <p:nvPicPr>
          <p:cNvPr id="3074" name="Picture 2" descr="Keylogger Process in User Activity | Download Scientific Diagram">
            <a:extLst>
              <a:ext uri="{FF2B5EF4-FFF2-40B4-BE49-F238E27FC236}">
                <a16:creationId xmlns:a16="http://schemas.microsoft.com/office/drawing/2014/main" id="{697F05CF-DCED-A5E7-EC4E-C515B569F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591" y="1785937"/>
            <a:ext cx="4553147"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32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5E41A1-8A8C-EDA6-C501-DB0D1A17E969}"/>
              </a:ext>
            </a:extLst>
          </p:cNvPr>
          <p:cNvSpPr>
            <a:spLocks noGrp="1"/>
          </p:cNvSpPr>
          <p:nvPr>
            <p:ph idx="1"/>
          </p:nvPr>
        </p:nvSpPr>
        <p:spPr>
          <a:xfrm>
            <a:off x="677334" y="631595"/>
            <a:ext cx="8596668" cy="5409767"/>
          </a:xfrm>
        </p:spPr>
        <p:txBody>
          <a:bodyPr/>
          <a:lstStyle/>
          <a:p>
            <a:pPr marL="0" indent="0" algn="l">
              <a:buNone/>
            </a:pPr>
            <a:r>
              <a:rPr lang="en-US" sz="4000" b="1" i="0" dirty="0">
                <a:solidFill>
                  <a:schemeClr val="accent1"/>
                </a:solidFill>
                <a:effectLst/>
                <a:highlight>
                  <a:srgbClr val="FFFFFF"/>
                </a:highlight>
                <a:latin typeface="Times New Roman" panose="02020603050405020304" pitchFamily="18" charset="0"/>
                <a:cs typeface="Times New Roman" panose="02020603050405020304" pitchFamily="18" charset="0"/>
              </a:rPr>
              <a:t>How to Protect From Keyloggers?</a:t>
            </a:r>
          </a:p>
          <a:p>
            <a:pPr marL="0" indent="0" algn="l">
              <a:buNone/>
            </a:pPr>
            <a:endParaRPr lang="en-US" sz="3200" b="0" i="0" dirty="0">
              <a:solidFill>
                <a:schemeClr val="accent1"/>
              </a:solidFill>
              <a:effectLst/>
              <a:highlight>
                <a:srgbClr val="FFFFFF"/>
              </a:highligh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Do not download any attachments from unknown websites.</a:t>
            </a:r>
          </a:p>
          <a:p>
            <a:pPr algn="l">
              <a:buFont typeface="Wingdings" panose="05000000000000000000" pitchFamily="2" charset="2"/>
              <a:buChar char="Ø"/>
            </a:pP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Keep your </a:t>
            </a:r>
            <a:r>
              <a:rPr lang="en-US" sz="2400" b="0" i="0" u="none" strike="noStrike" dirty="0">
                <a:solidFill>
                  <a:schemeClr val="tx1"/>
                </a:solidFill>
                <a:effectLst/>
                <a:highlight>
                  <a:srgbClr val="FFFFFF"/>
                </a:highlight>
                <a:latin typeface="Times New Roman" panose="02020603050405020304" pitchFamily="18" charset="0"/>
                <a:cs typeface="Times New Roman" panose="02020603050405020304" pitchFamily="18" charset="0"/>
              </a:rPr>
              <a:t>Antivirus software</a:t>
            </a:r>
            <a:r>
              <a:rPr lang="en-US" sz="2400" b="0" i="0" dirty="0">
                <a:solidFill>
                  <a:schemeClr val="tx1"/>
                </a:solidFill>
                <a:effectLst/>
                <a:highlight>
                  <a:srgbClr val="FFFFFF"/>
                </a:highlight>
                <a:latin typeface="Times New Roman" panose="02020603050405020304" pitchFamily="18" charset="0"/>
                <a:cs typeface="Times New Roman" panose="02020603050405020304" pitchFamily="18" charset="0"/>
              </a:rPr>
              <a:t> </a:t>
            </a: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updated.</a:t>
            </a:r>
          </a:p>
          <a:p>
            <a:pPr algn="l">
              <a:buFont typeface="Wingdings" panose="05000000000000000000" pitchFamily="2" charset="2"/>
              <a:buChar char="Ø"/>
            </a:pP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Use Virtual Keyboards, which will prevent typing keystrokes.</a:t>
            </a:r>
          </a:p>
          <a:p>
            <a:pPr algn="l">
              <a:buFont typeface="Wingdings" panose="05000000000000000000" pitchFamily="2" charset="2"/>
              <a:buChar char="Ø"/>
            </a:pP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Use Two-Factor Authentication Methods on essential sites.</a:t>
            </a:r>
          </a:p>
          <a:p>
            <a:pPr algn="l">
              <a:buFont typeface="Wingdings" panose="05000000000000000000" pitchFamily="2" charset="2"/>
              <a:buChar char="Ø"/>
            </a:pP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User firewall and </a:t>
            </a:r>
            <a:r>
              <a:rPr lang="en-US" sz="2400" b="0" i="0" u="none" strike="noStrike" dirty="0">
                <a:solidFill>
                  <a:schemeClr val="tx1"/>
                </a:solidFill>
                <a:effectLst/>
                <a:highlight>
                  <a:srgbClr val="FFFFFF"/>
                </a:highlight>
                <a:latin typeface="Times New Roman" panose="02020603050405020304" pitchFamily="18" charset="0"/>
                <a:cs typeface="Times New Roman" panose="02020603050405020304" pitchFamily="18" charset="0"/>
              </a:rPr>
              <a:t>password manager.</a:t>
            </a:r>
            <a:endParaRPr lang="en-US" sz="2400" b="0" i="0" dirty="0">
              <a:solidFill>
                <a:schemeClr val="tx1"/>
              </a:solidFill>
              <a:effectLst/>
              <a:highlight>
                <a:srgbClr val="FFFFFF"/>
              </a:highligh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25600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D174-11DB-AD26-7A5A-ED762CB1A4F7}"/>
              </a:ext>
            </a:extLst>
          </p:cNvPr>
          <p:cNvSpPr>
            <a:spLocks noGrp="1"/>
          </p:cNvSpPr>
          <p:nvPr>
            <p:ph type="title"/>
          </p:nvPr>
        </p:nvSpPr>
        <p:spPr>
          <a:xfrm>
            <a:off x="677334" y="367540"/>
            <a:ext cx="8596668" cy="725969"/>
          </a:xfrm>
        </p:spPr>
        <p:txBody>
          <a:bodyPr>
            <a:normAutofit/>
          </a:bodyPr>
          <a:lstStyle/>
          <a:p>
            <a:r>
              <a:rPr lang="en-US" dirty="0">
                <a:latin typeface="Times New Roman" panose="02020603050405020304" pitchFamily="18" charset="0"/>
                <a:cs typeface="Times New Roman" panose="02020603050405020304" pitchFamily="18" charset="0"/>
              </a:rPr>
              <a:t>Who are the end users?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576575-7FBA-81B0-CFE4-51D384311FFA}"/>
              </a:ext>
            </a:extLst>
          </p:cNvPr>
          <p:cNvSpPr>
            <a:spLocks noGrp="1"/>
          </p:cNvSpPr>
          <p:nvPr>
            <p:ph idx="1"/>
          </p:nvPr>
        </p:nvSpPr>
        <p:spPr>
          <a:xfrm>
            <a:off x="677333" y="1366887"/>
            <a:ext cx="8596668" cy="5203595"/>
          </a:xfrm>
        </p:spPr>
        <p:txBody>
          <a:bodyPr>
            <a:normAutofit lnSpcReduction="10000"/>
          </a:bodyPr>
          <a:lstStyle/>
          <a:p>
            <a:pPr marL="0" indent="0" algn="l">
              <a:buNone/>
            </a:pPr>
            <a:r>
              <a:rPr lang="en-US" sz="2400" b="1" i="0" dirty="0">
                <a:solidFill>
                  <a:srgbClr val="000000"/>
                </a:solidFill>
                <a:effectLst/>
                <a:highlight>
                  <a:srgbClr val="FFFFFF"/>
                </a:highlight>
                <a:latin typeface="Times New Roman" panose="02020603050405020304" pitchFamily="18" charset="0"/>
                <a:cs typeface="Times New Roman" panose="02020603050405020304" pitchFamily="18" charset="0"/>
              </a:rPr>
              <a:t>LEGAL KEYLOGGER USE:</a:t>
            </a: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 Consider the following examples of legal uses for keylogging software:</a:t>
            </a:r>
          </a:p>
          <a:p>
            <a:pPr algn="l">
              <a:buFont typeface="Wingdings" panose="05000000000000000000" pitchFamily="2" charset="2"/>
              <a:buChar char="Ø"/>
            </a:pP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Parents might use a keylogger to monitor a child’s screen time.</a:t>
            </a:r>
          </a:p>
          <a:p>
            <a:pPr algn="l">
              <a:buFont typeface="Wingdings" panose="05000000000000000000" pitchFamily="2" charset="2"/>
              <a:buChar char="Ø"/>
            </a:pP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Companies often use keylogger software as part of </a:t>
            </a:r>
            <a:r>
              <a:rPr lang="en-US" sz="2400" b="0" i="0" u="none" strike="noStrike" dirty="0">
                <a:solidFill>
                  <a:schemeClr val="tx1"/>
                </a:solidFill>
                <a:effectLst/>
                <a:highlight>
                  <a:srgbClr val="FFFFFF"/>
                </a:highlight>
                <a:latin typeface="Times New Roman" panose="02020603050405020304" pitchFamily="18" charset="0"/>
                <a:cs typeface="Times New Roman" panose="02020603050405020304" pitchFamily="18" charset="0"/>
              </a:rPr>
              <a:t>employee monitoring software</a:t>
            </a:r>
            <a:r>
              <a:rPr lang="en-US" sz="2400" b="0" i="0" dirty="0">
                <a:solidFill>
                  <a:schemeClr val="tx1"/>
                </a:solidFill>
                <a:effectLst/>
                <a:highlight>
                  <a:srgbClr val="FFFFFF"/>
                </a:highlight>
                <a:latin typeface="Times New Roman" panose="02020603050405020304" pitchFamily="18" charset="0"/>
                <a:cs typeface="Times New Roman" panose="02020603050405020304" pitchFamily="18" charset="0"/>
              </a:rPr>
              <a:t> </a:t>
            </a: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to help track employee productivity.</a:t>
            </a:r>
          </a:p>
          <a:p>
            <a:pPr algn="l">
              <a:buFont typeface="Wingdings" panose="05000000000000000000" pitchFamily="2" charset="2"/>
              <a:buChar char="Ø"/>
            </a:pP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Information technology departments can use keylogger software to troubleshoot issues on a device.</a:t>
            </a:r>
          </a:p>
          <a:p>
            <a:pPr marL="0" indent="0">
              <a:buNone/>
            </a:pPr>
            <a:r>
              <a:rPr lang="en-US" sz="2400" b="1" i="0" dirty="0">
                <a:solidFill>
                  <a:srgbClr val="000000"/>
                </a:solidFill>
                <a:effectLst/>
                <a:highlight>
                  <a:srgbClr val="FFFFFF"/>
                </a:highlight>
                <a:latin typeface="Times New Roman" panose="02020603050405020304" pitchFamily="18" charset="0"/>
                <a:cs typeface="Times New Roman" panose="02020603050405020304" pitchFamily="18" charset="0"/>
              </a:rPr>
              <a:t>ILLEGAL KEYLOGGER USE: </a:t>
            </a:r>
            <a:r>
              <a:rPr lang="en-US" sz="2400" i="0" dirty="0">
                <a:solidFill>
                  <a:srgbClr val="000000"/>
                </a:solidFill>
                <a:effectLst/>
                <a:highlight>
                  <a:srgbClr val="FFFFFF"/>
                </a:highlight>
                <a:latin typeface="Times New Roman" panose="02020603050405020304" pitchFamily="18" charset="0"/>
                <a:cs typeface="Times New Roman" panose="02020603050405020304" pitchFamily="18" charset="0"/>
              </a:rPr>
              <a:t>Consider</a:t>
            </a: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 the following examples of legal uses for keylogging software:</a:t>
            </a:r>
          </a:p>
          <a:p>
            <a:pPr algn="l">
              <a:buFont typeface="Wingdings" panose="05000000000000000000" pitchFamily="2" charset="2"/>
              <a:buChar char="Ø"/>
            </a:pPr>
            <a:r>
              <a:rPr lang="en-US" sz="2400" i="0" dirty="0">
                <a:solidFill>
                  <a:srgbClr val="000000"/>
                </a:solidFill>
                <a:effectLst/>
                <a:highlight>
                  <a:srgbClr val="FFFFFF"/>
                </a:highlight>
                <a:latin typeface="Times New Roman" panose="02020603050405020304" pitchFamily="18" charset="0"/>
                <a:cs typeface="Times New Roman" panose="02020603050405020304" pitchFamily="18" charset="0"/>
              </a:rPr>
              <a:t>Identi</a:t>
            </a:r>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ty theft</a:t>
            </a:r>
          </a:p>
          <a:p>
            <a:pPr algn="l">
              <a:buFont typeface="Wingdings" panose="05000000000000000000" pitchFamily="2" charset="2"/>
              <a:buChar char="Ø"/>
            </a:pPr>
            <a:r>
              <a:rPr lang="en-US" sz="2400" i="0" dirty="0">
                <a:solidFill>
                  <a:srgbClr val="000000"/>
                </a:solidFill>
                <a:effectLst/>
                <a:highlight>
                  <a:srgbClr val="FFFFFF"/>
                </a:highlight>
                <a:latin typeface="Times New Roman" panose="02020603050405020304" pitchFamily="18" charset="0"/>
                <a:cs typeface="Times New Roman" panose="02020603050405020304" pitchFamily="18" charset="0"/>
              </a:rPr>
              <a:t>Stalking or voyeurism</a:t>
            </a:r>
          </a:p>
          <a:p>
            <a:pPr algn="l">
              <a:buFont typeface="Wingdings" panose="05000000000000000000" pitchFamily="2" charset="2"/>
              <a:buChar char="Ø"/>
            </a:pPr>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Installation on a device owned by someone else</a:t>
            </a:r>
            <a:endParaRPr lang="en-US" sz="240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66132378"/>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245</TotalTime>
  <Words>533</Words>
  <Application>Microsoft Office PowerPoint</Application>
  <PresentationFormat>Widescreen</PresentationFormat>
  <Paragraphs>54</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Baskerville Old Face</vt:lpstr>
      <vt:lpstr>Calibri</vt:lpstr>
      <vt:lpstr>Corbel</vt:lpstr>
      <vt:lpstr>Poppins</vt:lpstr>
      <vt:lpstr>Times New Roman</vt:lpstr>
      <vt:lpstr>Wingdings</vt:lpstr>
      <vt:lpstr>Basis</vt:lpstr>
      <vt:lpstr>APSSDC- Edunet “Future Skills Program” CS</vt:lpstr>
      <vt:lpstr>KEYLOGGER AND SECURITY</vt:lpstr>
      <vt:lpstr>OUTLINE</vt:lpstr>
      <vt:lpstr>KEYLOGGER</vt:lpstr>
      <vt:lpstr>PowerPoint Presentation</vt:lpstr>
      <vt:lpstr>PowerPoint Presentation</vt:lpstr>
      <vt:lpstr>PowerPoint Presentation</vt:lpstr>
      <vt:lpstr>PowerPoint Presentation</vt:lpstr>
      <vt:lpstr>Who are the end users?</vt:lpstr>
      <vt:lpstr>PROJECT OVERVIEW</vt:lpstr>
      <vt:lpstr>THE SOLUTION AND ITS PROPOSITION</vt:lpstr>
      <vt:lpstr>THE WOW IN OUR SOULTION</vt:lpstr>
      <vt:lpstr>PROJECT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jyothirmairamakrishna@outlook.com</dc:creator>
  <cp:lastModifiedBy>jyothirmairamakrishna@outlook.com</cp:lastModifiedBy>
  <cp:revision>6</cp:revision>
  <dcterms:created xsi:type="dcterms:W3CDTF">2024-06-14T17:08:56Z</dcterms:created>
  <dcterms:modified xsi:type="dcterms:W3CDTF">2024-06-25T17:48:20Z</dcterms:modified>
</cp:coreProperties>
</file>