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custShowLst>
    <p:custShow name="Custom Show 1" id="0">
      <p:sldLst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VPCEW" initials="G" lastIdx="1" clrIdx="0">
    <p:extLst>
      <p:ext uri="{19B8F6BF-5375-455C-9EA6-DF929625EA0E}">
        <p15:presenceInfo xmlns:p15="http://schemas.microsoft.com/office/powerpoint/2012/main" userId="GVPCE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7T13:09:41.32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0FC91-62BB-4906-B5A7-66442188B5A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AE1DDBD4-9F39-4549-8AB1-04FA99307E07}">
      <dgm:prSet phldrT="[Text]"/>
      <dgm:spPr/>
      <dgm:t>
        <a:bodyPr/>
        <a:lstStyle/>
        <a:p>
          <a:r>
            <a:rPr lang="en-US" dirty="0" smtClean="0"/>
            <a:t>SUPER COMPUTER</a:t>
          </a:r>
          <a:endParaRPr lang="en-US" dirty="0"/>
        </a:p>
      </dgm:t>
    </dgm:pt>
    <dgm:pt modelId="{8D81CE19-5277-4842-8D07-85EC1429D0C5}" type="parTrans" cxnId="{7523EEFB-682B-4E44-89A2-3AEEBC714F6D}">
      <dgm:prSet/>
      <dgm:spPr/>
      <dgm:t>
        <a:bodyPr/>
        <a:lstStyle/>
        <a:p>
          <a:endParaRPr lang="en-US"/>
        </a:p>
      </dgm:t>
    </dgm:pt>
    <dgm:pt modelId="{F440F696-9CF7-41FB-99F4-C0EF4DEA7500}" type="sibTrans" cxnId="{7523EEFB-682B-4E44-89A2-3AEEBC714F6D}">
      <dgm:prSet/>
      <dgm:spPr/>
      <dgm:t>
        <a:bodyPr/>
        <a:lstStyle/>
        <a:p>
          <a:endParaRPr lang="en-US"/>
        </a:p>
      </dgm:t>
    </dgm:pt>
    <dgm:pt modelId="{9A6EE803-3F2B-429E-8474-FA841B57AE9B}">
      <dgm:prSet phldrT="[Text]"/>
      <dgm:spPr/>
      <dgm:t>
        <a:bodyPr/>
        <a:lstStyle/>
        <a:p>
          <a:r>
            <a:rPr lang="en-US" dirty="0" smtClean="0"/>
            <a:t>MAINFRAME COMPUTER</a:t>
          </a:r>
          <a:endParaRPr lang="en-US" dirty="0"/>
        </a:p>
      </dgm:t>
    </dgm:pt>
    <dgm:pt modelId="{DD20CCCD-ADC8-465C-A575-6625972D293F}" type="parTrans" cxnId="{DFAF5C3B-6056-4AD2-B93E-E0BB153A113C}">
      <dgm:prSet/>
      <dgm:spPr/>
      <dgm:t>
        <a:bodyPr/>
        <a:lstStyle/>
        <a:p>
          <a:endParaRPr lang="en-US"/>
        </a:p>
      </dgm:t>
    </dgm:pt>
    <dgm:pt modelId="{0C60559F-9358-4840-8D0D-D273198E047A}" type="sibTrans" cxnId="{DFAF5C3B-6056-4AD2-B93E-E0BB153A113C}">
      <dgm:prSet/>
      <dgm:spPr/>
      <dgm:t>
        <a:bodyPr/>
        <a:lstStyle/>
        <a:p>
          <a:endParaRPr lang="en-US"/>
        </a:p>
      </dgm:t>
    </dgm:pt>
    <dgm:pt modelId="{5742B3BD-1E67-4C19-AA44-C13F4B91EC7B}">
      <dgm:prSet phldrT="[Text]"/>
      <dgm:spPr/>
      <dgm:t>
        <a:bodyPr/>
        <a:lstStyle/>
        <a:p>
          <a:r>
            <a:rPr lang="en-US" dirty="0" smtClean="0"/>
            <a:t>MINI COMPUTER</a:t>
          </a:r>
          <a:endParaRPr lang="en-US" dirty="0"/>
        </a:p>
      </dgm:t>
    </dgm:pt>
    <dgm:pt modelId="{3C8CFE9C-B811-4BDA-9E3E-32B8DCF68822}" type="parTrans" cxnId="{481149D7-22DB-4D5C-A6AB-F7F5045E9DC4}">
      <dgm:prSet/>
      <dgm:spPr/>
      <dgm:t>
        <a:bodyPr/>
        <a:lstStyle/>
        <a:p>
          <a:endParaRPr lang="en-US"/>
        </a:p>
      </dgm:t>
    </dgm:pt>
    <dgm:pt modelId="{25F2BB14-BC87-4240-8408-8F2A5529DE50}" type="sibTrans" cxnId="{481149D7-22DB-4D5C-A6AB-F7F5045E9DC4}">
      <dgm:prSet/>
      <dgm:spPr/>
      <dgm:t>
        <a:bodyPr/>
        <a:lstStyle/>
        <a:p>
          <a:endParaRPr lang="en-US"/>
        </a:p>
      </dgm:t>
    </dgm:pt>
    <dgm:pt modelId="{6CB01FD9-9924-47D5-8F78-AC80FB955F35}">
      <dgm:prSet phldrT="[Text]"/>
      <dgm:spPr/>
      <dgm:t>
        <a:bodyPr/>
        <a:lstStyle/>
        <a:p>
          <a:r>
            <a:rPr lang="en-US" dirty="0" smtClean="0"/>
            <a:t>MICRO COMPUTER</a:t>
          </a:r>
          <a:endParaRPr lang="en-US" dirty="0"/>
        </a:p>
      </dgm:t>
    </dgm:pt>
    <dgm:pt modelId="{5F622422-2FF7-45B6-BADF-9F1999785CA4}" type="parTrans" cxnId="{40D6540F-18EB-4802-9CCD-5D0688BA5C1B}">
      <dgm:prSet/>
      <dgm:spPr/>
      <dgm:t>
        <a:bodyPr/>
        <a:lstStyle/>
        <a:p>
          <a:endParaRPr lang="en-US"/>
        </a:p>
      </dgm:t>
    </dgm:pt>
    <dgm:pt modelId="{A80AF433-30DE-46C5-B5B5-4BBBC0DD0692}" type="sibTrans" cxnId="{40D6540F-18EB-4802-9CCD-5D0688BA5C1B}">
      <dgm:prSet/>
      <dgm:spPr/>
      <dgm:t>
        <a:bodyPr/>
        <a:lstStyle/>
        <a:p>
          <a:endParaRPr lang="en-US"/>
        </a:p>
      </dgm:t>
    </dgm:pt>
    <dgm:pt modelId="{ACF7C2C2-DC49-4981-AE74-57EBA5350921}" type="pres">
      <dgm:prSet presAssocID="{0800FC91-62BB-4906-B5A7-66442188B5A1}" presName="linearFlow" presStyleCnt="0">
        <dgm:presLayoutVars>
          <dgm:dir/>
          <dgm:resizeHandles val="exact"/>
        </dgm:presLayoutVars>
      </dgm:prSet>
      <dgm:spPr/>
    </dgm:pt>
    <dgm:pt modelId="{6849E045-D7EE-4F7D-BD40-08CA330FC9AE}" type="pres">
      <dgm:prSet presAssocID="{AE1DDBD4-9F39-4549-8AB1-04FA99307E07}" presName="composite" presStyleCnt="0"/>
      <dgm:spPr/>
    </dgm:pt>
    <dgm:pt modelId="{FA98FF50-C800-42A2-9D19-6F35A5054CE1}" type="pres">
      <dgm:prSet presAssocID="{AE1DDBD4-9F39-4549-8AB1-04FA99307E07}" presName="imgShp" presStyleLbl="fgImgPlace1" presStyleIdx="0" presStyleCnt="4"/>
      <dgm:spPr/>
    </dgm:pt>
    <dgm:pt modelId="{2EEEDC7A-D8C1-49CF-87D3-CAAC0CDC599D}" type="pres">
      <dgm:prSet presAssocID="{AE1DDBD4-9F39-4549-8AB1-04FA99307E07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7D0DF-549C-494A-9881-7F0E5AC9423D}" type="pres">
      <dgm:prSet presAssocID="{F440F696-9CF7-41FB-99F4-C0EF4DEA7500}" presName="spacing" presStyleCnt="0"/>
      <dgm:spPr/>
    </dgm:pt>
    <dgm:pt modelId="{76BF11C9-20B0-47D7-8282-A9E5EB211912}" type="pres">
      <dgm:prSet presAssocID="{9A6EE803-3F2B-429E-8474-FA841B57AE9B}" presName="composite" presStyleCnt="0"/>
      <dgm:spPr/>
    </dgm:pt>
    <dgm:pt modelId="{3DCCAC8B-2538-4FC0-AAE9-6E7F5670A1B0}" type="pres">
      <dgm:prSet presAssocID="{9A6EE803-3F2B-429E-8474-FA841B57AE9B}" presName="imgShp" presStyleLbl="fgImgPlace1" presStyleIdx="1" presStyleCnt="4"/>
      <dgm:spPr/>
    </dgm:pt>
    <dgm:pt modelId="{4F5B661D-62B8-48AC-80A4-418B19E052C2}" type="pres">
      <dgm:prSet presAssocID="{9A6EE803-3F2B-429E-8474-FA841B57AE9B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7BB91-0E56-49CB-958A-01C1A28950A4}" type="pres">
      <dgm:prSet presAssocID="{0C60559F-9358-4840-8D0D-D273198E047A}" presName="spacing" presStyleCnt="0"/>
      <dgm:spPr/>
    </dgm:pt>
    <dgm:pt modelId="{DF554001-7B4B-4D44-98DE-20CAFE260EB6}" type="pres">
      <dgm:prSet presAssocID="{5742B3BD-1E67-4C19-AA44-C13F4B91EC7B}" presName="composite" presStyleCnt="0"/>
      <dgm:spPr/>
    </dgm:pt>
    <dgm:pt modelId="{06DD77CA-3075-46AA-9846-2272A53A5F3C}" type="pres">
      <dgm:prSet presAssocID="{5742B3BD-1E67-4C19-AA44-C13F4B91EC7B}" presName="imgShp" presStyleLbl="fgImgPlace1" presStyleIdx="2" presStyleCnt="4"/>
      <dgm:spPr/>
    </dgm:pt>
    <dgm:pt modelId="{8B996C78-29C4-4BEC-BE62-219B4A806246}" type="pres">
      <dgm:prSet presAssocID="{5742B3BD-1E67-4C19-AA44-C13F4B91EC7B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0D73-E0FF-4A6B-9CA9-884F3ABAFCD9}" type="pres">
      <dgm:prSet presAssocID="{25F2BB14-BC87-4240-8408-8F2A5529DE50}" presName="spacing" presStyleCnt="0"/>
      <dgm:spPr/>
    </dgm:pt>
    <dgm:pt modelId="{33B9BAB8-09CE-4C79-839B-E55D8C317B53}" type="pres">
      <dgm:prSet presAssocID="{6CB01FD9-9924-47D5-8F78-AC80FB955F35}" presName="composite" presStyleCnt="0"/>
      <dgm:spPr/>
    </dgm:pt>
    <dgm:pt modelId="{426265A8-4E76-4027-9611-9FB89F910B80}" type="pres">
      <dgm:prSet presAssocID="{6CB01FD9-9924-47D5-8F78-AC80FB955F35}" presName="imgShp" presStyleLbl="fgImgPlace1" presStyleIdx="3" presStyleCnt="4"/>
      <dgm:spPr/>
    </dgm:pt>
    <dgm:pt modelId="{B5FA901A-8CA8-4C6E-819E-2AB0DC39C1AF}" type="pres">
      <dgm:prSet presAssocID="{6CB01FD9-9924-47D5-8F78-AC80FB955F3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23EEFB-682B-4E44-89A2-3AEEBC714F6D}" srcId="{0800FC91-62BB-4906-B5A7-66442188B5A1}" destId="{AE1DDBD4-9F39-4549-8AB1-04FA99307E07}" srcOrd="0" destOrd="0" parTransId="{8D81CE19-5277-4842-8D07-85EC1429D0C5}" sibTransId="{F440F696-9CF7-41FB-99F4-C0EF4DEA7500}"/>
    <dgm:cxn modelId="{0C80F500-8F65-4A14-AD66-B36E37DC1328}" type="presOf" srcId="{5742B3BD-1E67-4C19-AA44-C13F4B91EC7B}" destId="{8B996C78-29C4-4BEC-BE62-219B4A806246}" srcOrd="0" destOrd="0" presId="urn:microsoft.com/office/officeart/2005/8/layout/vList3"/>
    <dgm:cxn modelId="{81369FCE-E7DE-4A25-9EF4-99CB070072D4}" type="presOf" srcId="{6CB01FD9-9924-47D5-8F78-AC80FB955F35}" destId="{B5FA901A-8CA8-4C6E-819E-2AB0DC39C1AF}" srcOrd="0" destOrd="0" presId="urn:microsoft.com/office/officeart/2005/8/layout/vList3"/>
    <dgm:cxn modelId="{40D6540F-18EB-4802-9CCD-5D0688BA5C1B}" srcId="{0800FC91-62BB-4906-B5A7-66442188B5A1}" destId="{6CB01FD9-9924-47D5-8F78-AC80FB955F35}" srcOrd="3" destOrd="0" parTransId="{5F622422-2FF7-45B6-BADF-9F1999785CA4}" sibTransId="{A80AF433-30DE-46C5-B5B5-4BBBC0DD0692}"/>
    <dgm:cxn modelId="{4940E456-0D6D-43D0-99A6-ECDF58154538}" type="presOf" srcId="{9A6EE803-3F2B-429E-8474-FA841B57AE9B}" destId="{4F5B661D-62B8-48AC-80A4-418B19E052C2}" srcOrd="0" destOrd="0" presId="urn:microsoft.com/office/officeart/2005/8/layout/vList3"/>
    <dgm:cxn modelId="{481149D7-22DB-4D5C-A6AB-F7F5045E9DC4}" srcId="{0800FC91-62BB-4906-B5A7-66442188B5A1}" destId="{5742B3BD-1E67-4C19-AA44-C13F4B91EC7B}" srcOrd="2" destOrd="0" parTransId="{3C8CFE9C-B811-4BDA-9E3E-32B8DCF68822}" sibTransId="{25F2BB14-BC87-4240-8408-8F2A5529DE50}"/>
    <dgm:cxn modelId="{0BD1538C-412F-4273-83FA-17BCD858B8A1}" type="presOf" srcId="{AE1DDBD4-9F39-4549-8AB1-04FA99307E07}" destId="{2EEEDC7A-D8C1-49CF-87D3-CAAC0CDC599D}" srcOrd="0" destOrd="0" presId="urn:microsoft.com/office/officeart/2005/8/layout/vList3"/>
    <dgm:cxn modelId="{DFAF5C3B-6056-4AD2-B93E-E0BB153A113C}" srcId="{0800FC91-62BB-4906-B5A7-66442188B5A1}" destId="{9A6EE803-3F2B-429E-8474-FA841B57AE9B}" srcOrd="1" destOrd="0" parTransId="{DD20CCCD-ADC8-465C-A575-6625972D293F}" sibTransId="{0C60559F-9358-4840-8D0D-D273198E047A}"/>
    <dgm:cxn modelId="{25471A6A-44F3-4D58-A233-7F6779427972}" type="presOf" srcId="{0800FC91-62BB-4906-B5A7-66442188B5A1}" destId="{ACF7C2C2-DC49-4981-AE74-57EBA5350921}" srcOrd="0" destOrd="0" presId="urn:microsoft.com/office/officeart/2005/8/layout/vList3"/>
    <dgm:cxn modelId="{B6C46A96-FC27-420C-B934-33A771D31C0B}" type="presParOf" srcId="{ACF7C2C2-DC49-4981-AE74-57EBA5350921}" destId="{6849E045-D7EE-4F7D-BD40-08CA330FC9AE}" srcOrd="0" destOrd="0" presId="urn:microsoft.com/office/officeart/2005/8/layout/vList3"/>
    <dgm:cxn modelId="{B5050C9D-35F5-4C03-9A18-088579A9ABE4}" type="presParOf" srcId="{6849E045-D7EE-4F7D-BD40-08CA330FC9AE}" destId="{FA98FF50-C800-42A2-9D19-6F35A5054CE1}" srcOrd="0" destOrd="0" presId="urn:microsoft.com/office/officeart/2005/8/layout/vList3"/>
    <dgm:cxn modelId="{34474763-BA24-4A09-B978-83E2C2FC6DE6}" type="presParOf" srcId="{6849E045-D7EE-4F7D-BD40-08CA330FC9AE}" destId="{2EEEDC7A-D8C1-49CF-87D3-CAAC0CDC599D}" srcOrd="1" destOrd="0" presId="urn:microsoft.com/office/officeart/2005/8/layout/vList3"/>
    <dgm:cxn modelId="{F59F2681-94C0-408C-8525-BE71AEB6B058}" type="presParOf" srcId="{ACF7C2C2-DC49-4981-AE74-57EBA5350921}" destId="{A627D0DF-549C-494A-9881-7F0E5AC9423D}" srcOrd="1" destOrd="0" presId="urn:microsoft.com/office/officeart/2005/8/layout/vList3"/>
    <dgm:cxn modelId="{4904987C-A689-4505-AAD6-B772629E9B83}" type="presParOf" srcId="{ACF7C2C2-DC49-4981-AE74-57EBA5350921}" destId="{76BF11C9-20B0-47D7-8282-A9E5EB211912}" srcOrd="2" destOrd="0" presId="urn:microsoft.com/office/officeart/2005/8/layout/vList3"/>
    <dgm:cxn modelId="{6027CB1B-0E5A-4812-B1E5-E2CB0C2B2BFE}" type="presParOf" srcId="{76BF11C9-20B0-47D7-8282-A9E5EB211912}" destId="{3DCCAC8B-2538-4FC0-AAE9-6E7F5670A1B0}" srcOrd="0" destOrd="0" presId="urn:microsoft.com/office/officeart/2005/8/layout/vList3"/>
    <dgm:cxn modelId="{871C84CD-006F-4981-974F-FB6348CFA353}" type="presParOf" srcId="{76BF11C9-20B0-47D7-8282-A9E5EB211912}" destId="{4F5B661D-62B8-48AC-80A4-418B19E052C2}" srcOrd="1" destOrd="0" presId="urn:microsoft.com/office/officeart/2005/8/layout/vList3"/>
    <dgm:cxn modelId="{4D920C21-6ADD-491E-BAB0-1EDD12FDF18A}" type="presParOf" srcId="{ACF7C2C2-DC49-4981-AE74-57EBA5350921}" destId="{49E7BB91-0E56-49CB-958A-01C1A28950A4}" srcOrd="3" destOrd="0" presId="urn:microsoft.com/office/officeart/2005/8/layout/vList3"/>
    <dgm:cxn modelId="{6EB97987-4683-4C17-ABB3-1A3230223AFB}" type="presParOf" srcId="{ACF7C2C2-DC49-4981-AE74-57EBA5350921}" destId="{DF554001-7B4B-4D44-98DE-20CAFE260EB6}" srcOrd="4" destOrd="0" presId="urn:microsoft.com/office/officeart/2005/8/layout/vList3"/>
    <dgm:cxn modelId="{33817F66-363D-468C-B38A-AE2FC5B4543E}" type="presParOf" srcId="{DF554001-7B4B-4D44-98DE-20CAFE260EB6}" destId="{06DD77CA-3075-46AA-9846-2272A53A5F3C}" srcOrd="0" destOrd="0" presId="urn:microsoft.com/office/officeart/2005/8/layout/vList3"/>
    <dgm:cxn modelId="{67035964-DD51-4583-BB5E-59BE637FEFF4}" type="presParOf" srcId="{DF554001-7B4B-4D44-98DE-20CAFE260EB6}" destId="{8B996C78-29C4-4BEC-BE62-219B4A806246}" srcOrd="1" destOrd="0" presId="urn:microsoft.com/office/officeart/2005/8/layout/vList3"/>
    <dgm:cxn modelId="{60AFB2B1-8536-463B-925D-03855C009730}" type="presParOf" srcId="{ACF7C2C2-DC49-4981-AE74-57EBA5350921}" destId="{3D250D73-E0FF-4A6B-9CA9-884F3ABAFCD9}" srcOrd="5" destOrd="0" presId="urn:microsoft.com/office/officeart/2005/8/layout/vList3"/>
    <dgm:cxn modelId="{8F03C75B-894C-49F5-9198-5959B2703C50}" type="presParOf" srcId="{ACF7C2C2-DC49-4981-AE74-57EBA5350921}" destId="{33B9BAB8-09CE-4C79-839B-E55D8C317B53}" srcOrd="6" destOrd="0" presId="urn:microsoft.com/office/officeart/2005/8/layout/vList3"/>
    <dgm:cxn modelId="{3F51DB0E-2954-4D25-971D-ADCC7B406641}" type="presParOf" srcId="{33B9BAB8-09CE-4C79-839B-E55D8C317B53}" destId="{426265A8-4E76-4027-9611-9FB89F910B80}" srcOrd="0" destOrd="0" presId="urn:microsoft.com/office/officeart/2005/8/layout/vList3"/>
    <dgm:cxn modelId="{81347580-79A1-4F90-8808-AFBE356B9D32}" type="presParOf" srcId="{33B9BAB8-09CE-4C79-839B-E55D8C317B53}" destId="{B5FA901A-8CA8-4C6E-819E-2AB0DC39C1A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8BA4F-6C5A-4097-AAB0-015C2C9001AA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1DF966-30BA-4346-91EF-E580188B0DF8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Characteristics</a:t>
          </a:r>
          <a:r>
            <a:rPr lang="en-US" dirty="0" smtClean="0"/>
            <a:t> </a:t>
          </a:r>
          <a:r>
            <a:rPr lang="en-US" dirty="0" smtClean="0">
              <a:latin typeface="Lucida Calligraphy" panose="03010101010101010101" pitchFamily="66" charset="0"/>
            </a:rPr>
            <a:t>of</a:t>
          </a:r>
          <a:r>
            <a:rPr lang="en-US" dirty="0" smtClean="0"/>
            <a:t> </a:t>
          </a:r>
          <a:r>
            <a:rPr lang="en-US" dirty="0" smtClean="0">
              <a:latin typeface="Lucida Calligraphy" panose="03010101010101010101" pitchFamily="66" charset="0"/>
            </a:rPr>
            <a:t>computer</a:t>
          </a:r>
          <a:endParaRPr lang="en-US" dirty="0">
            <a:latin typeface="Lucida Calligraphy" panose="03010101010101010101" pitchFamily="66" charset="0"/>
          </a:endParaRPr>
        </a:p>
      </dgm:t>
    </dgm:pt>
    <dgm:pt modelId="{AED503E0-A661-4C1F-878B-D455AB2F06E9}" type="parTrans" cxnId="{E154317A-74AE-4DDC-B74B-5F556769D0E4}">
      <dgm:prSet/>
      <dgm:spPr/>
      <dgm:t>
        <a:bodyPr/>
        <a:lstStyle/>
        <a:p>
          <a:endParaRPr lang="en-US"/>
        </a:p>
      </dgm:t>
    </dgm:pt>
    <dgm:pt modelId="{E0B690B7-103A-4202-A927-263F4F519044}" type="sibTrans" cxnId="{E154317A-74AE-4DDC-B74B-5F556769D0E4}">
      <dgm:prSet/>
      <dgm:spPr/>
      <dgm:t>
        <a:bodyPr/>
        <a:lstStyle/>
        <a:p>
          <a:endParaRPr lang="en-US"/>
        </a:p>
      </dgm:t>
    </dgm:pt>
    <dgm:pt modelId="{01E4C454-E4B5-49DA-9A47-4DB3D8D2AA0F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Speed</a:t>
          </a:r>
          <a:r>
            <a:rPr lang="en-US" dirty="0" smtClean="0"/>
            <a:t> </a:t>
          </a:r>
          <a:endParaRPr lang="en-US" dirty="0"/>
        </a:p>
      </dgm:t>
    </dgm:pt>
    <dgm:pt modelId="{A201163D-BFD1-4EA5-A041-5D275095F0AA}" type="parTrans" cxnId="{971AD061-6FBA-41ED-A15D-BBF976F76715}">
      <dgm:prSet/>
      <dgm:spPr/>
      <dgm:t>
        <a:bodyPr/>
        <a:lstStyle/>
        <a:p>
          <a:endParaRPr lang="en-US"/>
        </a:p>
      </dgm:t>
    </dgm:pt>
    <dgm:pt modelId="{F320B744-8958-4B82-A413-AE4C1B045642}" type="sibTrans" cxnId="{971AD061-6FBA-41ED-A15D-BBF976F76715}">
      <dgm:prSet/>
      <dgm:spPr/>
      <dgm:t>
        <a:bodyPr/>
        <a:lstStyle/>
        <a:p>
          <a:endParaRPr lang="en-US"/>
        </a:p>
      </dgm:t>
    </dgm:pt>
    <dgm:pt modelId="{0081A97C-135F-49C5-BEA6-C3C9DA9F2959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accuracy</a:t>
          </a:r>
          <a:endParaRPr lang="en-US" dirty="0">
            <a:latin typeface="Lucida Calligraphy" panose="03010101010101010101" pitchFamily="66" charset="0"/>
          </a:endParaRPr>
        </a:p>
      </dgm:t>
    </dgm:pt>
    <dgm:pt modelId="{E70355D8-A03C-49F1-BE4D-E60DF241C47C}" type="parTrans" cxnId="{33F776F4-221F-4A83-89D6-989DCDF9DC6C}">
      <dgm:prSet/>
      <dgm:spPr/>
      <dgm:t>
        <a:bodyPr/>
        <a:lstStyle/>
        <a:p>
          <a:endParaRPr lang="en-US"/>
        </a:p>
      </dgm:t>
    </dgm:pt>
    <dgm:pt modelId="{153B6BEF-5C4F-4C90-9844-FCD025BCD47E}" type="sibTrans" cxnId="{33F776F4-221F-4A83-89D6-989DCDF9DC6C}">
      <dgm:prSet/>
      <dgm:spPr/>
      <dgm:t>
        <a:bodyPr/>
        <a:lstStyle/>
        <a:p>
          <a:endParaRPr lang="en-US"/>
        </a:p>
      </dgm:t>
    </dgm:pt>
    <dgm:pt modelId="{803CDE6A-C171-4590-8E98-AF5953F25ADA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Memory</a:t>
          </a:r>
          <a:r>
            <a:rPr lang="en-US" dirty="0" smtClean="0"/>
            <a:t> </a:t>
          </a:r>
          <a:endParaRPr lang="en-US" dirty="0"/>
        </a:p>
      </dgm:t>
    </dgm:pt>
    <dgm:pt modelId="{94C60900-F4F7-4DE5-84C2-8F0F95207E1C}" type="parTrans" cxnId="{5952D472-5F7A-4BEE-A62B-9FDBBA0AC6E5}">
      <dgm:prSet/>
      <dgm:spPr/>
      <dgm:t>
        <a:bodyPr/>
        <a:lstStyle/>
        <a:p>
          <a:endParaRPr lang="en-US"/>
        </a:p>
      </dgm:t>
    </dgm:pt>
    <dgm:pt modelId="{5180E76A-CA1E-4C69-8609-3D56EEDC768F}" type="sibTrans" cxnId="{5952D472-5F7A-4BEE-A62B-9FDBBA0AC6E5}">
      <dgm:prSet/>
      <dgm:spPr/>
      <dgm:t>
        <a:bodyPr/>
        <a:lstStyle/>
        <a:p>
          <a:endParaRPr lang="en-US"/>
        </a:p>
      </dgm:t>
    </dgm:pt>
    <dgm:pt modelId="{B5EEDB39-0186-408E-BDA4-D19CC0877996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Diligence</a:t>
          </a:r>
          <a:r>
            <a:rPr lang="en-US" dirty="0" smtClean="0"/>
            <a:t> </a:t>
          </a:r>
          <a:endParaRPr lang="en-US" dirty="0"/>
        </a:p>
      </dgm:t>
    </dgm:pt>
    <dgm:pt modelId="{DB5D20AF-603D-444A-94A7-460D0C5603B4}" type="parTrans" cxnId="{A0F881C3-1726-4997-A9F2-5594962DC311}">
      <dgm:prSet/>
      <dgm:spPr/>
      <dgm:t>
        <a:bodyPr/>
        <a:lstStyle/>
        <a:p>
          <a:endParaRPr lang="en-US"/>
        </a:p>
      </dgm:t>
    </dgm:pt>
    <dgm:pt modelId="{409E3C79-4E6E-49D6-9BE0-AF676EECEED9}" type="sibTrans" cxnId="{A0F881C3-1726-4997-A9F2-5594962DC311}">
      <dgm:prSet/>
      <dgm:spPr/>
      <dgm:t>
        <a:bodyPr/>
        <a:lstStyle/>
        <a:p>
          <a:endParaRPr lang="en-US"/>
        </a:p>
      </dgm:t>
    </dgm:pt>
    <dgm:pt modelId="{4E6561E5-4D5E-4CD6-8BA7-A10C840B3BE5}">
      <dgm:prSet phldrT="[Text]"/>
      <dgm:spPr/>
      <dgm:t>
        <a:bodyPr/>
        <a:lstStyle/>
        <a:p>
          <a:r>
            <a:rPr lang="en-US" dirty="0" err="1" smtClean="0">
              <a:latin typeface="Lucida Calligraphy" panose="03010101010101010101" pitchFamily="66" charset="0"/>
            </a:rPr>
            <a:t>Reliabilcomputersy</a:t>
          </a:r>
          <a:r>
            <a:rPr lang="en-US" dirty="0" smtClean="0"/>
            <a:t> </a:t>
          </a:r>
          <a:endParaRPr lang="en-US" dirty="0"/>
        </a:p>
      </dgm:t>
    </dgm:pt>
    <dgm:pt modelId="{77317251-D390-4888-8960-90F5D51266C8}" type="parTrans" cxnId="{6890E11A-0364-4BC7-809C-E0D1EA0422D7}">
      <dgm:prSet/>
      <dgm:spPr/>
      <dgm:t>
        <a:bodyPr/>
        <a:lstStyle/>
        <a:p>
          <a:endParaRPr lang="en-US"/>
        </a:p>
      </dgm:t>
    </dgm:pt>
    <dgm:pt modelId="{125788CE-D6F9-461D-9F3E-F4EB7B4ECB87}" type="sibTrans" cxnId="{6890E11A-0364-4BC7-809C-E0D1EA0422D7}">
      <dgm:prSet/>
      <dgm:spPr/>
      <dgm:t>
        <a:bodyPr/>
        <a:lstStyle/>
        <a:p>
          <a:endParaRPr lang="en-US"/>
        </a:p>
      </dgm:t>
    </dgm:pt>
    <dgm:pt modelId="{25D44FEC-8B80-4AA6-BA81-A66F57C75C0D}">
      <dgm:prSet phldrT="[Text]"/>
      <dgm:spPr/>
      <dgm:t>
        <a:bodyPr/>
        <a:lstStyle/>
        <a:p>
          <a:r>
            <a:rPr lang="en-US" dirty="0" err="1" smtClean="0">
              <a:latin typeface="Lucida Calligraphy" panose="03010101010101010101" pitchFamily="66" charset="0"/>
            </a:rPr>
            <a:t>Versatilcomputersy</a:t>
          </a:r>
          <a:r>
            <a:rPr lang="en-US" dirty="0" smtClean="0"/>
            <a:t> </a:t>
          </a:r>
          <a:endParaRPr lang="en-US" dirty="0"/>
        </a:p>
      </dgm:t>
    </dgm:pt>
    <dgm:pt modelId="{0BB04146-F302-48E4-A01B-A7BF9A5C0BBF}" type="parTrans" cxnId="{859BF4D0-023C-4B7D-A99E-61540AB02A0C}">
      <dgm:prSet/>
      <dgm:spPr/>
      <dgm:t>
        <a:bodyPr/>
        <a:lstStyle/>
        <a:p>
          <a:endParaRPr lang="en-US"/>
        </a:p>
      </dgm:t>
    </dgm:pt>
    <dgm:pt modelId="{DA8E7AA7-E7E8-43B0-8DB0-A541AB33B434}" type="sibTrans" cxnId="{859BF4D0-023C-4B7D-A99E-61540AB02A0C}">
      <dgm:prSet/>
      <dgm:spPr/>
      <dgm:t>
        <a:bodyPr/>
        <a:lstStyle/>
        <a:p>
          <a:endParaRPr lang="en-US"/>
        </a:p>
      </dgm:t>
    </dgm:pt>
    <dgm:pt modelId="{2BB6CC82-573F-464F-A5C6-77C1D1B52B8B}">
      <dgm:prSet phldrT="[Text]"/>
      <dgm:spPr/>
      <dgm:t>
        <a:bodyPr/>
        <a:lstStyle/>
        <a:p>
          <a:r>
            <a:rPr lang="en-US" dirty="0" smtClean="0">
              <a:latin typeface="Lucida Calligraphy" panose="03010101010101010101" pitchFamily="66" charset="0"/>
            </a:rPr>
            <a:t>automation</a:t>
          </a:r>
          <a:endParaRPr lang="en-US" dirty="0">
            <a:latin typeface="Lucida Calligraphy" panose="03010101010101010101" pitchFamily="66" charset="0"/>
          </a:endParaRPr>
        </a:p>
      </dgm:t>
    </dgm:pt>
    <dgm:pt modelId="{A2712FD9-B41F-4186-94FA-A315C427C412}" type="parTrans" cxnId="{1901FC07-7F90-4C9C-89BB-A9B4F3D5A2B6}">
      <dgm:prSet/>
      <dgm:spPr/>
      <dgm:t>
        <a:bodyPr/>
        <a:lstStyle/>
        <a:p>
          <a:endParaRPr lang="en-US"/>
        </a:p>
      </dgm:t>
    </dgm:pt>
    <dgm:pt modelId="{8440E2D8-35D6-4C12-8DAA-64E66FEEEF70}" type="sibTrans" cxnId="{1901FC07-7F90-4C9C-89BB-A9B4F3D5A2B6}">
      <dgm:prSet/>
      <dgm:spPr/>
      <dgm:t>
        <a:bodyPr/>
        <a:lstStyle/>
        <a:p>
          <a:endParaRPr lang="en-US"/>
        </a:p>
      </dgm:t>
    </dgm:pt>
    <dgm:pt modelId="{0D4625AF-8D46-4ED7-A83C-A3E6C8B4E4C3}" type="pres">
      <dgm:prSet presAssocID="{02D8BA4F-6C5A-4097-AAB0-015C2C9001A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1019EEA-6829-44E6-97F2-87A2A8EE5235}" type="pres">
      <dgm:prSet presAssocID="{D21DF966-30BA-4346-91EF-E580188B0DF8}" presName="singleCycle" presStyleCnt="0"/>
      <dgm:spPr/>
    </dgm:pt>
    <dgm:pt modelId="{8866F264-049A-4B48-8720-20F13C3788BD}" type="pres">
      <dgm:prSet presAssocID="{D21DF966-30BA-4346-91EF-E580188B0DF8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40AE6E9C-82CC-46F9-9E65-F5FD0D55360A}" type="pres">
      <dgm:prSet presAssocID="{A201163D-BFD1-4EA5-A041-5D275095F0AA}" presName="Name56" presStyleLbl="parChTrans1D2" presStyleIdx="0" presStyleCnt="7"/>
      <dgm:spPr/>
      <dgm:t>
        <a:bodyPr/>
        <a:lstStyle/>
        <a:p>
          <a:endParaRPr lang="en-US"/>
        </a:p>
      </dgm:t>
    </dgm:pt>
    <dgm:pt modelId="{1332DAFE-8E60-4414-810D-1510F0ED48C9}" type="pres">
      <dgm:prSet presAssocID="{01E4C454-E4B5-49DA-9A47-4DB3D8D2AA0F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F821F-E83C-4495-B792-E1C44AB96F07}" type="pres">
      <dgm:prSet presAssocID="{E70355D8-A03C-49F1-BE4D-E60DF241C47C}" presName="Name56" presStyleLbl="parChTrans1D2" presStyleIdx="1" presStyleCnt="7"/>
      <dgm:spPr/>
      <dgm:t>
        <a:bodyPr/>
        <a:lstStyle/>
        <a:p>
          <a:endParaRPr lang="en-US"/>
        </a:p>
      </dgm:t>
    </dgm:pt>
    <dgm:pt modelId="{FAA03CAE-A04D-4182-9B8A-EB425AF76970}" type="pres">
      <dgm:prSet presAssocID="{0081A97C-135F-49C5-BEA6-C3C9DA9F2959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C6DEF3-BAA1-4A99-B3A4-E5C4753C5366}" type="pres">
      <dgm:prSet presAssocID="{94C60900-F4F7-4DE5-84C2-8F0F95207E1C}" presName="Name56" presStyleLbl="parChTrans1D2" presStyleIdx="2" presStyleCnt="7"/>
      <dgm:spPr/>
      <dgm:t>
        <a:bodyPr/>
        <a:lstStyle/>
        <a:p>
          <a:endParaRPr lang="en-US"/>
        </a:p>
      </dgm:t>
    </dgm:pt>
    <dgm:pt modelId="{EDA6C941-3474-435E-9044-E86D5951821E}" type="pres">
      <dgm:prSet presAssocID="{803CDE6A-C171-4590-8E98-AF5953F25ADA}" presName="text0" presStyleLbl="node1" presStyleIdx="3" presStyleCnt="8" custRadScaleRad="99843" custRadScaleInc="-15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AD9CE-9298-4E3B-A64E-37D6DBCD0EB0}" type="pres">
      <dgm:prSet presAssocID="{DB5D20AF-603D-444A-94A7-460D0C5603B4}" presName="Name56" presStyleLbl="parChTrans1D2" presStyleIdx="3" presStyleCnt="7"/>
      <dgm:spPr/>
      <dgm:t>
        <a:bodyPr/>
        <a:lstStyle/>
        <a:p>
          <a:endParaRPr lang="en-US"/>
        </a:p>
      </dgm:t>
    </dgm:pt>
    <dgm:pt modelId="{D7B569F0-F5E5-4359-89D3-7BCBA710A24B}" type="pres">
      <dgm:prSet presAssocID="{B5EEDB39-0186-408E-BDA4-D19CC0877996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A41C2-89B3-4BCC-ABAB-E03FBCD7AF38}" type="pres">
      <dgm:prSet presAssocID="{0BB04146-F302-48E4-A01B-A7BF9A5C0BBF}" presName="Name56" presStyleLbl="parChTrans1D2" presStyleIdx="4" presStyleCnt="7"/>
      <dgm:spPr/>
      <dgm:t>
        <a:bodyPr/>
        <a:lstStyle/>
        <a:p>
          <a:endParaRPr lang="en-US"/>
        </a:p>
      </dgm:t>
    </dgm:pt>
    <dgm:pt modelId="{A7FB8970-20D1-47D7-AE1D-635F376D9218}" type="pres">
      <dgm:prSet presAssocID="{25D44FEC-8B80-4AA6-BA81-A66F57C75C0D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B39937-70CC-4C81-A64E-2AAB0721C2AC}" type="pres">
      <dgm:prSet presAssocID="{77317251-D390-4888-8960-90F5D51266C8}" presName="Name56" presStyleLbl="parChTrans1D2" presStyleIdx="5" presStyleCnt="7"/>
      <dgm:spPr/>
      <dgm:t>
        <a:bodyPr/>
        <a:lstStyle/>
        <a:p>
          <a:endParaRPr lang="en-US"/>
        </a:p>
      </dgm:t>
    </dgm:pt>
    <dgm:pt modelId="{C4AB5AA4-C84A-465E-83DA-2146FB4702E9}" type="pres">
      <dgm:prSet presAssocID="{4E6561E5-4D5E-4CD6-8BA7-A10C840B3BE5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B5A5AE-595A-4927-BDD3-8EC391C67F94}" type="pres">
      <dgm:prSet presAssocID="{A2712FD9-B41F-4186-94FA-A315C427C412}" presName="Name56" presStyleLbl="parChTrans1D2" presStyleIdx="6" presStyleCnt="7"/>
      <dgm:spPr/>
      <dgm:t>
        <a:bodyPr/>
        <a:lstStyle/>
        <a:p>
          <a:endParaRPr lang="en-US"/>
        </a:p>
      </dgm:t>
    </dgm:pt>
    <dgm:pt modelId="{07705BE5-102D-4CDC-ABDF-9EB72EF8B920}" type="pres">
      <dgm:prSet presAssocID="{2BB6CC82-573F-464F-A5C6-77C1D1B52B8B}" presName="text0" presStyleLbl="node1" presStyleIdx="7" presStyleCnt="8" custRadScaleRad="103869" custRadScaleInc="-23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776F4-221F-4A83-89D6-989DCDF9DC6C}" srcId="{D21DF966-30BA-4346-91EF-E580188B0DF8}" destId="{0081A97C-135F-49C5-BEA6-C3C9DA9F2959}" srcOrd="1" destOrd="0" parTransId="{E70355D8-A03C-49F1-BE4D-E60DF241C47C}" sibTransId="{153B6BEF-5C4F-4C90-9844-FCD025BCD47E}"/>
    <dgm:cxn modelId="{A0F881C3-1726-4997-A9F2-5594962DC311}" srcId="{D21DF966-30BA-4346-91EF-E580188B0DF8}" destId="{B5EEDB39-0186-408E-BDA4-D19CC0877996}" srcOrd="3" destOrd="0" parTransId="{DB5D20AF-603D-444A-94A7-460D0C5603B4}" sibTransId="{409E3C79-4E6E-49D6-9BE0-AF676EECEED9}"/>
    <dgm:cxn modelId="{B88361F7-3D00-4055-B9A5-E85650AA3DB5}" type="presOf" srcId="{01E4C454-E4B5-49DA-9A47-4DB3D8D2AA0F}" destId="{1332DAFE-8E60-4414-810D-1510F0ED48C9}" srcOrd="0" destOrd="0" presId="urn:microsoft.com/office/officeart/2008/layout/RadialCluster"/>
    <dgm:cxn modelId="{F526997C-27A5-4846-904F-4772E3EE1C21}" type="presOf" srcId="{25D44FEC-8B80-4AA6-BA81-A66F57C75C0D}" destId="{A7FB8970-20D1-47D7-AE1D-635F376D9218}" srcOrd="0" destOrd="0" presId="urn:microsoft.com/office/officeart/2008/layout/RadialCluster"/>
    <dgm:cxn modelId="{2955521E-4183-4221-97F3-D36D4BAB53CF}" type="presOf" srcId="{0BB04146-F302-48E4-A01B-A7BF9A5C0BBF}" destId="{DD0A41C2-89B3-4BCC-ABAB-E03FBCD7AF38}" srcOrd="0" destOrd="0" presId="urn:microsoft.com/office/officeart/2008/layout/RadialCluster"/>
    <dgm:cxn modelId="{5952D472-5F7A-4BEE-A62B-9FDBBA0AC6E5}" srcId="{D21DF966-30BA-4346-91EF-E580188B0DF8}" destId="{803CDE6A-C171-4590-8E98-AF5953F25ADA}" srcOrd="2" destOrd="0" parTransId="{94C60900-F4F7-4DE5-84C2-8F0F95207E1C}" sibTransId="{5180E76A-CA1E-4C69-8609-3D56EEDC768F}"/>
    <dgm:cxn modelId="{1901FC07-7F90-4C9C-89BB-A9B4F3D5A2B6}" srcId="{D21DF966-30BA-4346-91EF-E580188B0DF8}" destId="{2BB6CC82-573F-464F-A5C6-77C1D1B52B8B}" srcOrd="6" destOrd="0" parTransId="{A2712FD9-B41F-4186-94FA-A315C427C412}" sibTransId="{8440E2D8-35D6-4C12-8DAA-64E66FEEEF70}"/>
    <dgm:cxn modelId="{F7605EB1-9D9C-4D0A-A64D-5F6FBF28D9BB}" type="presOf" srcId="{02D8BA4F-6C5A-4097-AAB0-015C2C9001AA}" destId="{0D4625AF-8D46-4ED7-A83C-A3E6C8B4E4C3}" srcOrd="0" destOrd="0" presId="urn:microsoft.com/office/officeart/2008/layout/RadialCluster"/>
    <dgm:cxn modelId="{C6DDAE83-69C5-47FC-B081-2CB57D154BB5}" type="presOf" srcId="{77317251-D390-4888-8960-90F5D51266C8}" destId="{D1B39937-70CC-4C81-A64E-2AAB0721C2AC}" srcOrd="0" destOrd="0" presId="urn:microsoft.com/office/officeart/2008/layout/RadialCluster"/>
    <dgm:cxn modelId="{21575A9B-A49F-4417-9B62-A9799F3C7229}" type="presOf" srcId="{94C60900-F4F7-4DE5-84C2-8F0F95207E1C}" destId="{2CC6DEF3-BAA1-4A99-B3A4-E5C4753C5366}" srcOrd="0" destOrd="0" presId="urn:microsoft.com/office/officeart/2008/layout/RadialCluster"/>
    <dgm:cxn modelId="{7DBBDBBE-A4DF-4694-A43D-E2BA852D18CD}" type="presOf" srcId="{4E6561E5-4D5E-4CD6-8BA7-A10C840B3BE5}" destId="{C4AB5AA4-C84A-465E-83DA-2146FB4702E9}" srcOrd="0" destOrd="0" presId="urn:microsoft.com/office/officeart/2008/layout/RadialCluster"/>
    <dgm:cxn modelId="{44A860BB-8B2D-49BD-B923-AAC298A4C16A}" type="presOf" srcId="{2BB6CC82-573F-464F-A5C6-77C1D1B52B8B}" destId="{07705BE5-102D-4CDC-ABDF-9EB72EF8B920}" srcOrd="0" destOrd="0" presId="urn:microsoft.com/office/officeart/2008/layout/RadialCluster"/>
    <dgm:cxn modelId="{CB4A157E-6F0C-42B3-871D-E8278F0D6753}" type="presOf" srcId="{803CDE6A-C171-4590-8E98-AF5953F25ADA}" destId="{EDA6C941-3474-435E-9044-E86D5951821E}" srcOrd="0" destOrd="0" presId="urn:microsoft.com/office/officeart/2008/layout/RadialCluster"/>
    <dgm:cxn modelId="{1D5C1011-9ED8-4900-A50E-1D1F97346448}" type="presOf" srcId="{B5EEDB39-0186-408E-BDA4-D19CC0877996}" destId="{D7B569F0-F5E5-4359-89D3-7BCBA710A24B}" srcOrd="0" destOrd="0" presId="urn:microsoft.com/office/officeart/2008/layout/RadialCluster"/>
    <dgm:cxn modelId="{F722367B-5D87-4F4A-9B19-8D7E13381FCD}" type="presOf" srcId="{DB5D20AF-603D-444A-94A7-460D0C5603B4}" destId="{5EAAD9CE-9298-4E3B-A64E-37D6DBCD0EB0}" srcOrd="0" destOrd="0" presId="urn:microsoft.com/office/officeart/2008/layout/RadialCluster"/>
    <dgm:cxn modelId="{6890E11A-0364-4BC7-809C-E0D1EA0422D7}" srcId="{D21DF966-30BA-4346-91EF-E580188B0DF8}" destId="{4E6561E5-4D5E-4CD6-8BA7-A10C840B3BE5}" srcOrd="5" destOrd="0" parTransId="{77317251-D390-4888-8960-90F5D51266C8}" sibTransId="{125788CE-D6F9-461D-9F3E-F4EB7B4ECB87}"/>
    <dgm:cxn modelId="{8426F3DD-0D0D-4DEA-AB9A-6DA68CA3279F}" type="presOf" srcId="{0081A97C-135F-49C5-BEA6-C3C9DA9F2959}" destId="{FAA03CAE-A04D-4182-9B8A-EB425AF76970}" srcOrd="0" destOrd="0" presId="urn:microsoft.com/office/officeart/2008/layout/RadialCluster"/>
    <dgm:cxn modelId="{E13309EB-6762-420F-A72F-5549370C7FD0}" type="presOf" srcId="{D21DF966-30BA-4346-91EF-E580188B0DF8}" destId="{8866F264-049A-4B48-8720-20F13C3788BD}" srcOrd="0" destOrd="0" presId="urn:microsoft.com/office/officeart/2008/layout/RadialCluster"/>
    <dgm:cxn modelId="{2DCD0513-5EE4-4902-96BC-53175ECD2FE6}" type="presOf" srcId="{A201163D-BFD1-4EA5-A041-5D275095F0AA}" destId="{40AE6E9C-82CC-46F9-9E65-F5FD0D55360A}" srcOrd="0" destOrd="0" presId="urn:microsoft.com/office/officeart/2008/layout/RadialCluster"/>
    <dgm:cxn modelId="{D1FDFB15-AAA1-4735-9FE6-BA05D197D60F}" type="presOf" srcId="{A2712FD9-B41F-4186-94FA-A315C427C412}" destId="{F4B5A5AE-595A-4927-BDD3-8EC391C67F94}" srcOrd="0" destOrd="0" presId="urn:microsoft.com/office/officeart/2008/layout/RadialCluster"/>
    <dgm:cxn modelId="{E154317A-74AE-4DDC-B74B-5F556769D0E4}" srcId="{02D8BA4F-6C5A-4097-AAB0-015C2C9001AA}" destId="{D21DF966-30BA-4346-91EF-E580188B0DF8}" srcOrd="0" destOrd="0" parTransId="{AED503E0-A661-4C1F-878B-D455AB2F06E9}" sibTransId="{E0B690B7-103A-4202-A927-263F4F519044}"/>
    <dgm:cxn modelId="{971AD061-6FBA-41ED-A15D-BBF976F76715}" srcId="{D21DF966-30BA-4346-91EF-E580188B0DF8}" destId="{01E4C454-E4B5-49DA-9A47-4DB3D8D2AA0F}" srcOrd="0" destOrd="0" parTransId="{A201163D-BFD1-4EA5-A041-5D275095F0AA}" sibTransId="{F320B744-8958-4B82-A413-AE4C1B045642}"/>
    <dgm:cxn modelId="{859BF4D0-023C-4B7D-A99E-61540AB02A0C}" srcId="{D21DF966-30BA-4346-91EF-E580188B0DF8}" destId="{25D44FEC-8B80-4AA6-BA81-A66F57C75C0D}" srcOrd="4" destOrd="0" parTransId="{0BB04146-F302-48E4-A01B-A7BF9A5C0BBF}" sibTransId="{DA8E7AA7-E7E8-43B0-8DB0-A541AB33B434}"/>
    <dgm:cxn modelId="{3A78C9C4-7D4D-457D-8857-E818BFBBA74B}" type="presOf" srcId="{E70355D8-A03C-49F1-BE4D-E60DF241C47C}" destId="{408F821F-E83C-4495-B792-E1C44AB96F07}" srcOrd="0" destOrd="0" presId="urn:microsoft.com/office/officeart/2008/layout/RadialCluster"/>
    <dgm:cxn modelId="{C9BB766D-23E7-4096-8B32-22F57ADBB44D}" type="presParOf" srcId="{0D4625AF-8D46-4ED7-A83C-A3E6C8B4E4C3}" destId="{91019EEA-6829-44E6-97F2-87A2A8EE5235}" srcOrd="0" destOrd="0" presId="urn:microsoft.com/office/officeart/2008/layout/RadialCluster"/>
    <dgm:cxn modelId="{E8D8B03F-9DB8-489A-991F-F20AEDF88469}" type="presParOf" srcId="{91019EEA-6829-44E6-97F2-87A2A8EE5235}" destId="{8866F264-049A-4B48-8720-20F13C3788BD}" srcOrd="0" destOrd="0" presId="urn:microsoft.com/office/officeart/2008/layout/RadialCluster"/>
    <dgm:cxn modelId="{D1DE56D9-91EB-4ED5-8A70-27BC107B9298}" type="presParOf" srcId="{91019EEA-6829-44E6-97F2-87A2A8EE5235}" destId="{40AE6E9C-82CC-46F9-9E65-F5FD0D55360A}" srcOrd="1" destOrd="0" presId="urn:microsoft.com/office/officeart/2008/layout/RadialCluster"/>
    <dgm:cxn modelId="{102B31D4-179B-4863-B216-FB658274610C}" type="presParOf" srcId="{91019EEA-6829-44E6-97F2-87A2A8EE5235}" destId="{1332DAFE-8E60-4414-810D-1510F0ED48C9}" srcOrd="2" destOrd="0" presId="urn:microsoft.com/office/officeart/2008/layout/RadialCluster"/>
    <dgm:cxn modelId="{946BC32C-EA5F-4952-B6C1-0BC42E45EE9E}" type="presParOf" srcId="{91019EEA-6829-44E6-97F2-87A2A8EE5235}" destId="{408F821F-E83C-4495-B792-E1C44AB96F07}" srcOrd="3" destOrd="0" presId="urn:microsoft.com/office/officeart/2008/layout/RadialCluster"/>
    <dgm:cxn modelId="{1DC60722-B1AC-4B50-A777-8C2793D456E1}" type="presParOf" srcId="{91019EEA-6829-44E6-97F2-87A2A8EE5235}" destId="{FAA03CAE-A04D-4182-9B8A-EB425AF76970}" srcOrd="4" destOrd="0" presId="urn:microsoft.com/office/officeart/2008/layout/RadialCluster"/>
    <dgm:cxn modelId="{544A7709-0A2E-4FE0-8147-CE8E7E831718}" type="presParOf" srcId="{91019EEA-6829-44E6-97F2-87A2A8EE5235}" destId="{2CC6DEF3-BAA1-4A99-B3A4-E5C4753C5366}" srcOrd="5" destOrd="0" presId="urn:microsoft.com/office/officeart/2008/layout/RadialCluster"/>
    <dgm:cxn modelId="{70F2231E-31B8-457F-A756-2EC35D8A779D}" type="presParOf" srcId="{91019EEA-6829-44E6-97F2-87A2A8EE5235}" destId="{EDA6C941-3474-435E-9044-E86D5951821E}" srcOrd="6" destOrd="0" presId="urn:microsoft.com/office/officeart/2008/layout/RadialCluster"/>
    <dgm:cxn modelId="{B6D95168-78D7-454F-95F0-B17F0BFDAE53}" type="presParOf" srcId="{91019EEA-6829-44E6-97F2-87A2A8EE5235}" destId="{5EAAD9CE-9298-4E3B-A64E-37D6DBCD0EB0}" srcOrd="7" destOrd="0" presId="urn:microsoft.com/office/officeart/2008/layout/RadialCluster"/>
    <dgm:cxn modelId="{AB25E265-5FDD-4E8B-BDCB-F1B018ECDCBC}" type="presParOf" srcId="{91019EEA-6829-44E6-97F2-87A2A8EE5235}" destId="{D7B569F0-F5E5-4359-89D3-7BCBA710A24B}" srcOrd="8" destOrd="0" presId="urn:microsoft.com/office/officeart/2008/layout/RadialCluster"/>
    <dgm:cxn modelId="{8368D624-702C-463A-8905-0282E188C393}" type="presParOf" srcId="{91019EEA-6829-44E6-97F2-87A2A8EE5235}" destId="{DD0A41C2-89B3-4BCC-ABAB-E03FBCD7AF38}" srcOrd="9" destOrd="0" presId="urn:microsoft.com/office/officeart/2008/layout/RadialCluster"/>
    <dgm:cxn modelId="{B2AD9C05-C8E1-4E3E-BD1A-37F5F874FB90}" type="presParOf" srcId="{91019EEA-6829-44E6-97F2-87A2A8EE5235}" destId="{A7FB8970-20D1-47D7-AE1D-635F376D9218}" srcOrd="10" destOrd="0" presId="urn:microsoft.com/office/officeart/2008/layout/RadialCluster"/>
    <dgm:cxn modelId="{7E914249-9D44-489F-B865-0CA37799AE5C}" type="presParOf" srcId="{91019EEA-6829-44E6-97F2-87A2A8EE5235}" destId="{D1B39937-70CC-4C81-A64E-2AAB0721C2AC}" srcOrd="11" destOrd="0" presId="urn:microsoft.com/office/officeart/2008/layout/RadialCluster"/>
    <dgm:cxn modelId="{4729813E-597E-4F09-860E-BB76320A8019}" type="presParOf" srcId="{91019EEA-6829-44E6-97F2-87A2A8EE5235}" destId="{C4AB5AA4-C84A-465E-83DA-2146FB4702E9}" srcOrd="12" destOrd="0" presId="urn:microsoft.com/office/officeart/2008/layout/RadialCluster"/>
    <dgm:cxn modelId="{218879BC-A309-495B-ABB6-DE1529CA2FBC}" type="presParOf" srcId="{91019EEA-6829-44E6-97F2-87A2A8EE5235}" destId="{F4B5A5AE-595A-4927-BDD3-8EC391C67F94}" srcOrd="13" destOrd="0" presId="urn:microsoft.com/office/officeart/2008/layout/RadialCluster"/>
    <dgm:cxn modelId="{BB17B03E-754E-4388-AD5B-02A28DC5666A}" type="presParOf" srcId="{91019EEA-6829-44E6-97F2-87A2A8EE5235}" destId="{07705BE5-102D-4CDC-ABDF-9EB72EF8B920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DC7A-D8C1-49CF-87D3-CAAC0CDC599D}">
      <dsp:nvSpPr>
        <dsp:cNvPr id="0" name=""/>
        <dsp:cNvSpPr/>
      </dsp:nvSpPr>
      <dsp:spPr>
        <a:xfrm rot="10800000">
          <a:off x="765012" y="704"/>
          <a:ext cx="2725473" cy="3140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SUPER COMPUTER</a:t>
          </a:r>
          <a:endParaRPr lang="en-US" sz="1400" kern="1200" dirty="0"/>
        </a:p>
      </dsp:txBody>
      <dsp:txXfrm rot="10800000">
        <a:off x="843533" y="704"/>
        <a:ext cx="2646952" cy="314083"/>
      </dsp:txXfrm>
    </dsp:sp>
    <dsp:sp modelId="{FA98FF50-C800-42A2-9D19-6F35A5054CE1}">
      <dsp:nvSpPr>
        <dsp:cNvPr id="0" name=""/>
        <dsp:cNvSpPr/>
      </dsp:nvSpPr>
      <dsp:spPr>
        <a:xfrm>
          <a:off x="607970" y="704"/>
          <a:ext cx="314083" cy="314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B661D-62B8-48AC-80A4-418B19E052C2}">
      <dsp:nvSpPr>
        <dsp:cNvPr id="0" name=""/>
        <dsp:cNvSpPr/>
      </dsp:nvSpPr>
      <dsp:spPr>
        <a:xfrm rot="10800000">
          <a:off x="765012" y="401614"/>
          <a:ext cx="2725473" cy="3140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MAINFRAME COMPUTER</a:t>
          </a:r>
          <a:endParaRPr lang="en-US" sz="1400" kern="1200" dirty="0"/>
        </a:p>
      </dsp:txBody>
      <dsp:txXfrm rot="10800000">
        <a:off x="843533" y="401614"/>
        <a:ext cx="2646952" cy="314083"/>
      </dsp:txXfrm>
    </dsp:sp>
    <dsp:sp modelId="{3DCCAC8B-2538-4FC0-AAE9-6E7F5670A1B0}">
      <dsp:nvSpPr>
        <dsp:cNvPr id="0" name=""/>
        <dsp:cNvSpPr/>
      </dsp:nvSpPr>
      <dsp:spPr>
        <a:xfrm>
          <a:off x="607970" y="401614"/>
          <a:ext cx="314083" cy="314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96C78-29C4-4BEC-BE62-219B4A806246}">
      <dsp:nvSpPr>
        <dsp:cNvPr id="0" name=""/>
        <dsp:cNvSpPr/>
      </dsp:nvSpPr>
      <dsp:spPr>
        <a:xfrm rot="10800000">
          <a:off x="765012" y="802525"/>
          <a:ext cx="2725473" cy="3140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MINI COMPUTER</a:t>
          </a:r>
          <a:endParaRPr lang="en-US" sz="1400" kern="1200" dirty="0"/>
        </a:p>
      </dsp:txBody>
      <dsp:txXfrm rot="10800000">
        <a:off x="843533" y="802525"/>
        <a:ext cx="2646952" cy="314083"/>
      </dsp:txXfrm>
    </dsp:sp>
    <dsp:sp modelId="{06DD77CA-3075-46AA-9846-2272A53A5F3C}">
      <dsp:nvSpPr>
        <dsp:cNvPr id="0" name=""/>
        <dsp:cNvSpPr/>
      </dsp:nvSpPr>
      <dsp:spPr>
        <a:xfrm>
          <a:off x="607970" y="802525"/>
          <a:ext cx="314083" cy="314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A901A-8CA8-4C6E-819E-2AB0DC39C1AF}">
      <dsp:nvSpPr>
        <dsp:cNvPr id="0" name=""/>
        <dsp:cNvSpPr/>
      </dsp:nvSpPr>
      <dsp:spPr>
        <a:xfrm rot="10800000">
          <a:off x="765012" y="1203435"/>
          <a:ext cx="2725473" cy="31408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502" tIns="53340" rIns="99568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MICRO COMPUTER</a:t>
          </a:r>
          <a:endParaRPr lang="en-US" sz="1400" kern="1200" dirty="0"/>
        </a:p>
      </dsp:txBody>
      <dsp:txXfrm rot="10800000">
        <a:off x="843533" y="1203435"/>
        <a:ext cx="2646952" cy="314083"/>
      </dsp:txXfrm>
    </dsp:sp>
    <dsp:sp modelId="{426265A8-4E76-4027-9611-9FB89F910B80}">
      <dsp:nvSpPr>
        <dsp:cNvPr id="0" name=""/>
        <dsp:cNvSpPr/>
      </dsp:nvSpPr>
      <dsp:spPr>
        <a:xfrm>
          <a:off x="607970" y="1203435"/>
          <a:ext cx="314083" cy="31408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6F264-049A-4B48-8720-20F13C3788BD}">
      <dsp:nvSpPr>
        <dsp:cNvPr id="0" name=""/>
        <dsp:cNvSpPr/>
      </dsp:nvSpPr>
      <dsp:spPr>
        <a:xfrm>
          <a:off x="3973313" y="2015245"/>
          <a:ext cx="1632725" cy="163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latin typeface="Lucida Calligraphy" panose="03010101010101010101" pitchFamily="66" charset="0"/>
            </a:rPr>
            <a:t>Characteristics</a:t>
          </a:r>
          <a:r>
            <a:rPr lang="en-US" sz="1300" kern="1200" dirty="0" smtClean="0"/>
            <a:t> </a:t>
          </a:r>
          <a:r>
            <a:rPr lang="en-US" sz="1300" kern="1200" dirty="0" smtClean="0">
              <a:latin typeface="Lucida Calligraphy" panose="03010101010101010101" pitchFamily="66" charset="0"/>
            </a:rPr>
            <a:t>of</a:t>
          </a:r>
          <a:r>
            <a:rPr lang="en-US" sz="1300" kern="1200" dirty="0" smtClean="0"/>
            <a:t> </a:t>
          </a:r>
          <a:r>
            <a:rPr lang="en-US" sz="1300" kern="1200" dirty="0" smtClean="0">
              <a:latin typeface="Lucida Calligraphy" panose="03010101010101010101" pitchFamily="66" charset="0"/>
            </a:rPr>
            <a:t>computer</a:t>
          </a:r>
          <a:endParaRPr lang="en-US" sz="1300" kern="1200" dirty="0">
            <a:latin typeface="Lucida Calligraphy" panose="03010101010101010101" pitchFamily="66" charset="0"/>
          </a:endParaRPr>
        </a:p>
      </dsp:txBody>
      <dsp:txXfrm>
        <a:off x="4053016" y="2094948"/>
        <a:ext cx="1473319" cy="1473319"/>
      </dsp:txXfrm>
    </dsp:sp>
    <dsp:sp modelId="{40AE6E9C-82CC-46F9-9E65-F5FD0D55360A}">
      <dsp:nvSpPr>
        <dsp:cNvPr id="0" name=""/>
        <dsp:cNvSpPr/>
      </dsp:nvSpPr>
      <dsp:spPr>
        <a:xfrm rot="16200000">
          <a:off x="4356546" y="1582115"/>
          <a:ext cx="8662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6625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2DAFE-8E60-4414-810D-1510F0ED48C9}">
      <dsp:nvSpPr>
        <dsp:cNvPr id="0" name=""/>
        <dsp:cNvSpPr/>
      </dsp:nvSpPr>
      <dsp:spPr>
        <a:xfrm>
          <a:off x="4242713" y="55060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Lucida Calligraphy" panose="03010101010101010101" pitchFamily="66" charset="0"/>
            </a:rPr>
            <a:t>Speed</a:t>
          </a:r>
          <a:r>
            <a:rPr lang="en-US" sz="2200" kern="1200" dirty="0" smtClean="0"/>
            <a:t> </a:t>
          </a:r>
          <a:endParaRPr lang="en-US" sz="2200" kern="1200" dirty="0"/>
        </a:p>
      </dsp:txBody>
      <dsp:txXfrm>
        <a:off x="4296114" y="108461"/>
        <a:ext cx="987123" cy="987123"/>
      </dsp:txXfrm>
    </dsp:sp>
    <dsp:sp modelId="{408F821F-E83C-4495-B792-E1C44AB96F07}">
      <dsp:nvSpPr>
        <dsp:cNvPr id="0" name=""/>
        <dsp:cNvSpPr/>
      </dsp:nvSpPr>
      <dsp:spPr>
        <a:xfrm rot="19285714">
          <a:off x="5553042" y="2029126"/>
          <a:ext cx="4858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5825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03CAE-A04D-4182-9B8A-EB425AF76970}">
      <dsp:nvSpPr>
        <dsp:cNvPr id="0" name=""/>
        <dsp:cNvSpPr/>
      </dsp:nvSpPr>
      <dsp:spPr>
        <a:xfrm>
          <a:off x="5985871" y="894521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Lucida Calligraphy" panose="03010101010101010101" pitchFamily="66" charset="0"/>
            </a:rPr>
            <a:t>accuracy</a:t>
          </a:r>
          <a:endParaRPr lang="en-US" sz="1400" kern="1200" dirty="0">
            <a:latin typeface="Lucida Calligraphy" panose="03010101010101010101" pitchFamily="66" charset="0"/>
          </a:endParaRPr>
        </a:p>
      </dsp:txBody>
      <dsp:txXfrm>
        <a:off x="6039272" y="947922"/>
        <a:ext cx="987123" cy="987123"/>
      </dsp:txXfrm>
    </dsp:sp>
    <dsp:sp modelId="{2CC6DEF3-BAA1-4A99-B3A4-E5C4753C5366}">
      <dsp:nvSpPr>
        <dsp:cNvPr id="0" name=""/>
        <dsp:cNvSpPr/>
      </dsp:nvSpPr>
      <dsp:spPr>
        <a:xfrm rot="747375">
          <a:off x="5596271" y="3101438"/>
          <a:ext cx="8298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9893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6C941-3474-435E-9044-E86D5951821E}">
      <dsp:nvSpPr>
        <dsp:cNvPr id="0" name=""/>
        <dsp:cNvSpPr/>
      </dsp:nvSpPr>
      <dsp:spPr>
        <a:xfrm>
          <a:off x="6416396" y="2764797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Lucida Calligraphy" panose="03010101010101010101" pitchFamily="66" charset="0"/>
            </a:rPr>
            <a:t>Memory</a:t>
          </a:r>
          <a:r>
            <a:rPr lang="en-US" sz="1500" kern="1200" dirty="0" smtClean="0"/>
            <a:t> </a:t>
          </a:r>
          <a:endParaRPr lang="en-US" sz="1500" kern="1200" dirty="0"/>
        </a:p>
      </dsp:txBody>
      <dsp:txXfrm>
        <a:off x="6469797" y="2818198"/>
        <a:ext cx="987123" cy="987123"/>
      </dsp:txXfrm>
    </dsp:sp>
    <dsp:sp modelId="{5EAAD9CE-9298-4E3B-A64E-37D6DBCD0EB0}">
      <dsp:nvSpPr>
        <dsp:cNvPr id="0" name=""/>
        <dsp:cNvSpPr/>
      </dsp:nvSpPr>
      <dsp:spPr>
        <a:xfrm rot="3857143">
          <a:off x="4980030" y="3970700"/>
          <a:ext cx="71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640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569F0-F5E5-4359-89D3-7BCBA710A24B}">
      <dsp:nvSpPr>
        <dsp:cNvPr id="0" name=""/>
        <dsp:cNvSpPr/>
      </dsp:nvSpPr>
      <dsp:spPr>
        <a:xfrm>
          <a:off x="5210093" y="4293430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Lucida Calligraphy" panose="03010101010101010101" pitchFamily="66" charset="0"/>
            </a:rPr>
            <a:t>Diligence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5263494" y="4346831"/>
        <a:ext cx="987123" cy="987123"/>
      </dsp:txXfrm>
    </dsp:sp>
    <dsp:sp modelId="{DD0A41C2-89B3-4BCC-ABAB-E03FBCD7AF38}">
      <dsp:nvSpPr>
        <dsp:cNvPr id="0" name=""/>
        <dsp:cNvSpPr/>
      </dsp:nvSpPr>
      <dsp:spPr>
        <a:xfrm rot="6942857">
          <a:off x="3882914" y="3970700"/>
          <a:ext cx="716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6406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B8970-20D1-47D7-AE1D-635F376D9218}">
      <dsp:nvSpPr>
        <dsp:cNvPr id="0" name=""/>
        <dsp:cNvSpPr/>
      </dsp:nvSpPr>
      <dsp:spPr>
        <a:xfrm>
          <a:off x="3275332" y="4293430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Lucida Calligraphy" panose="03010101010101010101" pitchFamily="66" charset="0"/>
            </a:rPr>
            <a:t>Versatilcomputersy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328733" y="4346831"/>
        <a:ext cx="987123" cy="987123"/>
      </dsp:txXfrm>
    </dsp:sp>
    <dsp:sp modelId="{D1B39937-70CC-4C81-A64E-2AAB0721C2AC}">
      <dsp:nvSpPr>
        <dsp:cNvPr id="0" name=""/>
        <dsp:cNvSpPr/>
      </dsp:nvSpPr>
      <dsp:spPr>
        <a:xfrm rot="10028571">
          <a:off x="3152535" y="3110416"/>
          <a:ext cx="8311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1198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B5AA4-C84A-465E-83DA-2146FB4702E9}">
      <dsp:nvSpPr>
        <dsp:cNvPr id="0" name=""/>
        <dsp:cNvSpPr/>
      </dsp:nvSpPr>
      <dsp:spPr>
        <a:xfrm>
          <a:off x="2069029" y="2780773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latin typeface="Lucida Calligraphy" panose="03010101010101010101" pitchFamily="66" charset="0"/>
            </a:rPr>
            <a:t>Reliabilcomputersy</a:t>
          </a: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2122430" y="2834174"/>
        <a:ext cx="987123" cy="987123"/>
      </dsp:txXfrm>
    </dsp:sp>
    <dsp:sp modelId="{F4B5A5AE-595A-4927-BDD3-8EC391C67F94}">
      <dsp:nvSpPr>
        <dsp:cNvPr id="0" name=""/>
        <dsp:cNvSpPr/>
      </dsp:nvSpPr>
      <dsp:spPr>
        <a:xfrm rot="12749153">
          <a:off x="3328430" y="2123929"/>
          <a:ext cx="6996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9620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05BE5-102D-4CDC-ABDF-9EB72EF8B920}">
      <dsp:nvSpPr>
        <dsp:cNvPr id="0" name=""/>
        <dsp:cNvSpPr/>
      </dsp:nvSpPr>
      <dsp:spPr>
        <a:xfrm>
          <a:off x="2289241" y="1040822"/>
          <a:ext cx="1093925" cy="10939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Lucida Calligraphy" panose="03010101010101010101" pitchFamily="66" charset="0"/>
            </a:rPr>
            <a:t>automation</a:t>
          </a:r>
          <a:endParaRPr lang="en-US" sz="1100" kern="1200" dirty="0">
            <a:latin typeface="Lucida Calligraphy" panose="03010101010101010101" pitchFamily="66" charset="0"/>
          </a:endParaRPr>
        </a:p>
      </dsp:txBody>
      <dsp:txXfrm>
        <a:off x="2342642" y="1094223"/>
        <a:ext cx="987123" cy="987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0CC07-9D0D-489A-A9A7-D83AF5E4C08D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766F2-F8D9-4D9F-B03B-93B1AF7BF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2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C0A28-0F9A-4CA0-BA9C-3059B6C93B7B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9E091-5EE5-4754-96E6-C32034D04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9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9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87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                           characteristics/features</a:t>
            </a:r>
            <a:r>
              <a:rPr lang="en-US" baseline="0" dirty="0" smtClean="0"/>
              <a:t> of COMPUTER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83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25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075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14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1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70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7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94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37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9E091-5EE5-4754-96E6-C32034D04DA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34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455400C-6C2B-458C-AA19-04DA93ECA92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95B5-731D-4BBC-8BB1-D55367C426B7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79C5-7E8A-4A34-AEFF-83CC4B991BAF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DE813-2025-4295-8F33-12DA96CB18A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4C0AD-70F3-460A-9558-6B194DD642F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6914B-5EC4-4687-9902-C3318F90E87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8A75-96A2-479E-9429-AC31532D9A8B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1D21596-BC79-4C12-9A21-11C64D54372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45279" y="-28888"/>
            <a:ext cx="12192000" cy="13422283"/>
            <a:chOff x="0" y="1587"/>
            <a:chExt cx="12192000" cy="13422283"/>
          </a:xfrm>
        </p:grpSpPr>
        <p:sp>
          <p:nvSpPr>
            <p:cNvPr id="12" name="Rectangle 11"/>
            <p:cNvSpPr/>
            <p:nvPr/>
          </p:nvSpPr>
          <p:spPr>
            <a:xfrm rot="15983153">
              <a:off x="888770" y="5822696"/>
              <a:ext cx="11462726" cy="3739622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 rot="17029392"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1246537" y="1202363"/>
              <a:ext cx="9949919" cy="7823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 flipH="1" flipV="1">
            <a:off x="7293345" y="-5018342"/>
            <a:ext cx="731685" cy="10354493"/>
          </a:xfrm>
        </p:spPr>
        <p:txBody>
          <a:bodyPr vert="eaVert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5EB369B-D2E1-4DA8-9287-9E12FACC7937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9A3E-3DDE-4F6C-BF5D-BA952F6406F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0C8C-44A6-4E7E-B092-179614D706E2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9538-8617-4B58-83A1-0989F72E150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D86C-D102-4327-BF05-3277A09C12B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D26-A10E-4BC4-B1D4-E9FFF6B53A2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AB28-11CA-435E-AB4A-6E6C0725D0E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A0C-B1AC-4195-B1BA-7F4B26603107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B76E8-91B3-4FFF-9B0C-9C5E6FC3772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8C2CB66-1DEB-48E9-8941-3B38C9916773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COMPUTER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INTRODUCTON TO 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894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">
        <p15:prstTrans prst="fracture"/>
      </p:transition>
    </mc:Choice>
    <mc:Fallback xmlns="">
      <p:transition spd="slow" advClick="0" advTm="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COMPUTER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9467989" cy="3314700"/>
          </a:xfrm>
        </p:spPr>
        <p:txBody>
          <a:bodyPr anchor="t">
            <a:normAutofit/>
          </a:bodyPr>
          <a:lstStyle/>
          <a:p>
            <a:r>
              <a:rPr lang="en-US" dirty="0" smtClean="0">
                <a:latin typeface="Lucida Calligraphy" panose="03010101010101010101" pitchFamily="66" charset="0"/>
              </a:rPr>
              <a:t>Characteristics</a:t>
            </a:r>
            <a:r>
              <a:rPr lang="en-US" dirty="0" smtClean="0"/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Are cheaper than other type of COMPUTER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Very fast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Small in size hence they occupy less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Consume less power </a:t>
            </a:r>
            <a:endParaRPr lang="en-IN" sz="1200" dirty="0">
              <a:latin typeface="Lucida Calligraphy" panose="03010101010101010101" pitchFamily="66" charset="0"/>
            </a:endParaRPr>
          </a:p>
          <a:p>
            <a:r>
              <a:rPr lang="en-US" sz="1600" dirty="0" smtClean="0">
                <a:latin typeface="Lucida Calligraphy" panose="03010101010101010101" pitchFamily="66" charset="0"/>
              </a:rPr>
              <a:t>Applications </a:t>
            </a:r>
            <a:r>
              <a:rPr lang="en-US" sz="1200" dirty="0" smtClean="0">
                <a:latin typeface="Lucida Calligraphy" panose="03010101010101010101" pitchFamily="66" charset="0"/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Training and learning </a:t>
            </a:r>
            <a:r>
              <a:rPr lang="en-US" sz="1200" dirty="0" err="1" smtClean="0">
                <a:latin typeface="Lucida Calligraphy" panose="03010101010101010101" pitchFamily="66" charset="0"/>
              </a:rPr>
              <a:t>instcomputersutions</a:t>
            </a:r>
            <a:r>
              <a:rPr lang="en-US" sz="1200" dirty="0" smtClean="0">
                <a:latin typeface="Lucida Calligraphy" panose="03010101010101010101" pitchFamily="66" charset="0"/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Small business enterprises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Calligraphy" panose="03010101010101010101" pitchFamily="66" charset="0"/>
              </a:rPr>
              <a:t>Communication centers as terminals </a:t>
            </a:r>
            <a:endParaRPr lang="en-IN" sz="12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Lucida Calligraphy" panose="03010101010101010101" pitchFamily="66" charset="0"/>
              </a:rPr>
              <a:t>Various types of micro COMPUTER</a:t>
            </a:r>
            <a:endParaRPr lang="en-IN" sz="2800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390" y="2639832"/>
            <a:ext cx="8555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Lucida Calligraphy" panose="03010101010101010101" pitchFamily="66" charset="0"/>
              </a:rPr>
              <a:t>Desktop COMPUTER : is designed to be placed on top of an office desk .</a:t>
            </a:r>
          </a:p>
          <a:p>
            <a:pPr marL="342900" indent="-342900">
              <a:buAutoNum type="arabicPeriod"/>
            </a:pPr>
            <a:endParaRPr lang="en-US" dirty="0">
              <a:latin typeface="Lucida Calligraphy" panose="03010101010101010101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Lucida Calligraphy" panose="03010101010101010101" pitchFamily="66" charset="0"/>
              </a:rPr>
              <a:t>Note book or laptop: portable convenient for mobile users.</a:t>
            </a:r>
          </a:p>
          <a:p>
            <a:pPr marL="342900" indent="-342900">
              <a:buAutoNum type="arabicPeriod"/>
            </a:pPr>
            <a:endParaRPr lang="en-US" dirty="0">
              <a:latin typeface="Lucida Calligraphy" panose="03010101010101010101" pitchFamily="66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Lucida Calligraphy" panose="03010101010101010101" pitchFamily="66" charset="0"/>
              </a:rPr>
              <a:t>Personal </a:t>
            </a:r>
            <a:r>
              <a:rPr lang="en-US" dirty="0" err="1" smtClean="0">
                <a:latin typeface="Lucida Calligraphy" panose="03010101010101010101" pitchFamily="66" charset="0"/>
              </a:rPr>
              <a:t>digcomputersal</a:t>
            </a:r>
            <a:r>
              <a:rPr lang="en-US" dirty="0" smtClean="0">
                <a:latin typeface="Lucida Calligraphy" panose="03010101010101010101" pitchFamily="66" charset="0"/>
              </a:rPr>
              <a:t> assistant : is small enough to </a:t>
            </a:r>
            <a:r>
              <a:rPr lang="en-US" dirty="0" err="1" smtClean="0">
                <a:latin typeface="Lucida Calligraphy" panose="03010101010101010101" pitchFamily="66" charset="0"/>
              </a:rPr>
              <a:t>fcomputers</a:t>
            </a:r>
            <a:r>
              <a:rPr lang="en-US" dirty="0" smtClean="0">
                <a:latin typeface="Lucida Calligraphy" panose="03010101010101010101" pitchFamily="66" charset="0"/>
              </a:rPr>
              <a:t> in the pocket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28473820"/>
              </p:ext>
            </p:extLst>
          </p:nvPr>
        </p:nvGraphicFramePr>
        <p:xfrm>
          <a:off x="365760" y="695915"/>
          <a:ext cx="9579352" cy="5442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4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50">
        <p:split orient="vert"/>
      </p:transition>
    </mc:Choice>
    <mc:Fallback xmlns="">
      <p:transition spd="slow" advClick="0" advTm="25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66F264-049A-4B48-8720-20F13C3788B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AE6E9C-82CC-46F9-9E65-F5FD0D55360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332DAFE-8E60-4414-810D-1510F0ED48C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08F821F-E83C-4495-B792-E1C44AB96F07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A03CAE-A04D-4182-9B8A-EB425AF7697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C6DEF3-BAA1-4A99-B3A4-E5C4753C536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A6C941-3474-435E-9044-E86D5951821E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AAD9CE-9298-4E3B-A64E-37D6DBCD0EB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7B569F0-F5E5-4359-89D3-7BCBA710A24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D0A41C2-89B3-4BCC-ABAB-E03FBCD7AF3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FB8970-20D1-47D7-AE1D-635F376D921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B39937-70CC-4C81-A64E-2AAB0721C2AC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AB5AA4-C84A-465E-83DA-2146FB4702E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B5A5AE-595A-4927-BDD3-8EC391C67F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705BE5-102D-4CDC-ABDF-9EB72EF8B9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AtOnc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Lucida Handwriting" panose="03010101010101010101" pitchFamily="66" charset="0"/>
              </a:rPr>
              <a:t>SOFT COPY AND HARD COPY DEVICES:</a:t>
            </a:r>
            <a:endParaRPr lang="en-IN" sz="28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1057"/>
              </p:ext>
            </p:extLst>
          </p:nvPr>
        </p:nvGraphicFramePr>
        <p:xfrm>
          <a:off x="1358782" y="2452642"/>
          <a:ext cx="9407970" cy="308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8258">
                  <a:extLst>
                    <a:ext uri="{9D8B030D-6E8A-4147-A177-3AD203B41FA5}">
                      <a16:colId xmlns:a16="http://schemas.microsoft.com/office/drawing/2014/main" val="3385744956"/>
                    </a:ext>
                  </a:extLst>
                </a:gridCol>
                <a:gridCol w="4699712">
                  <a:extLst>
                    <a:ext uri="{9D8B030D-6E8A-4147-A177-3AD203B41FA5}">
                      <a16:colId xmlns:a16="http://schemas.microsoft.com/office/drawing/2014/main" val="285221192"/>
                    </a:ext>
                  </a:extLst>
                </a:gridCol>
              </a:tblGrid>
              <a:tr h="60972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HARD COPY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SOFT COPY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5909"/>
                  </a:ext>
                </a:extLst>
              </a:tr>
              <a:tr h="6097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</a:t>
                      </a:r>
                      <a:r>
                        <a:rPr lang="en-US" sz="1200" baseline="0" dirty="0" smtClean="0">
                          <a:latin typeface="Lucida Handwriting" panose="03010101010101010101" pitchFamily="66" charset="0"/>
                        </a:rPr>
                        <a:t> IS A PRINTED DOCUMENT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IS NON PRINTED DOCUMENT 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097730"/>
                  </a:ext>
                </a:extLst>
              </a:tr>
              <a:tr h="64612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IS A PHYSICAL COPY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IS A VIRTUAL COPY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922469"/>
                  </a:ext>
                </a:extLst>
              </a:tr>
              <a:tr h="6097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IS TREATED AS</a:t>
                      </a:r>
                      <a:r>
                        <a:rPr lang="en-US" sz="1200" baseline="0" dirty="0" smtClean="0">
                          <a:latin typeface="Lucida Handwriting" panose="03010101010101010101" pitchFamily="66" charset="0"/>
                        </a:rPr>
                        <a:t> PERMANENT COPY 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</a:t>
                      </a:r>
                      <a:r>
                        <a:rPr lang="en-US" sz="1200" baseline="0" dirty="0" smtClean="0">
                          <a:latin typeface="Lucida Handwriting" panose="03010101010101010101" pitchFamily="66" charset="0"/>
                        </a:rPr>
                        <a:t> IS TREATED AS TEMPORARY COPY 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14206"/>
                  </a:ext>
                </a:extLst>
              </a:tr>
              <a:tr h="60972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DOESN’T REQUIRE ANY ELECTRONIC</a:t>
                      </a:r>
                      <a:r>
                        <a:rPr lang="en-US" sz="1200" baseline="0" dirty="0" smtClean="0">
                          <a:latin typeface="Lucida Handwriting" panose="03010101010101010101" pitchFamily="66" charset="0"/>
                        </a:rPr>
                        <a:t> DEVICE 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200" dirty="0" smtClean="0">
                          <a:latin typeface="Lucida Handwriting" panose="03010101010101010101" pitchFamily="66" charset="0"/>
                        </a:rPr>
                        <a:t>IT REQUIRES ELECTRONIC INTERFACE</a:t>
                      </a:r>
                      <a:endParaRPr lang="en-IN" sz="1200" dirty="0">
                        <a:latin typeface="Lucida Handwriting" panose="03010101010101010101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87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79" y="885825"/>
            <a:ext cx="8761413" cy="706964"/>
          </a:xfrm>
        </p:spPr>
        <p:txBody>
          <a:bodyPr/>
          <a:lstStyle/>
          <a:p>
            <a:r>
              <a:rPr lang="en-US" dirty="0" smtClean="0"/>
              <a:t>Advantages of COMPUTER: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process data faster</a:t>
            </a:r>
          </a:p>
          <a:p>
            <a:r>
              <a:rPr lang="en-US" dirty="0" smtClean="0"/>
              <a:t>COMPUTER are more accurate and reliable</a:t>
            </a:r>
          </a:p>
          <a:p>
            <a:r>
              <a:rPr lang="en-US" dirty="0" smtClean="0"/>
              <a:t>COMPUTER are more efficient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250">
        <p15:prstTrans prst="fracture"/>
      </p:transition>
    </mc:Choice>
    <mc:Fallback xmlns="">
      <p:transition spd="slow" advClick="0" advTm="2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60" y="1079319"/>
            <a:ext cx="8831816" cy="1372986"/>
          </a:xfrm>
        </p:spPr>
        <p:txBody>
          <a:bodyPr/>
          <a:lstStyle/>
          <a:p>
            <a:r>
              <a:rPr lang="en-US" sz="1200" dirty="0" smtClean="0"/>
              <a:t>COMPUTER: A SET OF INTEGRATED DEVICES THAT TAKES INPUT ,GIVES OUTPUT,STORES DATA AND INFORMATION.</a:t>
            </a:r>
            <a:endParaRPr lang="en-IN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226517" y="2743201"/>
            <a:ext cx="8825659" cy="1765426"/>
          </a:xfrm>
        </p:spPr>
        <p:txBody>
          <a:bodyPr/>
          <a:lstStyle/>
          <a:p>
            <a:r>
              <a:rPr lang="en-US" dirty="0" smtClean="0"/>
              <a:t>CPU: </a:t>
            </a:r>
            <a:r>
              <a:rPr lang="en-US" sz="1600" dirty="0" smtClean="0">
                <a:latin typeface="Lucida Handwriting" panose="03010101010101010101" pitchFamily="66" charset="0"/>
              </a:rPr>
              <a:t>The CPU performs basic  ,logic, controlling and input/output operations specified by the instructions in the program.</a:t>
            </a:r>
            <a:endParaRPr lang="en-IN" sz="1600" dirty="0">
              <a:latin typeface="Lucida Handwriting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6" y="3838668"/>
            <a:ext cx="4842054" cy="28108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54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8111" y="970059"/>
            <a:ext cx="9144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anose="03010101010101010101" pitchFamily="66" charset="0"/>
              </a:rPr>
              <a:t>INTERNALS PARTS OF CPU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Mother board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Power supply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Hard drive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Optical drive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Processor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Heat sink fan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Hoppy drive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Handwriting" panose="03010101010101010101" pitchFamily="66" charset="0"/>
              </a:rPr>
              <a:t>RAM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 smtClean="0"/>
          </a:p>
          <a:p>
            <a:r>
              <a:rPr lang="en-US" sz="1400" dirty="0" smtClean="0">
                <a:latin typeface="Lucida Handwriting" panose="03010101010101010101" pitchFamily="66" charset="0"/>
              </a:rPr>
              <a:t>The CPU performs basic logic ,</a:t>
            </a:r>
            <a:r>
              <a:rPr lang="en-US" sz="1400" dirty="0" err="1" smtClean="0">
                <a:latin typeface="Lucida Handwriting" panose="03010101010101010101" pitchFamily="66" charset="0"/>
              </a:rPr>
              <a:t>arcomputershmetic</a:t>
            </a:r>
            <a:r>
              <a:rPr lang="en-US" sz="1400" dirty="0" smtClean="0">
                <a:latin typeface="Lucida Handwriting" panose="03010101010101010101" pitchFamily="66" charset="0"/>
              </a:rPr>
              <a:t> ,controlling and input/output operations specified by the instructions in the program</a:t>
            </a:r>
            <a:r>
              <a:rPr lang="en-US" dirty="0" smtClean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69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OF COMPUTER: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997642"/>
            <a:ext cx="89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PHYSICAL SIZE COMPUTER ARE DIVIDED INTO 4 MAIN GROUPS</a:t>
            </a: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9988148"/>
              </p:ext>
            </p:extLst>
          </p:nvPr>
        </p:nvGraphicFramePr>
        <p:xfrm>
          <a:off x="815450" y="3366974"/>
          <a:ext cx="4098456" cy="1518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54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Lucida Handwriting" panose="03010101010101010101" pitchFamily="66" charset="0"/>
              </a:rPr>
              <a:t>SUPER COMPUTER</a:t>
            </a:r>
            <a:endParaRPr lang="en-IN" sz="2800" dirty="0">
              <a:latin typeface="Lucida Handwriting" panose="03010101010101010101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r>
              <a:rPr lang="en-US" sz="1200" dirty="0" smtClean="0">
                <a:latin typeface="Lucida Handwriting" panose="03010101010101010101" pitchFamily="66" charset="0"/>
              </a:rPr>
              <a:t>CHARACTERISTICS: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FASTEST COMPUTER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LARGE IN SIZE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MOST EXPENSIVE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HUGE PROCESSING POWER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VERY HEAVY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GENERATE A LOT OF HEAT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100" dirty="0" smtClean="0">
                <a:latin typeface="Lucida Handwriting" panose="03010101010101010101" pitchFamily="66" charset="0"/>
              </a:rPr>
              <a:t>CAN OPERATE 500 USER AT THE SAME TIME</a:t>
            </a:r>
          </a:p>
          <a:p>
            <a:endParaRPr lang="en-IN" sz="11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Lucida Handwriting" panose="03010101010101010101" pitchFamily="66" charset="0"/>
              </a:rPr>
              <a:t>EXAMPLES OF SUPER COMPUTER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>
                <a:latin typeface="Lucida Handwriting" panose="03010101010101010101" pitchFamily="66" charset="0"/>
              </a:rPr>
              <a:t/>
            </a:r>
            <a:br>
              <a:rPr lang="en-US" sz="1200" dirty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/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1.CRAY T3D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2.NEC-500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3.CDC 6600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4.ENIAC</a:t>
            </a:r>
            <a:endParaRPr lang="en-IN" sz="1200" dirty="0">
              <a:latin typeface="Lucida Handwriting" panose="03010101010101010101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1245" y="2677644"/>
            <a:ext cx="3671859" cy="2283823"/>
          </a:xfrm>
        </p:spPr>
        <p:txBody>
          <a:bodyPr anchor="t">
            <a:normAutofit/>
          </a:bodyPr>
          <a:lstStyle/>
          <a:p>
            <a:r>
              <a:rPr lang="en-US" sz="1200" dirty="0" smtClean="0">
                <a:latin typeface="Lucida Handwriting" panose="03010101010101010101" pitchFamily="66" charset="0"/>
              </a:rPr>
              <a:t>APPLICATIONS: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Handwriting" panose="03010101010101010101" pitchFamily="66" charset="0"/>
              </a:rPr>
              <a:t>SCIENTIFIC RESEARCH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Handwriting" panose="03010101010101010101" pitchFamily="66" charset="0"/>
              </a:rPr>
              <a:t>WEAPON AND DEFENCE ANALYSIS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Handwriting" panose="03010101010101010101" pitchFamily="66" charset="0"/>
              </a:rPr>
              <a:t>PETROLEUM RESEARCH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Handwriting" panose="03010101010101010101" pitchFamily="66" charset="0"/>
              </a:rPr>
              <a:t>WEATHER FORECASTING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smtClean="0">
                <a:latin typeface="Lucida Handwriting" panose="03010101010101010101" pitchFamily="66" charset="0"/>
              </a:rPr>
              <a:t>NUCLEAR ENERGY RESEARCH</a:t>
            </a:r>
            <a:endParaRPr lang="en-IN" sz="12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Lucida Handwriting" panose="03010101010101010101" pitchFamily="66" charset="0"/>
              </a:rPr>
              <a:t>MAINFRAME COMPUTER</a:t>
            </a:r>
            <a:endParaRPr lang="en-IN" sz="2800" dirty="0">
              <a:latin typeface="Lucida Handwriting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4416" y="2353671"/>
            <a:ext cx="75696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Handwriting" panose="03010101010101010101" pitchFamily="66" charset="0"/>
              </a:rPr>
              <a:t>CHARACTERISTICS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Lucida Handwriting" panose="03010101010101010101" pitchFamily="66" charset="0"/>
              </a:rPr>
              <a:t>Have a large storage </a:t>
            </a:r>
            <a:r>
              <a:rPr lang="en-US" sz="1400" dirty="0" err="1" smtClean="0">
                <a:latin typeface="Lucida Handwriting" panose="03010101010101010101" pitchFamily="66" charset="0"/>
              </a:rPr>
              <a:t>capaccomputersy</a:t>
            </a:r>
            <a:endParaRPr lang="en-US" sz="1400" dirty="0" smtClean="0">
              <a:latin typeface="Lucida Handwriting" panose="03010101010101010101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Lucida Handwriting" panose="03010101010101010101" pitchFamily="66" charset="0"/>
              </a:rPr>
              <a:t>Large in size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Lucida Handwriting" panose="03010101010101010101" pitchFamily="66" charset="0"/>
              </a:rPr>
              <a:t>Multi-user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Lucida Handwriting" panose="03010101010101010101" pitchFamily="66" charset="0"/>
              </a:rPr>
              <a:t>Multi processing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Lucida Handwriting" panose="03010101010101010101" pitchFamily="66" charset="0"/>
              </a:rPr>
              <a:t>Support a variety of peripherals</a:t>
            </a:r>
            <a:endParaRPr lang="en-IN" sz="1400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Lucida Handwriting" panose="03010101010101010101" pitchFamily="66" charset="0"/>
              </a:rPr>
              <a:t>EXAMPLES OF MAINFRAME COMPUTER: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/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1.IBAM 39 SERIES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2.ICL 39 SERIES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3.CDC CYBER CRIME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4.BINAC</a:t>
            </a:r>
            <a:br>
              <a:rPr lang="en-US" sz="1200" dirty="0" smtClean="0">
                <a:latin typeface="Lucida Handwriting" panose="03010101010101010101" pitchFamily="66" charset="0"/>
              </a:rPr>
            </a:br>
            <a:r>
              <a:rPr lang="en-US" sz="1200" dirty="0" smtClean="0">
                <a:latin typeface="Lucida Handwriting" panose="03010101010101010101" pitchFamily="66" charset="0"/>
              </a:rPr>
              <a:t>5.UNIVAC</a:t>
            </a:r>
            <a:endParaRPr lang="en-IN" sz="1200" dirty="0">
              <a:latin typeface="Lucida Handwriting" panose="03010101010101010101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1705" y="2677645"/>
            <a:ext cx="3757545" cy="2283824"/>
          </a:xfrm>
        </p:spPr>
        <p:txBody>
          <a:bodyPr anchor="t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latin typeface="Lucida Handwriting" panose="03010101010101010101" pitchFamily="66" charset="0"/>
              </a:rPr>
              <a:t>APPLICATIONS:</a:t>
            </a:r>
            <a:endParaRPr lang="en-IN" sz="11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cap="none" dirty="0" smtClean="0">
                <a:latin typeface="Lucida Calligraphy" panose="03010101010101010101" pitchFamily="66" charset="0"/>
              </a:rPr>
              <a:t>Mainly used in government sectors like banks , </a:t>
            </a:r>
            <a:r>
              <a:rPr lang="en-US" sz="1200" cap="none" dirty="0" err="1" smtClean="0">
                <a:latin typeface="Lucida Calligraphy" panose="03010101010101010101" pitchFamily="66" charset="0"/>
              </a:rPr>
              <a:t>hospcomputersals</a:t>
            </a:r>
            <a:r>
              <a:rPr lang="en-US" sz="1200" cap="none" dirty="0" smtClean="0">
                <a:latin typeface="Lucida Calligraphy" panose="03010101010101010101" pitchFamily="66" charset="0"/>
              </a:rPr>
              <a:t> etc….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cap="none" dirty="0" smtClean="0">
                <a:latin typeface="Lucida Calligraphy" panose="03010101010101010101" pitchFamily="66" charset="0"/>
              </a:rPr>
              <a:t>Communication networks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cap="none" dirty="0" smtClean="0">
                <a:latin typeface="Lucida Calligraphy" panose="03010101010101010101" pitchFamily="66" charset="0"/>
              </a:rPr>
              <a:t>Airline reservation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cap="none" dirty="0"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0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Lucida Calligraphy" panose="03010101010101010101" pitchFamily="66" charset="0"/>
              </a:rPr>
              <a:t>MINI COMPUTER</a:t>
            </a:r>
            <a:endParaRPr lang="en-IN" sz="2400" dirty="0">
              <a:latin typeface="Lucida Calligraphy" panose="03010101010101010101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87622" y="3098027"/>
            <a:ext cx="8957310" cy="3326628"/>
          </a:xfrm>
        </p:spPr>
        <p:txBody>
          <a:bodyPr anchor="t">
            <a:normAutofit fontScale="77500" lnSpcReduction="20000"/>
          </a:bodyPr>
          <a:lstStyle/>
          <a:p>
            <a:r>
              <a:rPr lang="en-US" dirty="0" smtClean="0">
                <a:latin typeface="Lucida Calligraphy" panose="03010101010101010101" pitchFamily="66" charset="0"/>
              </a:rPr>
              <a:t>Characteristics: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Calligraphy" panose="03010101010101010101" pitchFamily="66" charset="0"/>
              </a:rPr>
              <a:t>Multi user that is can be operated by 6 users at a time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Calligraphy" panose="03010101010101010101" pitchFamily="66" charset="0"/>
              </a:rPr>
              <a:t>Cheaper than mainframe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Calligraphy" panose="03010101010101010101" pitchFamily="66" charset="0"/>
              </a:rPr>
              <a:t>Less powerful and have less memory than  mainframe COMPUTER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Lucida Calligraphy" panose="03010101010101010101" pitchFamily="66" charset="0"/>
              </a:rPr>
              <a:t>Slow compared to mainframe COMPUTER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>
              <a:latin typeface="Lucida Calligraphy" panose="03010101010101010101" pitchFamily="66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dirty="0" smtClean="0">
              <a:latin typeface="Lucida Calligraphy" panose="03010101010101010101" pitchFamily="66" charset="0"/>
            </a:endParaRPr>
          </a:p>
          <a:p>
            <a:r>
              <a:rPr lang="en-US" sz="1700" dirty="0" smtClean="0">
                <a:latin typeface="Lucida Calligraphy" panose="03010101010101010101" pitchFamily="66" charset="0"/>
              </a:rPr>
              <a:t>Applications: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Lucida Calligraphy" panose="03010101010101010101" pitchFamily="66" charset="0"/>
              </a:rPr>
              <a:t>Used in scientific library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Lucida Calligraphy" panose="03010101010101010101" pitchFamily="66" charset="0"/>
              </a:rPr>
              <a:t>Used in research </a:t>
            </a:r>
            <a:r>
              <a:rPr lang="en-US" sz="1700" dirty="0" err="1" smtClean="0">
                <a:latin typeface="Lucida Calligraphy" panose="03010101010101010101" pitchFamily="66" charset="0"/>
              </a:rPr>
              <a:t>instcomputersutions</a:t>
            </a:r>
            <a:r>
              <a:rPr lang="en-US" sz="1700" dirty="0" smtClean="0">
                <a:latin typeface="Lucida Calligraphy" panose="03010101010101010101" pitchFamily="66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Lucida Calligraphy" panose="03010101010101010101" pitchFamily="66" charset="0"/>
              </a:rPr>
              <a:t>Engineering plants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Lucida Calligraphy" panose="03010101010101010101" pitchFamily="66" charset="0"/>
              </a:rPr>
              <a:t>Automatic processing</a:t>
            </a:r>
            <a:endParaRPr lang="en-US" sz="17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250">
        <p:wipe/>
      </p:transition>
    </mc:Choice>
    <mc:Fallback xmlns="">
      <p:transition advClick="0" advTm="25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337</TotalTime>
  <Words>426</Words>
  <Application>Microsoft Office PowerPoint</Application>
  <PresentationFormat>Widescreen</PresentationFormat>
  <Paragraphs>120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Lucida Calligraphy</vt:lpstr>
      <vt:lpstr>Lucida Handwriting</vt:lpstr>
      <vt:lpstr>Wingdings</vt:lpstr>
      <vt:lpstr>Wingdings 3</vt:lpstr>
      <vt:lpstr>Ion Boardroom</vt:lpstr>
      <vt:lpstr>COMPUTER</vt:lpstr>
      <vt:lpstr>COMPUTER: A SET OF INTEGRATED DEVICES THAT TAKES INPUT ,GIVES OUTPUT,STORES DATA AND INFORMATION.</vt:lpstr>
      <vt:lpstr>PowerPoint Presentation</vt:lpstr>
      <vt:lpstr>CLASSIFICATIONS OF COMPUTER:</vt:lpstr>
      <vt:lpstr>SUPER COMPUTER</vt:lpstr>
      <vt:lpstr>EXAMPLES OF SUPER COMPUTER   1.CRAY T3D 2.NEC-500 3.CDC 6600 4.ENIAC</vt:lpstr>
      <vt:lpstr>MAINFRAME COMPUTER</vt:lpstr>
      <vt:lpstr>EXAMPLES OF MAINFRAME COMPUTER:  1.IBAM 39 SERIES 2.ICL 39 SERIES 3.CDC CYBER CRIME 4.BINAC 5.UNIVAC</vt:lpstr>
      <vt:lpstr>MINI COMPUTER</vt:lpstr>
      <vt:lpstr>Micro COMPUTER</vt:lpstr>
      <vt:lpstr>Various types of micro COMPUTER</vt:lpstr>
      <vt:lpstr>PowerPoint Presentation</vt:lpstr>
      <vt:lpstr>SOFT COPY AND HARD COPY DEVICES:</vt:lpstr>
      <vt:lpstr>Advantages of COMPUTER: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dc:creator>GVPCEW</dc:creator>
  <cp:lastModifiedBy>GVPCEW</cp:lastModifiedBy>
  <cp:revision>39</cp:revision>
  <dcterms:created xsi:type="dcterms:W3CDTF">2024-09-03T09:02:48Z</dcterms:created>
  <dcterms:modified xsi:type="dcterms:W3CDTF">2024-10-29T08:28:54Z</dcterms:modified>
</cp:coreProperties>
</file>