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74" r:id="rId2"/>
    <p:sldId id="297" r:id="rId3"/>
    <p:sldId id="275" r:id="rId4"/>
    <p:sldId id="276" r:id="rId5"/>
    <p:sldId id="277" r:id="rId6"/>
    <p:sldId id="268" r:id="rId7"/>
    <p:sldId id="269" r:id="rId8"/>
    <p:sldId id="301" r:id="rId9"/>
    <p:sldId id="261" r:id="rId10"/>
    <p:sldId id="279" r:id="rId11"/>
    <p:sldId id="299" r:id="rId12"/>
    <p:sldId id="294" r:id="rId13"/>
    <p:sldId id="298" r:id="rId14"/>
    <p:sldId id="278" r:id="rId15"/>
    <p:sldId id="286" r:id="rId16"/>
    <p:sldId id="296" r:id="rId17"/>
    <p:sldId id="295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9B6F2-D57B-2D4A-AC65-C3ED48350937}">
          <p14:sldIdLst>
            <p14:sldId id="274"/>
            <p14:sldId id="297"/>
            <p14:sldId id="275"/>
            <p14:sldId id="276"/>
            <p14:sldId id="277"/>
            <p14:sldId id="268"/>
            <p14:sldId id="269"/>
            <p14:sldId id="301"/>
            <p14:sldId id="261"/>
            <p14:sldId id="279"/>
            <p14:sldId id="299"/>
            <p14:sldId id="294"/>
            <p14:sldId id="298"/>
            <p14:sldId id="278"/>
            <p14:sldId id="286"/>
            <p14:sldId id="296"/>
            <p14:sldId id="29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B3A67-8B3B-412A-BA61-586DF873A31F}" v="477" dt="2023-11-14T23:44:13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1"/>
  </p:normalViewPr>
  <p:slideViewPr>
    <p:cSldViewPr snapToGrid="0">
      <p:cViewPr>
        <p:scale>
          <a:sx n="62" d="100"/>
          <a:sy n="62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u,Venkata Sravan" userId="f96472f5-8b03-429d-976b-3bf1aa52c1f3" providerId="ADAL" clId="{939B3A67-8B3B-412A-BA61-586DF873A31F}"/>
    <pc:docChg chg="undo redo custSel addSld delSld modSld sldOrd modSection">
      <pc:chgData name="Telu,Venkata Sravan" userId="f96472f5-8b03-429d-976b-3bf1aa52c1f3" providerId="ADAL" clId="{939B3A67-8B3B-412A-BA61-586DF873A31F}" dt="2023-11-14T23:44:13.787" v="1652" actId="20577"/>
      <pc:docMkLst>
        <pc:docMk/>
      </pc:docMkLst>
      <pc:sldChg chg="modSp add del mod">
        <pc:chgData name="Telu,Venkata Sravan" userId="f96472f5-8b03-429d-976b-3bf1aa52c1f3" providerId="ADAL" clId="{939B3A67-8B3B-412A-BA61-586DF873A31F}" dt="2023-11-14T21:59:27.665" v="1407" actId="47"/>
        <pc:sldMkLst>
          <pc:docMk/>
          <pc:sldMk cId="1806886122" sldId="258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1806886122" sldId="258"/>
            <ac:spMk id="2" creationId="{B2F427C0-1E97-4A22-1316-10DC63A75DAC}"/>
          </ac:spMkLst>
        </pc:spChg>
        <pc:spChg chg="mod">
          <ac:chgData name="Telu,Venkata Sravan" userId="f96472f5-8b03-429d-976b-3bf1aa52c1f3" providerId="ADAL" clId="{939B3A67-8B3B-412A-BA61-586DF873A31F}" dt="2023-11-13T14:49:19.112" v="832" actId="1076"/>
          <ac:spMkLst>
            <pc:docMk/>
            <pc:sldMk cId="1806886122" sldId="258"/>
            <ac:spMk id="13" creationId="{88A98265-CAC2-D32F-9A44-EE40073F5AAC}"/>
          </ac:spMkLst>
        </pc:spChg>
        <pc:picChg chg="mod">
          <ac:chgData name="Telu,Venkata Sravan" userId="f96472f5-8b03-429d-976b-3bf1aa52c1f3" providerId="ADAL" clId="{939B3A67-8B3B-412A-BA61-586DF873A31F}" dt="2023-11-13T14:49:11.245" v="831" actId="14100"/>
          <ac:picMkLst>
            <pc:docMk/>
            <pc:sldMk cId="1806886122" sldId="258"/>
            <ac:picMk id="5" creationId="{8746E2DB-2409-0B34-3A86-612E15220CF1}"/>
          </ac:picMkLst>
        </pc:picChg>
      </pc:sldChg>
      <pc:sldChg chg="modSp del mod">
        <pc:chgData name="Telu,Venkata Sravan" userId="f96472f5-8b03-429d-976b-3bf1aa52c1f3" providerId="ADAL" clId="{939B3A67-8B3B-412A-BA61-586DF873A31F}" dt="2023-11-14T22:02:45.608" v="1447" actId="47"/>
        <pc:sldMkLst>
          <pc:docMk/>
          <pc:sldMk cId="1286765282" sldId="260"/>
        </pc:sldMkLst>
        <pc:spChg chg="mod">
          <ac:chgData name="Telu,Venkata Sravan" userId="f96472f5-8b03-429d-976b-3bf1aa52c1f3" providerId="ADAL" clId="{939B3A67-8B3B-412A-BA61-586DF873A31F}" dt="2023-11-13T14:30:50.680" v="815" actId="27636"/>
          <ac:spMkLst>
            <pc:docMk/>
            <pc:sldMk cId="1286765282" sldId="260"/>
            <ac:spMk id="2" creationId="{BAFAE92C-A2FC-DD58-E061-033C6D63335C}"/>
          </ac:spMkLst>
        </pc:spChg>
        <pc:spChg chg="mod">
          <ac:chgData name="Telu,Venkata Sravan" userId="f96472f5-8b03-429d-976b-3bf1aa52c1f3" providerId="ADAL" clId="{939B3A67-8B3B-412A-BA61-586DF873A31F}" dt="2023-11-13T14:30:28.116" v="806" actId="27636"/>
          <ac:spMkLst>
            <pc:docMk/>
            <pc:sldMk cId="1286765282" sldId="260"/>
            <ac:spMk id="4" creationId="{57C4245E-CB27-D289-3D27-352FED2A6C35}"/>
          </ac:spMkLst>
        </pc:spChg>
      </pc:sldChg>
      <pc:sldChg chg="addSp modSp mod modAnim">
        <pc:chgData name="Telu,Venkata Sravan" userId="f96472f5-8b03-429d-976b-3bf1aa52c1f3" providerId="ADAL" clId="{939B3A67-8B3B-412A-BA61-586DF873A31F}" dt="2023-11-14T23:39:44.803" v="1591" actId="404"/>
        <pc:sldMkLst>
          <pc:docMk/>
          <pc:sldMk cId="1901157746" sldId="261"/>
        </pc:sldMkLst>
        <pc:spChg chg="add mod">
          <ac:chgData name="Telu,Venkata Sravan" userId="f96472f5-8b03-429d-976b-3bf1aa52c1f3" providerId="ADAL" clId="{939B3A67-8B3B-412A-BA61-586DF873A31F}" dt="2023-11-10T14:40:01.616" v="486" actId="1076"/>
          <ac:spMkLst>
            <pc:docMk/>
            <pc:sldMk cId="1901157746" sldId="261"/>
            <ac:spMk id="3" creationId="{A4F971FF-38F0-919C-52A5-F3C60FB05D78}"/>
          </ac:spMkLst>
        </pc:spChg>
        <pc:spChg chg="mod">
          <ac:chgData name="Telu,Venkata Sravan" userId="f96472f5-8b03-429d-976b-3bf1aa52c1f3" providerId="ADAL" clId="{939B3A67-8B3B-412A-BA61-586DF873A31F}" dt="2023-11-14T23:39:44.803" v="1591" actId="404"/>
          <ac:spMkLst>
            <pc:docMk/>
            <pc:sldMk cId="1901157746" sldId="261"/>
            <ac:spMk id="6" creationId="{5C469FAD-BB80-9EB2-CCEB-7DB4CFFD8EA9}"/>
          </ac:spMkLst>
        </pc:spChg>
        <pc:spChg chg="add mod">
          <ac:chgData name="Telu,Venkata Sravan" userId="f96472f5-8b03-429d-976b-3bf1aa52c1f3" providerId="ADAL" clId="{939B3A67-8B3B-412A-BA61-586DF873A31F}" dt="2023-11-10T14:40:01.616" v="486" actId="1076"/>
          <ac:spMkLst>
            <pc:docMk/>
            <pc:sldMk cId="1901157746" sldId="261"/>
            <ac:spMk id="8" creationId="{CE556B46-E2CF-2973-4D8F-90FAAB6B73F8}"/>
          </ac:spMkLst>
        </pc:spChg>
        <pc:spChg chg="add mod">
          <ac:chgData name="Telu,Venkata Sravan" userId="f96472f5-8b03-429d-976b-3bf1aa52c1f3" providerId="ADAL" clId="{939B3A67-8B3B-412A-BA61-586DF873A31F}" dt="2023-11-10T14:40:55.733" v="502" actId="20577"/>
          <ac:spMkLst>
            <pc:docMk/>
            <pc:sldMk cId="1901157746" sldId="261"/>
            <ac:spMk id="9" creationId="{ABFF7F6B-0053-756B-F7E7-087B29B40CDD}"/>
          </ac:spMkLst>
        </pc:spChg>
        <pc:spChg chg="mod">
          <ac:chgData name="Telu,Venkata Sravan" userId="f96472f5-8b03-429d-976b-3bf1aa52c1f3" providerId="ADAL" clId="{939B3A67-8B3B-412A-BA61-586DF873A31F}" dt="2023-11-10T14:39:44.878" v="485" actId="1076"/>
          <ac:spMkLst>
            <pc:docMk/>
            <pc:sldMk cId="1901157746" sldId="261"/>
            <ac:spMk id="23" creationId="{3B0D6568-300D-6230-73AA-75D14F08F893}"/>
          </ac:spMkLst>
        </pc:spChg>
        <pc:spChg chg="mod">
          <ac:chgData name="Telu,Venkata Sravan" userId="f96472f5-8b03-429d-976b-3bf1aa52c1f3" providerId="ADAL" clId="{939B3A67-8B3B-412A-BA61-586DF873A31F}" dt="2023-11-10T14:39:29.379" v="484" actId="14100"/>
          <ac:spMkLst>
            <pc:docMk/>
            <pc:sldMk cId="1901157746" sldId="261"/>
            <ac:spMk id="25" creationId="{FEC067F7-481F-2127-4887-29281822B0A0}"/>
          </ac:spMkLst>
        </pc:spChg>
        <pc:spChg chg="mod">
          <ac:chgData name="Telu,Venkata Sravan" userId="f96472f5-8b03-429d-976b-3bf1aa52c1f3" providerId="ADAL" clId="{939B3A67-8B3B-412A-BA61-586DF873A31F}" dt="2023-11-10T14:37:48.866" v="469" actId="1076"/>
          <ac:spMkLst>
            <pc:docMk/>
            <pc:sldMk cId="1901157746" sldId="261"/>
            <ac:spMk id="26" creationId="{3F4B78AB-8D6B-1DFC-C9BB-4D60ABCB5ED2}"/>
          </ac:spMkLst>
        </pc:spChg>
        <pc:spChg chg="mod">
          <ac:chgData name="Telu,Venkata Sravan" userId="f96472f5-8b03-429d-976b-3bf1aa52c1f3" providerId="ADAL" clId="{939B3A67-8B3B-412A-BA61-586DF873A31F}" dt="2023-11-10T14:37:48.866" v="469" actId="1076"/>
          <ac:spMkLst>
            <pc:docMk/>
            <pc:sldMk cId="1901157746" sldId="261"/>
            <ac:spMk id="27" creationId="{7D7182E9-55F8-9350-F16B-DFAE8C83D96F}"/>
          </ac:spMkLst>
        </pc:spChg>
        <pc:spChg chg="mod">
          <ac:chgData name="Telu,Venkata Sravan" userId="f96472f5-8b03-429d-976b-3bf1aa52c1f3" providerId="ADAL" clId="{939B3A67-8B3B-412A-BA61-586DF873A31F}" dt="2023-11-10T14:39:44.878" v="485" actId="1076"/>
          <ac:spMkLst>
            <pc:docMk/>
            <pc:sldMk cId="1901157746" sldId="261"/>
            <ac:spMk id="28" creationId="{4F831C5A-C339-A708-259B-E44C90F603A4}"/>
          </ac:spMkLst>
        </pc:spChg>
        <pc:spChg chg="mod">
          <ac:chgData name="Telu,Venkata Sravan" userId="f96472f5-8b03-429d-976b-3bf1aa52c1f3" providerId="ADAL" clId="{939B3A67-8B3B-412A-BA61-586DF873A31F}" dt="2023-11-10T14:44:06.715" v="513" actId="1076"/>
          <ac:spMkLst>
            <pc:docMk/>
            <pc:sldMk cId="1901157746" sldId="261"/>
            <ac:spMk id="29" creationId="{A9C3EE79-88DB-15F0-0A25-085C244A3984}"/>
          </ac:spMkLst>
        </pc:spChg>
        <pc:spChg chg="mod">
          <ac:chgData name="Telu,Venkata Sravan" userId="f96472f5-8b03-429d-976b-3bf1aa52c1f3" providerId="ADAL" clId="{939B3A67-8B3B-412A-BA61-586DF873A31F}" dt="2023-11-10T14:45:17.086" v="521" actId="14100"/>
          <ac:spMkLst>
            <pc:docMk/>
            <pc:sldMk cId="1901157746" sldId="261"/>
            <ac:spMk id="30" creationId="{4C28F851-14B1-E92D-0884-976A7FCA2A21}"/>
          </ac:spMkLst>
        </pc:spChg>
        <pc:picChg chg="mod">
          <ac:chgData name="Telu,Venkata Sravan" userId="f96472f5-8b03-429d-976b-3bf1aa52c1f3" providerId="ADAL" clId="{939B3A67-8B3B-412A-BA61-586DF873A31F}" dt="2023-11-10T14:39:44.878" v="485" actId="1076"/>
          <ac:picMkLst>
            <pc:docMk/>
            <pc:sldMk cId="1901157746" sldId="261"/>
            <ac:picMk id="4" creationId="{66504306-392F-6039-08E6-15EC3693055E}"/>
          </ac:picMkLst>
        </pc:picChg>
        <pc:picChg chg="mod">
          <ac:chgData name="Telu,Venkata Sravan" userId="f96472f5-8b03-429d-976b-3bf1aa52c1f3" providerId="ADAL" clId="{939B3A67-8B3B-412A-BA61-586DF873A31F}" dt="2023-11-10T14:39:44.878" v="485" actId="1076"/>
          <ac:picMkLst>
            <pc:docMk/>
            <pc:sldMk cId="1901157746" sldId="261"/>
            <ac:picMk id="5" creationId="{AF9E39AC-1BE6-85A4-227E-B67D05266A6C}"/>
          </ac:picMkLst>
        </pc:picChg>
        <pc:picChg chg="mod">
          <ac:chgData name="Telu,Venkata Sravan" userId="f96472f5-8b03-429d-976b-3bf1aa52c1f3" providerId="ADAL" clId="{939B3A67-8B3B-412A-BA61-586DF873A31F}" dt="2023-11-10T14:37:48.866" v="469" actId="1076"/>
          <ac:picMkLst>
            <pc:docMk/>
            <pc:sldMk cId="1901157746" sldId="261"/>
            <ac:picMk id="7" creationId="{325EDAAB-9432-1859-6856-E3B62813B8D2}"/>
          </ac:picMkLst>
        </pc:picChg>
        <pc:picChg chg="add mod">
          <ac:chgData name="Telu,Venkata Sravan" userId="f96472f5-8b03-429d-976b-3bf1aa52c1f3" providerId="ADAL" clId="{939B3A67-8B3B-412A-BA61-586DF873A31F}" dt="2023-11-10T14:40:38.029" v="491" actId="1076"/>
          <ac:picMkLst>
            <pc:docMk/>
            <pc:sldMk cId="1901157746" sldId="261"/>
            <ac:picMk id="1026" creationId="{EC8DB5AD-5C8B-FC17-EFEA-B6A991930662}"/>
          </ac:picMkLst>
        </pc:picChg>
      </pc:sldChg>
      <pc:sldChg chg="addSp delSp modSp mod">
        <pc:chgData name="Telu,Venkata Sravan" userId="f96472f5-8b03-429d-976b-3bf1aa52c1f3" providerId="ADAL" clId="{939B3A67-8B3B-412A-BA61-586DF873A31F}" dt="2023-11-14T23:39:23.135" v="1585" actId="403"/>
        <pc:sldMkLst>
          <pc:docMk/>
          <pc:sldMk cId="306330319" sldId="268"/>
        </pc:sldMkLst>
        <pc:spChg chg="mod">
          <ac:chgData name="Telu,Venkata Sravan" userId="f96472f5-8b03-429d-976b-3bf1aa52c1f3" providerId="ADAL" clId="{939B3A67-8B3B-412A-BA61-586DF873A31F}" dt="2023-11-14T22:11:44.920" v="1515" actId="1076"/>
          <ac:spMkLst>
            <pc:docMk/>
            <pc:sldMk cId="306330319" sldId="268"/>
            <ac:spMk id="2" creationId="{AE474701-3925-CDC9-7443-2FD958CEB0C8}"/>
          </ac:spMkLst>
        </pc:spChg>
        <pc:spChg chg="del mod">
          <ac:chgData name="Telu,Venkata Sravan" userId="f96472f5-8b03-429d-976b-3bf1aa52c1f3" providerId="ADAL" clId="{939B3A67-8B3B-412A-BA61-586DF873A31F}" dt="2023-11-14T20:46:33.105" v="938" actId="478"/>
          <ac:spMkLst>
            <pc:docMk/>
            <pc:sldMk cId="306330319" sldId="268"/>
            <ac:spMk id="3" creationId="{D85A8682-50E3-F73A-AD1B-64C2C66F8DE1}"/>
          </ac:spMkLst>
        </pc:spChg>
        <pc:spChg chg="add mod">
          <ac:chgData name="Telu,Venkata Sravan" userId="f96472f5-8b03-429d-976b-3bf1aa52c1f3" providerId="ADAL" clId="{939B3A67-8B3B-412A-BA61-586DF873A31F}" dt="2023-11-14T23:39:23.135" v="1585" actId="403"/>
          <ac:spMkLst>
            <pc:docMk/>
            <pc:sldMk cId="306330319" sldId="268"/>
            <ac:spMk id="5" creationId="{625BB3FD-755C-727A-CCFD-DD095BC9E73A}"/>
          </ac:spMkLst>
        </pc:spChg>
        <pc:spChg chg="add del">
          <ac:chgData name="Telu,Venkata Sravan" userId="f96472f5-8b03-429d-976b-3bf1aa52c1f3" providerId="ADAL" clId="{939B3A67-8B3B-412A-BA61-586DF873A31F}" dt="2023-11-14T20:46:47.356" v="940" actId="26606"/>
          <ac:spMkLst>
            <pc:docMk/>
            <pc:sldMk cId="306330319" sldId="268"/>
            <ac:spMk id="10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2:08:25.759" v="1494" actId="26606"/>
          <ac:spMkLst>
            <pc:docMk/>
            <pc:sldMk cId="306330319" sldId="268"/>
            <ac:spMk id="11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2:08:25.759" v="1494" actId="26606"/>
          <ac:spMkLst>
            <pc:docMk/>
            <pc:sldMk cId="306330319" sldId="268"/>
            <ac:spMk id="12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2:08:25.759" v="1494" actId="26606"/>
          <ac:spMkLst>
            <pc:docMk/>
            <pc:sldMk cId="306330319" sldId="268"/>
            <ac:spMk id="14" creationId="{99F74EB5-E547-4FB4-95F5-BCC788F3C4A0}"/>
          </ac:spMkLst>
        </pc:spChg>
        <pc:spChg chg="add del">
          <ac:chgData name="Telu,Venkata Sravan" userId="f96472f5-8b03-429d-976b-3bf1aa52c1f3" providerId="ADAL" clId="{939B3A67-8B3B-412A-BA61-586DF873A31F}" dt="2023-11-14T20:46:47.356" v="940" actId="26606"/>
          <ac:spMkLst>
            <pc:docMk/>
            <pc:sldMk cId="306330319" sldId="268"/>
            <ac:spMk id="15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46:47.356" v="940" actId="26606"/>
          <ac:spMkLst>
            <pc:docMk/>
            <pc:sldMk cId="306330319" sldId="268"/>
            <ac:spMk id="17" creationId="{99F74EB5-E547-4FB4-95F5-BCC788F3C4A0}"/>
          </ac:spMkLst>
        </pc:spChg>
        <pc:spChg chg="add del">
          <ac:chgData name="Telu,Venkata Sravan" userId="f96472f5-8b03-429d-976b-3bf1aa52c1f3" providerId="ADAL" clId="{939B3A67-8B3B-412A-BA61-586DF873A31F}" dt="2023-11-14T20:51:15.600" v="993" actId="26606"/>
          <ac:spMkLst>
            <pc:docMk/>
            <pc:sldMk cId="306330319" sldId="268"/>
            <ac:spMk id="19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0:51:15.600" v="993" actId="26606"/>
          <ac:spMkLst>
            <pc:docMk/>
            <pc:sldMk cId="306330319" sldId="268"/>
            <ac:spMk id="20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51:15.600" v="993" actId="26606"/>
          <ac:spMkLst>
            <pc:docMk/>
            <pc:sldMk cId="306330319" sldId="268"/>
            <ac:spMk id="21" creationId="{99F74EB5-E547-4FB4-95F5-BCC788F3C4A0}"/>
          </ac:spMkLst>
        </pc:spChg>
        <pc:graphicFrameChg chg="add mod ord modGraphic">
          <ac:chgData name="Telu,Venkata Sravan" userId="f96472f5-8b03-429d-976b-3bf1aa52c1f3" providerId="ADAL" clId="{939B3A67-8B3B-412A-BA61-586DF873A31F}" dt="2023-11-14T22:11:39.926" v="1514" actId="1076"/>
          <ac:graphicFrameMkLst>
            <pc:docMk/>
            <pc:sldMk cId="306330319" sldId="268"/>
            <ac:graphicFrameMk id="8" creationId="{5D1A994A-D3F1-E36C-E47A-F9CA71B7B41E}"/>
          </ac:graphicFrameMkLst>
        </pc:graphicFrameChg>
        <pc:cxnChg chg="add del">
          <ac:chgData name="Telu,Venkata Sravan" userId="f96472f5-8b03-429d-976b-3bf1aa52c1f3" providerId="ADAL" clId="{939B3A67-8B3B-412A-BA61-586DF873A31F}" dt="2023-11-14T20:46:29.315" v="937" actId="26606"/>
          <ac:cxnSpMkLst>
            <pc:docMk/>
            <pc:sldMk cId="306330319" sldId="268"/>
            <ac:cxnSpMk id="13" creationId="{1503BFE4-729B-D9D0-C17B-501E6AF1127A}"/>
          </ac:cxnSpMkLst>
        </pc:cxnChg>
      </pc:sldChg>
      <pc:sldChg chg="addSp delSp modSp mod">
        <pc:chgData name="Telu,Venkata Sravan" userId="f96472f5-8b03-429d-976b-3bf1aa52c1f3" providerId="ADAL" clId="{939B3A67-8B3B-412A-BA61-586DF873A31F}" dt="2023-11-14T23:39:29.343" v="1587" actId="404"/>
        <pc:sldMkLst>
          <pc:docMk/>
          <pc:sldMk cId="1651248372" sldId="269"/>
        </pc:sldMkLst>
        <pc:spChg chg="mod">
          <ac:chgData name="Telu,Venkata Sravan" userId="f96472f5-8b03-429d-976b-3bf1aa52c1f3" providerId="ADAL" clId="{939B3A67-8B3B-412A-BA61-586DF873A31F}" dt="2023-11-14T22:11:28.997" v="1512" actId="1076"/>
          <ac:spMkLst>
            <pc:docMk/>
            <pc:sldMk cId="1651248372" sldId="269"/>
            <ac:spMk id="2" creationId="{AE474701-3925-CDC9-7443-2FD958CEB0C8}"/>
          </ac:spMkLst>
        </pc:spChg>
        <pc:spChg chg="add mod">
          <ac:chgData name="Telu,Venkata Sravan" userId="f96472f5-8b03-429d-976b-3bf1aa52c1f3" providerId="ADAL" clId="{939B3A67-8B3B-412A-BA61-586DF873A31F}" dt="2023-11-14T23:39:29.343" v="1587" actId="404"/>
          <ac:spMkLst>
            <pc:docMk/>
            <pc:sldMk cId="1651248372" sldId="269"/>
            <ac:spMk id="3" creationId="{3CA3E115-5A47-5608-A275-22B778A66E62}"/>
          </ac:spMkLst>
        </pc:spChg>
        <pc:spChg chg="del">
          <ac:chgData name="Telu,Venkata Sravan" userId="f96472f5-8b03-429d-976b-3bf1aa52c1f3" providerId="ADAL" clId="{939B3A67-8B3B-412A-BA61-586DF873A31F}" dt="2023-11-14T23:37:31.977" v="1563" actId="478"/>
          <ac:spMkLst>
            <pc:docMk/>
            <pc:sldMk cId="1651248372" sldId="269"/>
            <ac:spMk id="6" creationId="{9C26BE82-5FED-B845-3A3C-068D2DD05412}"/>
          </ac:spMkLst>
        </pc:spChg>
      </pc:sldChg>
      <pc:sldChg chg="addSp delSp modSp mod setBg addAnim delAnim modAnim delDesignElem chgLayout">
        <pc:chgData name="Telu,Venkata Sravan" userId="f96472f5-8b03-429d-976b-3bf1aa52c1f3" providerId="ADAL" clId="{939B3A67-8B3B-412A-BA61-586DF873A31F}" dt="2023-11-14T23:38:42.940" v="1575" actId="255"/>
        <pc:sldMkLst>
          <pc:docMk/>
          <pc:sldMk cId="2568222230" sldId="275"/>
        </pc:sldMkLst>
        <pc:spChg chg="mod ord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2" creationId="{A2E3A1BB-7031-E1E8-0E41-256F842F58DF}"/>
          </ac:spMkLst>
        </pc:spChg>
        <pc:spChg chg="add mod">
          <ac:chgData name="Telu,Venkata Sravan" userId="f96472f5-8b03-429d-976b-3bf1aa52c1f3" providerId="ADAL" clId="{939B3A67-8B3B-412A-BA61-586DF873A31F}" dt="2023-11-14T20:48:44.708" v="954" actId="571"/>
          <ac:spMkLst>
            <pc:docMk/>
            <pc:sldMk cId="2568222230" sldId="275"/>
            <ac:spMk id="3" creationId="{D7B4D10E-214E-E588-ED8F-EB8240B1B71D}"/>
          </ac:spMkLst>
        </pc:spChg>
        <pc:spChg chg="add del mod">
          <ac:chgData name="Telu,Venkata Sravan" userId="f96472f5-8b03-429d-976b-3bf1aa52c1f3" providerId="ADAL" clId="{939B3A67-8B3B-412A-BA61-586DF873A31F}" dt="2023-11-14T23:38:42.940" v="1575" actId="255"/>
          <ac:spMkLst>
            <pc:docMk/>
            <pc:sldMk cId="2568222230" sldId="275"/>
            <ac:spMk id="5" creationId="{73EFA8C9-47D8-1F70-AAAC-BE2145E62098}"/>
          </ac:spMkLst>
        </pc:spChg>
        <pc:spChg chg="add del mod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6" creationId="{F14BE4E7-21F5-19D0-DA6F-AE74342C67AA}"/>
          </ac:spMkLst>
        </pc:spChg>
        <pc:spChg chg="add del mod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7" creationId="{79B74EFB-9FB6-6BE6-6ADE-FEA6DC6DA990}"/>
          </ac:spMkLst>
        </pc:spChg>
        <pc:spChg chg="add mod">
          <ac:chgData name="Telu,Venkata Sravan" userId="f96472f5-8b03-429d-976b-3bf1aa52c1f3" providerId="ADAL" clId="{939B3A67-8B3B-412A-BA61-586DF873A31F}" dt="2023-11-14T20:48:44.708" v="954" actId="571"/>
          <ac:spMkLst>
            <pc:docMk/>
            <pc:sldMk cId="2568222230" sldId="275"/>
            <ac:spMk id="8" creationId="{AD774F9F-0BF7-6352-2F20-C21E6072FAEB}"/>
          </ac:spMkLst>
        </pc:spChg>
        <pc:spChg chg="add del mod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9" creationId="{731C73D9-E6CE-903A-51B9-4670B7333986}"/>
          </ac:spMkLst>
        </pc:spChg>
        <pc:spChg chg="add del mod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10" creationId="{F0E4E635-621E-DFAA-09B2-72926A30412B}"/>
          </ac:spMkLst>
        </pc:spChg>
        <pc:spChg chg="add del mod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11" creationId="{65B6FB96-C397-2C06-722C-77D4915D09BA}"/>
          </ac:spMkLst>
        </pc:spChg>
        <pc:spChg chg="add mod">
          <ac:chgData name="Telu,Venkata Sravan" userId="f96472f5-8b03-429d-976b-3bf1aa52c1f3" providerId="ADAL" clId="{939B3A67-8B3B-412A-BA61-586DF873A31F}" dt="2023-11-14T20:48:44.708" v="954" actId="571"/>
          <ac:spMkLst>
            <pc:docMk/>
            <pc:sldMk cId="2568222230" sldId="275"/>
            <ac:spMk id="13" creationId="{825A4768-4CF6-2428-3CDD-B8EB2C0D2990}"/>
          </ac:spMkLst>
        </pc:spChg>
        <pc:spChg chg="add del mod ord">
          <ac:chgData name="Telu,Venkata Sravan" userId="f96472f5-8b03-429d-976b-3bf1aa52c1f3" providerId="ADAL" clId="{939B3A67-8B3B-412A-BA61-586DF873A31F}" dt="2023-11-14T20:51:08.499" v="986" actId="700"/>
          <ac:spMkLst>
            <pc:docMk/>
            <pc:sldMk cId="2568222230" sldId="275"/>
            <ac:spMk id="19" creationId="{BE2F304D-4D97-3D14-61F1-405C6C8EF636}"/>
          </ac:spMkLst>
        </pc:spChg>
        <pc:spChg chg="add del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20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0:49:40.477" v="963" actId="26606"/>
          <ac:spMkLst>
            <pc:docMk/>
            <pc:sldMk cId="2568222230" sldId="275"/>
            <ac:spMk id="22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3T14:32:00.930" v="828" actId="26606"/>
          <ac:spMkLst>
            <pc:docMk/>
            <pc:sldMk cId="2568222230" sldId="275"/>
            <ac:spMk id="23" creationId="{6C4028FD-8BAA-4A19-BFDE-594D991B7552}"/>
          </ac:spMkLst>
        </pc:spChg>
        <pc:spChg chg="add del">
          <ac:chgData name="Telu,Venkata Sravan" userId="f96472f5-8b03-429d-976b-3bf1aa52c1f3" providerId="ADAL" clId="{939B3A67-8B3B-412A-BA61-586DF873A31F}" dt="2023-11-14T20:49:40.477" v="963" actId="26606"/>
          <ac:spMkLst>
            <pc:docMk/>
            <pc:sldMk cId="2568222230" sldId="275"/>
            <ac:spMk id="24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25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51:04.626" v="977" actId="26606"/>
          <ac:spMkLst>
            <pc:docMk/>
            <pc:sldMk cId="2568222230" sldId="275"/>
            <ac:spMk id="26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51:11.028" v="990" actId="26606"/>
          <ac:spMkLst>
            <pc:docMk/>
            <pc:sldMk cId="2568222230" sldId="275"/>
            <ac:spMk id="27" creationId="{99F74EB5-E547-4FB4-95F5-BCC788F3C4A0}"/>
          </ac:spMkLst>
        </pc:spChg>
        <pc:spChg chg="add del">
          <ac:chgData name="Telu,Venkata Sravan" userId="f96472f5-8b03-429d-976b-3bf1aa52c1f3" providerId="ADAL" clId="{939B3A67-8B3B-412A-BA61-586DF873A31F}" dt="2023-11-14T20:51:04.626" v="977" actId="26606"/>
          <ac:spMkLst>
            <pc:docMk/>
            <pc:sldMk cId="2568222230" sldId="275"/>
            <ac:spMk id="28" creationId="{99F74EB5-E547-4FB4-95F5-BCC788F3C4A0}"/>
          </ac:spMkLst>
        </pc:spChg>
        <pc:spChg chg="add del">
          <ac:chgData name="Telu,Venkata Sravan" userId="f96472f5-8b03-429d-976b-3bf1aa52c1f3" providerId="ADAL" clId="{939B3A67-8B3B-412A-BA61-586DF873A31F}" dt="2023-11-14T20:49:40.477" v="963" actId="26606"/>
          <ac:spMkLst>
            <pc:docMk/>
            <pc:sldMk cId="2568222230" sldId="275"/>
            <ac:spMk id="29" creationId="{99F74EB5-E547-4FB4-95F5-BCC788F3C4A0}"/>
          </ac:spMkLst>
        </pc:spChg>
        <pc:spChg chg="add del">
          <ac:chgData name="Telu,Venkata Sravan" userId="f96472f5-8b03-429d-976b-3bf1aa52c1f3" providerId="ADAL" clId="{939B3A67-8B3B-412A-BA61-586DF873A31F}" dt="2023-11-14T20:51:04.626" v="977" actId="26606"/>
          <ac:spMkLst>
            <pc:docMk/>
            <pc:sldMk cId="2568222230" sldId="275"/>
            <ac:spMk id="30" creationId="{E777E57D-6A88-4B5B-A068-2BA7FF4E8CCA}"/>
          </ac:spMkLst>
        </pc:spChg>
        <pc:spChg chg="add del mod">
          <ac:chgData name="Telu,Venkata Sravan" userId="f96472f5-8b03-429d-976b-3bf1aa52c1f3" providerId="ADAL" clId="{939B3A67-8B3B-412A-BA61-586DF873A31F}" dt="2023-11-14T23:36:32.837" v="1557" actId="478"/>
          <ac:spMkLst>
            <pc:docMk/>
            <pc:sldMk cId="2568222230" sldId="275"/>
            <ac:spMk id="31" creationId="{C6221986-C6F0-4731-D29D-F61C79067F81}"/>
          </ac:spMkLst>
        </pc:spChg>
        <pc:graphicFrameChg chg="add del mod">
          <ac:chgData name="Telu,Venkata Sravan" userId="f96472f5-8b03-429d-976b-3bf1aa52c1f3" providerId="ADAL" clId="{939B3A67-8B3B-412A-BA61-586DF873A31F}" dt="2023-11-14T20:49:40.477" v="963" actId="26606"/>
          <ac:graphicFrameMkLst>
            <pc:docMk/>
            <pc:sldMk cId="2568222230" sldId="275"/>
            <ac:graphicFrameMk id="21" creationId="{9EDA008B-B297-9E42-5EE3-0B82C9C1B29D}"/>
          </ac:graphicFrameMkLst>
        </pc:graphicFrameChg>
        <pc:picChg chg="add del mod">
          <ac:chgData name="Telu,Venkata Sravan" userId="f96472f5-8b03-429d-976b-3bf1aa52c1f3" providerId="ADAL" clId="{939B3A67-8B3B-412A-BA61-586DF873A31F}" dt="2023-11-14T20:51:11.028" v="990" actId="26606"/>
          <ac:picMkLst>
            <pc:docMk/>
            <pc:sldMk cId="2568222230" sldId="275"/>
            <ac:picMk id="4" creationId="{C23414E1-C0C4-AACB-9DE0-7CC6B95A0258}"/>
          </ac:picMkLst>
        </pc:picChg>
        <pc:picChg chg="add del mod">
          <ac:chgData name="Telu,Venkata Sravan" userId="f96472f5-8b03-429d-976b-3bf1aa52c1f3" providerId="ADAL" clId="{939B3A67-8B3B-412A-BA61-586DF873A31F}" dt="2023-11-14T20:51:11.028" v="990" actId="26606"/>
          <ac:picMkLst>
            <pc:docMk/>
            <pc:sldMk cId="2568222230" sldId="275"/>
            <ac:picMk id="12" creationId="{7D6DDB7D-EE7C-C15A-935A-5C6B663E0064}"/>
          </ac:picMkLst>
        </pc:picChg>
        <pc:picChg chg="add mod">
          <ac:chgData name="Telu,Venkata Sravan" userId="f96472f5-8b03-429d-976b-3bf1aa52c1f3" providerId="ADAL" clId="{939B3A67-8B3B-412A-BA61-586DF873A31F}" dt="2023-11-14T20:48:44.708" v="954" actId="571"/>
          <ac:picMkLst>
            <pc:docMk/>
            <pc:sldMk cId="2568222230" sldId="275"/>
            <ac:picMk id="14" creationId="{387A1B42-164F-4711-64A9-C8EFABAB063F}"/>
          </ac:picMkLst>
        </pc:picChg>
        <pc:picChg chg="add mod">
          <ac:chgData name="Telu,Venkata Sravan" userId="f96472f5-8b03-429d-976b-3bf1aa52c1f3" providerId="ADAL" clId="{939B3A67-8B3B-412A-BA61-586DF873A31F}" dt="2023-11-14T20:48:44.708" v="954" actId="571"/>
          <ac:picMkLst>
            <pc:docMk/>
            <pc:sldMk cId="2568222230" sldId="275"/>
            <ac:picMk id="15" creationId="{8E3074F8-5A06-AC7F-E30A-3C6B5502C342}"/>
          </ac:picMkLst>
        </pc:picChg>
        <pc:picChg chg="add mod">
          <ac:chgData name="Telu,Venkata Sravan" userId="f96472f5-8b03-429d-976b-3bf1aa52c1f3" providerId="ADAL" clId="{939B3A67-8B3B-412A-BA61-586DF873A31F}" dt="2023-11-14T20:48:44.708" v="954" actId="571"/>
          <ac:picMkLst>
            <pc:docMk/>
            <pc:sldMk cId="2568222230" sldId="275"/>
            <ac:picMk id="16" creationId="{FC0BC757-94BA-809B-0AD7-B9005761E4D2}"/>
          </ac:picMkLst>
        </pc:picChg>
        <pc:picChg chg="add del mod">
          <ac:chgData name="Telu,Venkata Sravan" userId="f96472f5-8b03-429d-976b-3bf1aa52c1f3" providerId="ADAL" clId="{939B3A67-8B3B-412A-BA61-586DF873A31F}" dt="2023-11-14T20:51:11.028" v="990" actId="26606"/>
          <ac:picMkLst>
            <pc:docMk/>
            <pc:sldMk cId="2568222230" sldId="275"/>
            <ac:picMk id="17" creationId="{0DF84496-D3EE-400F-C309-F1D821F3781A}"/>
          </ac:picMkLst>
        </pc:picChg>
        <pc:picChg chg="add del mod">
          <ac:chgData name="Telu,Venkata Sravan" userId="f96472f5-8b03-429d-976b-3bf1aa52c1f3" providerId="ADAL" clId="{939B3A67-8B3B-412A-BA61-586DF873A31F}" dt="2023-11-14T20:51:11.028" v="990" actId="26606"/>
          <ac:picMkLst>
            <pc:docMk/>
            <pc:sldMk cId="2568222230" sldId="275"/>
            <ac:picMk id="18" creationId="{80E283ED-B62B-D9E7-3652-6731E257524E}"/>
          </ac:picMkLst>
        </pc:picChg>
      </pc:sldChg>
      <pc:sldChg chg="addSp delSp modSp mod setBg">
        <pc:chgData name="Telu,Venkata Sravan" userId="f96472f5-8b03-429d-976b-3bf1aa52c1f3" providerId="ADAL" clId="{939B3A67-8B3B-412A-BA61-586DF873A31F}" dt="2023-11-14T23:38:57.401" v="1579" actId="255"/>
        <pc:sldMkLst>
          <pc:docMk/>
          <pc:sldMk cId="3436387739" sldId="276"/>
        </pc:sldMkLst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2" creationId="{45874134-8C07-D604-CE07-A34BFDD5C605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4" creationId="{375784E5-CDFB-C53A-629E-51ECC08530E5}"/>
          </ac:spMkLst>
        </pc:spChg>
        <pc:spChg chg="mod">
          <ac:chgData name="Telu,Venkata Sravan" userId="f96472f5-8b03-429d-976b-3bf1aa52c1f3" providerId="ADAL" clId="{939B3A67-8B3B-412A-BA61-586DF873A31F}" dt="2023-11-14T23:38:57.401" v="1579" actId="255"/>
          <ac:spMkLst>
            <pc:docMk/>
            <pc:sldMk cId="3436387739" sldId="276"/>
            <ac:spMk id="5" creationId="{2A4E8826-AA24-1E0B-A0B5-493E130A344C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7" creationId="{39610892-17F9-31E9-004C-8F34E44571ED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8" creationId="{BFD9D934-CA99-03CD-C5D2-1FD05D77E781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12" creationId="{7324B786-CAAB-C5C2-B020-D04CD8947F06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13" creationId="{BD358C15-1454-AABE-25DE-072AD2ED84AE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15" creationId="{1DB2A38C-0E75-6582-E004-60DE4C868D90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16" creationId="{99DE45A3-277C-9D3E-EBC0-59F187806CC0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18" creationId="{443CDA4B-9F8F-12B2-0409-9FA273061E95}"/>
          </ac:spMkLst>
        </pc:spChg>
        <pc:spChg chg="mod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19" creationId="{2476F76E-BF3F-1F6D-5648-D75372385B52}"/>
          </ac:spMkLst>
        </pc:spChg>
        <pc:spChg chg="add del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26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28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51:12.228" v="991" actId="26606"/>
          <ac:spMkLst>
            <pc:docMk/>
            <pc:sldMk cId="3436387739" sldId="276"/>
            <ac:spMk id="30" creationId="{99F74EB5-E547-4FB4-95F5-BCC788F3C4A0}"/>
          </ac:spMkLst>
        </pc:spChg>
        <pc:picChg chg="mod">
          <ac:chgData name="Telu,Venkata Sravan" userId="f96472f5-8b03-429d-976b-3bf1aa52c1f3" providerId="ADAL" clId="{939B3A67-8B3B-412A-BA61-586DF873A31F}" dt="2023-11-14T20:51:12.228" v="991" actId="26606"/>
          <ac:picMkLst>
            <pc:docMk/>
            <pc:sldMk cId="3436387739" sldId="276"/>
            <ac:picMk id="3" creationId="{B15287E4-4E6F-3521-FC3B-C5DAED1F1B7F}"/>
          </ac:picMkLst>
        </pc:picChg>
        <pc:picChg chg="mod">
          <ac:chgData name="Telu,Venkata Sravan" userId="f96472f5-8b03-429d-976b-3bf1aa52c1f3" providerId="ADAL" clId="{939B3A67-8B3B-412A-BA61-586DF873A31F}" dt="2023-11-14T20:51:12.228" v="991" actId="26606"/>
          <ac:picMkLst>
            <pc:docMk/>
            <pc:sldMk cId="3436387739" sldId="276"/>
            <ac:picMk id="6" creationId="{56396AFB-1304-29F4-15F5-1E1BCAAD9C94}"/>
          </ac:picMkLst>
        </pc:picChg>
        <pc:picChg chg="mod">
          <ac:chgData name="Telu,Venkata Sravan" userId="f96472f5-8b03-429d-976b-3bf1aa52c1f3" providerId="ADAL" clId="{939B3A67-8B3B-412A-BA61-586DF873A31F}" dt="2023-11-14T20:51:12.228" v="991" actId="26606"/>
          <ac:picMkLst>
            <pc:docMk/>
            <pc:sldMk cId="3436387739" sldId="276"/>
            <ac:picMk id="10" creationId="{56BDCB86-AE5E-8766-995B-FBBC08FC1E32}"/>
          </ac:picMkLst>
        </pc:picChg>
        <pc:picChg chg="mod">
          <ac:chgData name="Telu,Venkata Sravan" userId="f96472f5-8b03-429d-976b-3bf1aa52c1f3" providerId="ADAL" clId="{939B3A67-8B3B-412A-BA61-586DF873A31F}" dt="2023-11-14T20:51:12.228" v="991" actId="26606"/>
          <ac:picMkLst>
            <pc:docMk/>
            <pc:sldMk cId="3436387739" sldId="276"/>
            <ac:picMk id="17" creationId="{07A00D0B-FA8F-F232-0DAE-99536C9EA57B}"/>
          </ac:picMkLst>
        </pc:picChg>
        <pc:picChg chg="mod">
          <ac:chgData name="Telu,Venkata Sravan" userId="f96472f5-8b03-429d-976b-3bf1aa52c1f3" providerId="ADAL" clId="{939B3A67-8B3B-412A-BA61-586DF873A31F}" dt="2023-11-14T20:51:12.228" v="991" actId="26606"/>
          <ac:picMkLst>
            <pc:docMk/>
            <pc:sldMk cId="3436387739" sldId="276"/>
            <ac:picMk id="21" creationId="{48B3D41C-E74A-1605-251F-22D682FAB536}"/>
          </ac:picMkLst>
        </pc:picChg>
      </pc:sldChg>
      <pc:sldChg chg="addSp delSp modSp mod setBg">
        <pc:chgData name="Telu,Venkata Sravan" userId="f96472f5-8b03-429d-976b-3bf1aa52c1f3" providerId="ADAL" clId="{939B3A67-8B3B-412A-BA61-586DF873A31F}" dt="2023-11-14T23:39:11.770" v="1581" actId="255"/>
        <pc:sldMkLst>
          <pc:docMk/>
          <pc:sldMk cId="691846651" sldId="277"/>
        </pc:sldMkLst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2" creationId="{7BCBC5E1-DA7E-B5C8-C373-D91D3D435E5F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8" creationId="{369017F6-EC05-B1CA-4E31-EBE832C91C8D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9" creationId="{78F973B4-A691-2FB9-6808-AF98BFFD6DFA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10" creationId="{E12FC0BE-70D6-9CD3-E23A-4437C84D7934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11" creationId="{90452998-9FEC-B075-B17C-6711F3F450F9}"/>
          </ac:spMkLst>
        </pc:spChg>
        <pc:spChg chg="mod">
          <ac:chgData name="Telu,Venkata Sravan" userId="f96472f5-8b03-429d-976b-3bf1aa52c1f3" providerId="ADAL" clId="{939B3A67-8B3B-412A-BA61-586DF873A31F}" dt="2023-11-14T23:39:11.770" v="1581" actId="255"/>
          <ac:spMkLst>
            <pc:docMk/>
            <pc:sldMk cId="691846651" sldId="277"/>
            <ac:spMk id="12" creationId="{0CC247EA-E366-07C3-4D4F-B5123CE551FC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13" creationId="{09C18039-DEC4-55BF-8570-83D6E4AEC32E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14" creationId="{223FF0EC-47D3-4A63-9F70-5923CAB91AF2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19" creationId="{46F97BC5-FDF0-4D78-9742-DE64CAF51137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20" creationId="{DD9016BB-992C-1C44-F873-2A9C2204E02D}"/>
          </ac:spMkLst>
        </pc:spChg>
        <pc:spChg chg="mod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22" creationId="{FC253CF0-42EF-77D3-A29C-8E935A3C923A}"/>
          </ac:spMkLst>
        </pc:spChg>
        <pc:spChg chg="add del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28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30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51:13.509" v="992" actId="26606"/>
          <ac:spMkLst>
            <pc:docMk/>
            <pc:sldMk cId="691846651" sldId="277"/>
            <ac:spMk id="32" creationId="{99F74EB5-E547-4FB4-95F5-BCC788F3C4A0}"/>
          </ac:spMkLst>
        </pc:spChg>
        <pc:picChg chg="mod">
          <ac:chgData name="Telu,Venkata Sravan" userId="f96472f5-8b03-429d-976b-3bf1aa52c1f3" providerId="ADAL" clId="{939B3A67-8B3B-412A-BA61-586DF873A31F}" dt="2023-11-14T20:51:13.509" v="992" actId="26606"/>
          <ac:picMkLst>
            <pc:docMk/>
            <pc:sldMk cId="691846651" sldId="277"/>
            <ac:picMk id="5" creationId="{28455B19-40E5-9BE3-951D-F722F2B16F79}"/>
          </ac:picMkLst>
        </pc:picChg>
        <pc:picChg chg="mod">
          <ac:chgData name="Telu,Venkata Sravan" userId="f96472f5-8b03-429d-976b-3bf1aa52c1f3" providerId="ADAL" clId="{939B3A67-8B3B-412A-BA61-586DF873A31F}" dt="2023-11-14T20:51:13.509" v="992" actId="26606"/>
          <ac:picMkLst>
            <pc:docMk/>
            <pc:sldMk cId="691846651" sldId="277"/>
            <ac:picMk id="6" creationId="{97C918C7-5163-A5A7-7381-CDEA2FC2F6D8}"/>
          </ac:picMkLst>
        </pc:picChg>
        <pc:picChg chg="mod">
          <ac:chgData name="Telu,Venkata Sravan" userId="f96472f5-8b03-429d-976b-3bf1aa52c1f3" providerId="ADAL" clId="{939B3A67-8B3B-412A-BA61-586DF873A31F}" dt="2023-11-14T20:51:13.509" v="992" actId="26606"/>
          <ac:picMkLst>
            <pc:docMk/>
            <pc:sldMk cId="691846651" sldId="277"/>
            <ac:picMk id="16" creationId="{37B80C31-E178-F28B-2B69-5A433B711782}"/>
          </ac:picMkLst>
        </pc:picChg>
        <pc:picChg chg="mod">
          <ac:chgData name="Telu,Venkata Sravan" userId="f96472f5-8b03-429d-976b-3bf1aa52c1f3" providerId="ADAL" clId="{939B3A67-8B3B-412A-BA61-586DF873A31F}" dt="2023-11-14T20:51:13.509" v="992" actId="26606"/>
          <ac:picMkLst>
            <pc:docMk/>
            <pc:sldMk cId="691846651" sldId="277"/>
            <ac:picMk id="21" creationId="{15BCEF6A-517B-8239-641F-5CC8DE22D5A0}"/>
          </ac:picMkLst>
        </pc:picChg>
        <pc:picChg chg="mod">
          <ac:chgData name="Telu,Venkata Sravan" userId="f96472f5-8b03-429d-976b-3bf1aa52c1f3" providerId="ADAL" clId="{939B3A67-8B3B-412A-BA61-586DF873A31F}" dt="2023-11-14T20:51:13.509" v="992" actId="26606"/>
          <ac:picMkLst>
            <pc:docMk/>
            <pc:sldMk cId="691846651" sldId="277"/>
            <ac:picMk id="23" creationId="{BD059BAE-B55A-3EBC-1153-B37E2BDD06B0}"/>
          </ac:picMkLst>
        </pc:picChg>
      </pc:sldChg>
      <pc:sldChg chg="modSp mod">
        <pc:chgData name="Telu,Venkata Sravan" userId="f96472f5-8b03-429d-976b-3bf1aa52c1f3" providerId="ADAL" clId="{939B3A67-8B3B-412A-BA61-586DF873A31F}" dt="2023-11-14T23:41:32.727" v="1623" actId="1076"/>
        <pc:sldMkLst>
          <pc:docMk/>
          <pc:sldMk cId="606958767" sldId="278"/>
        </pc:sldMkLst>
        <pc:spChg chg="mod">
          <ac:chgData name="Telu,Venkata Sravan" userId="f96472f5-8b03-429d-976b-3bf1aa52c1f3" providerId="ADAL" clId="{939B3A67-8B3B-412A-BA61-586DF873A31F}" dt="2023-11-13T14:30:28.334" v="807" actId="27636"/>
          <ac:spMkLst>
            <pc:docMk/>
            <pc:sldMk cId="606958767" sldId="278"/>
            <ac:spMk id="2" creationId="{33F98D9F-77A5-77B9-0EFC-8F698AEB2295}"/>
          </ac:spMkLst>
        </pc:spChg>
        <pc:spChg chg="mod">
          <ac:chgData name="Telu,Venkata Sravan" userId="f96472f5-8b03-429d-976b-3bf1aa52c1f3" providerId="ADAL" clId="{939B3A67-8B3B-412A-BA61-586DF873A31F}" dt="2023-11-14T23:41:32.727" v="1623" actId="1076"/>
          <ac:spMkLst>
            <pc:docMk/>
            <pc:sldMk cId="606958767" sldId="278"/>
            <ac:spMk id="4" creationId="{15CA779F-B7D2-C4C4-F1C2-4743AA205122}"/>
          </ac:spMkLst>
        </pc:spChg>
      </pc:sldChg>
      <pc:sldChg chg="modSp mod">
        <pc:chgData name="Telu,Venkata Sravan" userId="f96472f5-8b03-429d-976b-3bf1aa52c1f3" providerId="ADAL" clId="{939B3A67-8B3B-412A-BA61-586DF873A31F}" dt="2023-11-14T23:40:20.857" v="1594" actId="404"/>
        <pc:sldMkLst>
          <pc:docMk/>
          <pc:sldMk cId="2591710999" sldId="279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2591710999" sldId="279"/>
            <ac:spMk id="4" creationId="{5FD9AAA0-4C18-58AF-9FCD-698546C7422E}"/>
          </ac:spMkLst>
        </pc:spChg>
        <pc:spChg chg="mod">
          <ac:chgData name="Telu,Venkata Sravan" userId="f96472f5-8b03-429d-976b-3bf1aa52c1f3" providerId="ADAL" clId="{939B3A67-8B3B-412A-BA61-586DF873A31F}" dt="2023-11-14T23:40:20.857" v="1594" actId="404"/>
          <ac:spMkLst>
            <pc:docMk/>
            <pc:sldMk cId="2591710999" sldId="279"/>
            <ac:spMk id="12" creationId="{81EFE2BA-8EE2-8E90-3388-9B18C70C16E7}"/>
          </ac:spMkLst>
        </pc:spChg>
      </pc:sldChg>
      <pc:sldChg chg="del">
        <pc:chgData name="Telu,Venkata Sravan" userId="f96472f5-8b03-429d-976b-3bf1aa52c1f3" providerId="ADAL" clId="{939B3A67-8B3B-412A-BA61-586DF873A31F}" dt="2023-11-13T14:51:01.871" v="833" actId="47"/>
        <pc:sldMkLst>
          <pc:docMk/>
          <pc:sldMk cId="2488516969" sldId="280"/>
        </pc:sldMkLst>
      </pc:sldChg>
      <pc:sldChg chg="modSp del mod ord">
        <pc:chgData name="Telu,Venkata Sravan" userId="f96472f5-8b03-429d-976b-3bf1aa52c1f3" providerId="ADAL" clId="{939B3A67-8B3B-412A-BA61-586DF873A31F}" dt="2023-11-14T20:35:10.559" v="877" actId="47"/>
        <pc:sldMkLst>
          <pc:docMk/>
          <pc:sldMk cId="4000923352" sldId="281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4000923352" sldId="281"/>
            <ac:spMk id="2" creationId="{3228D2EC-A4A7-3A91-B373-C9048EA92AFC}"/>
          </ac:spMkLst>
        </pc:spChg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4000923352" sldId="281"/>
            <ac:spMk id="3" creationId="{141FECCE-5BD7-F30E-5A62-175521D6C600}"/>
          </ac:spMkLst>
        </pc:spChg>
      </pc:sldChg>
      <pc:sldChg chg="modSp del mod setBg">
        <pc:chgData name="Telu,Venkata Sravan" userId="f96472f5-8b03-429d-976b-3bf1aa52c1f3" providerId="ADAL" clId="{939B3A67-8B3B-412A-BA61-586DF873A31F}" dt="2023-11-14T22:05:46.075" v="1486" actId="47"/>
        <pc:sldMkLst>
          <pc:docMk/>
          <pc:sldMk cId="465698083" sldId="283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465698083" sldId="283"/>
            <ac:spMk id="2" creationId="{DA3E287D-6011-7624-0EA0-26A2B5248DDD}"/>
          </ac:spMkLst>
        </pc:spChg>
        <pc:spChg chg="mod">
          <ac:chgData name="Telu,Venkata Sravan" userId="f96472f5-8b03-429d-976b-3bf1aa52c1f3" providerId="ADAL" clId="{939B3A67-8B3B-412A-BA61-586DF873A31F}" dt="2023-11-13T14:31:40.804" v="826" actId="27636"/>
          <ac:spMkLst>
            <pc:docMk/>
            <pc:sldMk cId="465698083" sldId="283"/>
            <ac:spMk id="3" creationId="{30A1FDDB-100F-9A5A-BC1A-85396E8C96E4}"/>
          </ac:spMkLst>
        </pc:spChg>
      </pc:sldChg>
      <pc:sldChg chg="addSp delSp modSp mod modTransition setBg addAnim delAnim modAnim setClrOvrMap">
        <pc:chgData name="Telu,Venkata Sravan" userId="f96472f5-8b03-429d-976b-3bf1aa52c1f3" providerId="ADAL" clId="{939B3A67-8B3B-412A-BA61-586DF873A31F}" dt="2023-11-14T23:09:24.440" v="1528"/>
        <pc:sldMkLst>
          <pc:docMk/>
          <pc:sldMk cId="3089179662" sldId="285"/>
        </pc:sldMkLst>
        <pc:spChg chg="mod">
          <ac:chgData name="Telu,Venkata Sravan" userId="f96472f5-8b03-429d-976b-3bf1aa52c1f3" providerId="ADAL" clId="{939B3A67-8B3B-412A-BA61-586DF873A31F}" dt="2023-11-14T21:39:54.731" v="1075" actId="26606"/>
          <ac:spMkLst>
            <pc:docMk/>
            <pc:sldMk cId="3089179662" sldId="285"/>
            <ac:spMk id="2" creationId="{EB2B27EF-A103-2520-93FB-37231BE5C2A9}"/>
          </ac:spMkLst>
        </pc:spChg>
        <pc:spChg chg="add del">
          <ac:chgData name="Telu,Venkata Sravan" userId="f96472f5-8b03-429d-976b-3bf1aa52c1f3" providerId="ADAL" clId="{939B3A67-8B3B-412A-BA61-586DF873A31F}" dt="2023-11-14T21:36:51.839" v="1038" actId="26606"/>
          <ac:spMkLst>
            <pc:docMk/>
            <pc:sldMk cId="3089179662" sldId="285"/>
            <ac:spMk id="5" creationId="{8D1AD6B3-BE88-4CEB-BA17-790657CC4729}"/>
          </ac:spMkLst>
        </pc:spChg>
        <pc:spChg chg="add del">
          <ac:chgData name="Telu,Venkata Sravan" userId="f96472f5-8b03-429d-976b-3bf1aa52c1f3" providerId="ADAL" clId="{939B3A67-8B3B-412A-BA61-586DF873A31F}" dt="2023-11-14T16:33:38.898" v="849" actId="26606"/>
          <ac:spMkLst>
            <pc:docMk/>
            <pc:sldMk cId="3089179662" sldId="285"/>
            <ac:spMk id="8" creationId="{71B2258F-86CA-4D4D-8270-BC05FCDEBFB3}"/>
          </ac:spMkLst>
        </pc:spChg>
        <pc:spChg chg="add del">
          <ac:chgData name="Telu,Venkata Sravan" userId="f96472f5-8b03-429d-976b-3bf1aa52c1f3" providerId="ADAL" clId="{939B3A67-8B3B-412A-BA61-586DF873A31F}" dt="2023-11-14T21:36:51.839" v="1038" actId="26606"/>
          <ac:spMkLst>
            <pc:docMk/>
            <pc:sldMk cId="3089179662" sldId="285"/>
            <ac:spMk id="9" creationId="{A3363022-C969-41E9-8EB2-E4C94908C1FA}"/>
          </ac:spMkLst>
        </pc:spChg>
        <pc:spChg chg="add del">
          <ac:chgData name="Telu,Venkata Sravan" userId="f96472f5-8b03-429d-976b-3bf1aa52c1f3" providerId="ADAL" clId="{939B3A67-8B3B-412A-BA61-586DF873A31F}" dt="2023-11-14T16:33:45.897" v="851" actId="26606"/>
          <ac:spMkLst>
            <pc:docMk/>
            <pc:sldMk cId="3089179662" sldId="285"/>
            <ac:spMk id="10" creationId="{AB58EF07-17C2-48CF-ABB0-EEF1F17CB8F0}"/>
          </ac:spMkLst>
        </pc:spChg>
        <pc:spChg chg="add del">
          <ac:chgData name="Telu,Venkata Sravan" userId="f96472f5-8b03-429d-976b-3bf1aa52c1f3" providerId="ADAL" clId="{939B3A67-8B3B-412A-BA61-586DF873A31F}" dt="2023-11-14T16:33:45.897" v="851" actId="26606"/>
          <ac:spMkLst>
            <pc:docMk/>
            <pc:sldMk cId="3089179662" sldId="285"/>
            <ac:spMk id="11" creationId="{0671A8AE-40A1-4631-A6B8-581AFF065482}"/>
          </ac:spMkLst>
        </pc:spChg>
        <pc:spChg chg="add del">
          <ac:chgData name="Telu,Venkata Sravan" userId="f96472f5-8b03-429d-976b-3bf1aa52c1f3" providerId="ADAL" clId="{939B3A67-8B3B-412A-BA61-586DF873A31F}" dt="2023-11-14T16:33:45.897" v="851" actId="26606"/>
          <ac:spMkLst>
            <pc:docMk/>
            <pc:sldMk cId="3089179662" sldId="285"/>
            <ac:spMk id="12" creationId="{AF2F604E-43BE-4DC3-B983-E071523364F8}"/>
          </ac:spMkLst>
        </pc:spChg>
        <pc:spChg chg="add del">
          <ac:chgData name="Telu,Venkata Sravan" userId="f96472f5-8b03-429d-976b-3bf1aa52c1f3" providerId="ADAL" clId="{939B3A67-8B3B-412A-BA61-586DF873A31F}" dt="2023-11-14T16:33:45.897" v="851" actId="26606"/>
          <ac:spMkLst>
            <pc:docMk/>
            <pc:sldMk cId="3089179662" sldId="285"/>
            <ac:spMk id="14" creationId="{08C9B587-E65E-4B52-B37C-ABEBB6E87928}"/>
          </ac:spMkLst>
        </pc:spChg>
        <pc:spChg chg="add del">
          <ac:chgData name="Telu,Venkata Sravan" userId="f96472f5-8b03-429d-976b-3bf1aa52c1f3" providerId="ADAL" clId="{939B3A67-8B3B-412A-BA61-586DF873A31F}" dt="2023-11-14T16:33:48.296" v="854" actId="26606"/>
          <ac:spMkLst>
            <pc:docMk/>
            <pc:sldMk cId="3089179662" sldId="285"/>
            <ac:spMk id="16" creationId="{C1DD1A8A-57D5-4A81-AD04-532B043C5611}"/>
          </ac:spMkLst>
        </pc:spChg>
        <pc:spChg chg="add del">
          <ac:chgData name="Telu,Venkata Sravan" userId="f96472f5-8b03-429d-976b-3bf1aa52c1f3" providerId="ADAL" clId="{939B3A67-8B3B-412A-BA61-586DF873A31F}" dt="2023-11-14T16:33:48.296" v="854" actId="26606"/>
          <ac:spMkLst>
            <pc:docMk/>
            <pc:sldMk cId="3089179662" sldId="285"/>
            <ac:spMk id="18" creationId="{007891EC-4501-44ED-A8C8-B11B6DB767AB}"/>
          </ac:spMkLst>
        </pc:spChg>
        <pc:spChg chg="add del">
          <ac:chgData name="Telu,Venkata Sravan" userId="f96472f5-8b03-429d-976b-3bf1aa52c1f3" providerId="ADAL" clId="{939B3A67-8B3B-412A-BA61-586DF873A31F}" dt="2023-11-14T21:39:48.524" v="1068" actId="26606"/>
          <ac:spMkLst>
            <pc:docMk/>
            <pc:sldMk cId="3089179662" sldId="285"/>
            <ac:spMk id="23" creationId="{275D6C10-B5A7-4715-803E-0501C9C2CC21}"/>
          </ac:spMkLst>
        </pc:spChg>
        <pc:spChg chg="add del">
          <ac:chgData name="Telu,Venkata Sravan" userId="f96472f5-8b03-429d-976b-3bf1aa52c1f3" providerId="ADAL" clId="{939B3A67-8B3B-412A-BA61-586DF873A31F}" dt="2023-11-14T21:39:50.786" v="1070" actId="26606"/>
          <ac:spMkLst>
            <pc:docMk/>
            <pc:sldMk cId="3089179662" sldId="285"/>
            <ac:spMk id="25" creationId="{A3363022-C969-41E9-8EB2-E4C94908C1FA}"/>
          </ac:spMkLst>
        </pc:spChg>
        <pc:spChg chg="add del">
          <ac:chgData name="Telu,Venkata Sravan" userId="f96472f5-8b03-429d-976b-3bf1aa52c1f3" providerId="ADAL" clId="{939B3A67-8B3B-412A-BA61-586DF873A31F}" dt="2023-11-14T21:39:30.218" v="1063" actId="26606"/>
          <ac:spMkLst>
            <pc:docMk/>
            <pc:sldMk cId="3089179662" sldId="285"/>
            <ac:spMk id="26" creationId="{275D6C10-B5A7-4715-803E-0501C9C2CC21}"/>
          </ac:spMkLst>
        </pc:spChg>
        <pc:spChg chg="add del">
          <ac:chgData name="Telu,Venkata Sravan" userId="f96472f5-8b03-429d-976b-3bf1aa52c1f3" providerId="ADAL" clId="{939B3A67-8B3B-412A-BA61-586DF873A31F}" dt="2023-11-14T21:39:50.786" v="1070" actId="26606"/>
          <ac:spMkLst>
            <pc:docMk/>
            <pc:sldMk cId="3089179662" sldId="285"/>
            <ac:spMk id="27" creationId="{8D1AD6B3-BE88-4CEB-BA17-790657CC4729}"/>
          </ac:spMkLst>
        </pc:spChg>
        <pc:spChg chg="add del">
          <ac:chgData name="Telu,Venkata Sravan" userId="f96472f5-8b03-429d-976b-3bf1aa52c1f3" providerId="ADAL" clId="{939B3A67-8B3B-412A-BA61-586DF873A31F}" dt="2023-11-14T21:39:36.008" v="1065" actId="26606"/>
          <ac:spMkLst>
            <pc:docMk/>
            <pc:sldMk cId="3089179662" sldId="285"/>
            <ac:spMk id="28" creationId="{275D6C10-B5A7-4715-803E-0501C9C2CC21}"/>
          </ac:spMkLst>
        </pc:spChg>
        <pc:spChg chg="add del">
          <ac:chgData name="Telu,Venkata Sravan" userId="f96472f5-8b03-429d-976b-3bf1aa52c1f3" providerId="ADAL" clId="{939B3A67-8B3B-412A-BA61-586DF873A31F}" dt="2023-11-14T21:39:52.945" v="1072" actId="26606"/>
          <ac:spMkLst>
            <pc:docMk/>
            <pc:sldMk cId="3089179662" sldId="285"/>
            <ac:spMk id="35" creationId="{65219498-D544-41AC-98FE-8F956EF66A62}"/>
          </ac:spMkLst>
        </pc:spChg>
        <pc:spChg chg="add del">
          <ac:chgData name="Telu,Venkata Sravan" userId="f96472f5-8b03-429d-976b-3bf1aa52c1f3" providerId="ADAL" clId="{939B3A67-8B3B-412A-BA61-586DF873A31F}" dt="2023-11-14T21:39:52.945" v="1072" actId="26606"/>
          <ac:spMkLst>
            <pc:docMk/>
            <pc:sldMk cId="3089179662" sldId="285"/>
            <ac:spMk id="36" creationId="{F500DBFC-17A9-4E0A-AEE2-A49F9AEEF0FD}"/>
          </ac:spMkLst>
        </pc:spChg>
        <pc:spChg chg="add del">
          <ac:chgData name="Telu,Venkata Sravan" userId="f96472f5-8b03-429d-976b-3bf1aa52c1f3" providerId="ADAL" clId="{939B3A67-8B3B-412A-BA61-586DF873A31F}" dt="2023-11-14T21:39:54.701" v="1074" actId="26606"/>
          <ac:spMkLst>
            <pc:docMk/>
            <pc:sldMk cId="3089179662" sldId="285"/>
            <ac:spMk id="42" creationId="{2791B33F-CE76-4EF1-8227-54ED041CD4BD}"/>
          </ac:spMkLst>
        </pc:spChg>
        <pc:spChg chg="add">
          <ac:chgData name="Telu,Venkata Sravan" userId="f96472f5-8b03-429d-976b-3bf1aa52c1f3" providerId="ADAL" clId="{939B3A67-8B3B-412A-BA61-586DF873A31F}" dt="2023-11-14T21:39:54.731" v="1075" actId="26606"/>
          <ac:spMkLst>
            <pc:docMk/>
            <pc:sldMk cId="3089179662" sldId="285"/>
            <ac:spMk id="44" creationId="{DED2895B-C79F-4775-994F-1C4D2A4AFC6C}"/>
          </ac:spMkLst>
        </pc:spChg>
        <pc:grpChg chg="add del">
          <ac:chgData name="Telu,Venkata Sravan" userId="f96472f5-8b03-429d-976b-3bf1aa52c1f3" providerId="ADAL" clId="{939B3A67-8B3B-412A-BA61-586DF873A31F}" dt="2023-11-14T21:36:51.839" v="1038" actId="26606"/>
          <ac:grpSpMkLst>
            <pc:docMk/>
            <pc:sldMk cId="3089179662" sldId="285"/>
            <ac:grpSpMk id="7" creationId="{89D1390B-7E13-4B4F-9CB2-391063412E54}"/>
          </ac:grpSpMkLst>
        </pc:grpChg>
        <pc:grpChg chg="add del">
          <ac:chgData name="Telu,Venkata Sravan" userId="f96472f5-8b03-429d-976b-3bf1aa52c1f3" providerId="ADAL" clId="{939B3A67-8B3B-412A-BA61-586DF873A31F}" dt="2023-11-14T21:39:50.786" v="1070" actId="26606"/>
          <ac:grpSpMkLst>
            <pc:docMk/>
            <pc:sldMk cId="3089179662" sldId="285"/>
            <ac:grpSpMk id="30" creationId="{89D1390B-7E13-4B4F-9CB2-391063412E54}"/>
          </ac:grpSpMkLst>
        </pc:grpChg>
        <pc:grpChg chg="add del">
          <ac:chgData name="Telu,Venkata Sravan" userId="f96472f5-8b03-429d-976b-3bf1aa52c1f3" providerId="ADAL" clId="{939B3A67-8B3B-412A-BA61-586DF873A31F}" dt="2023-11-14T21:39:52.945" v="1072" actId="26606"/>
          <ac:grpSpMkLst>
            <pc:docMk/>
            <pc:sldMk cId="3089179662" sldId="285"/>
            <ac:grpSpMk id="37" creationId="{D74613BB-817C-4C4F-8A24-4936F2F064C0}"/>
          </ac:grpSpMkLst>
        </pc:grpChg>
        <pc:picChg chg="add del mod">
          <ac:chgData name="Telu,Venkata Sravan" userId="f96472f5-8b03-429d-976b-3bf1aa52c1f3" providerId="ADAL" clId="{939B3A67-8B3B-412A-BA61-586DF873A31F}" dt="2023-11-14T21:34:43.525" v="1024" actId="478"/>
          <ac:picMkLst>
            <pc:docMk/>
            <pc:sldMk cId="3089179662" sldId="285"/>
            <ac:picMk id="3" creationId="{DB3F72B3-702D-1D52-8042-8F1A88C43F3D}"/>
          </ac:picMkLst>
        </pc:picChg>
        <pc:picChg chg="add del">
          <ac:chgData name="Telu,Venkata Sravan" userId="f96472f5-8b03-429d-976b-3bf1aa52c1f3" providerId="ADAL" clId="{939B3A67-8B3B-412A-BA61-586DF873A31F}" dt="2023-11-14T16:33:38.898" v="849" actId="26606"/>
          <ac:picMkLst>
            <pc:docMk/>
            <pc:sldMk cId="3089179662" sldId="285"/>
            <ac:picMk id="4" creationId="{7D09C7C3-4E6A-CA92-8841-165F5E1674CE}"/>
          </ac:picMkLst>
        </pc:picChg>
        <pc:picChg chg="add del">
          <ac:chgData name="Telu,Venkata Sravan" userId="f96472f5-8b03-429d-976b-3bf1aa52c1f3" providerId="ADAL" clId="{939B3A67-8B3B-412A-BA61-586DF873A31F}" dt="2023-11-14T21:36:51.839" v="1038" actId="26606"/>
          <ac:picMkLst>
            <pc:docMk/>
            <pc:sldMk cId="3089179662" sldId="285"/>
            <ac:picMk id="6" creationId="{7C2834E3-2963-445A-0C0E-7223105D0AFE}"/>
          </ac:picMkLst>
        </pc:picChg>
        <pc:picChg chg="add del">
          <ac:chgData name="Telu,Venkata Sravan" userId="f96472f5-8b03-429d-976b-3bf1aa52c1f3" providerId="ADAL" clId="{939B3A67-8B3B-412A-BA61-586DF873A31F}" dt="2023-11-14T16:33:45.897" v="851" actId="26606"/>
          <ac:picMkLst>
            <pc:docMk/>
            <pc:sldMk cId="3089179662" sldId="285"/>
            <ac:picMk id="13" creationId="{EA0F3CFD-D023-FC44-EC3B-4063FA06751F}"/>
          </ac:picMkLst>
        </pc:picChg>
        <pc:picChg chg="add del">
          <ac:chgData name="Telu,Venkata Sravan" userId="f96472f5-8b03-429d-976b-3bf1aa52c1f3" providerId="ADAL" clId="{939B3A67-8B3B-412A-BA61-586DF873A31F}" dt="2023-11-14T16:33:48.296" v="854" actId="26606"/>
          <ac:picMkLst>
            <pc:docMk/>
            <pc:sldMk cId="3089179662" sldId="285"/>
            <ac:picMk id="17" creationId="{D1B5F26B-6682-3DA8-DD34-AC05DD925516}"/>
          </ac:picMkLst>
        </pc:picChg>
        <pc:picChg chg="add mod">
          <ac:chgData name="Telu,Venkata Sravan" userId="f96472f5-8b03-429d-976b-3bf1aa52c1f3" providerId="ADAL" clId="{939B3A67-8B3B-412A-BA61-586DF873A31F}" dt="2023-11-14T21:39:54.731" v="1075" actId="26606"/>
          <ac:picMkLst>
            <pc:docMk/>
            <pc:sldMk cId="3089179662" sldId="285"/>
            <ac:picMk id="21" creationId="{2DC88546-F23D-1247-1DA7-B6A4F81EB4FB}"/>
          </ac:picMkLst>
        </pc:picChg>
      </pc:sldChg>
      <pc:sldChg chg="addSp modSp mod ord setBg modAnim">
        <pc:chgData name="Telu,Venkata Sravan" userId="f96472f5-8b03-429d-976b-3bf1aa52c1f3" providerId="ADAL" clId="{939B3A67-8B3B-412A-BA61-586DF873A31F}" dt="2023-11-14T23:42:09.746" v="1636" actId="1076"/>
        <pc:sldMkLst>
          <pc:docMk/>
          <pc:sldMk cId="3446472071" sldId="286"/>
        </pc:sldMkLst>
        <pc:spChg chg="mod">
          <ac:chgData name="Telu,Venkata Sravan" userId="f96472f5-8b03-429d-976b-3bf1aa52c1f3" providerId="ADAL" clId="{939B3A67-8B3B-412A-BA61-586DF873A31F}" dt="2023-11-14T21:52:31.124" v="1361" actId="26606"/>
          <ac:spMkLst>
            <pc:docMk/>
            <pc:sldMk cId="3446472071" sldId="286"/>
            <ac:spMk id="2" creationId="{0CA5A8BA-BC4C-10CD-F6D6-BEDCB2DE7F28}"/>
          </ac:spMkLst>
        </pc:spChg>
        <pc:spChg chg="mod">
          <ac:chgData name="Telu,Venkata Sravan" userId="f96472f5-8b03-429d-976b-3bf1aa52c1f3" providerId="ADAL" clId="{939B3A67-8B3B-412A-BA61-586DF873A31F}" dt="2023-11-14T21:57:27.164" v="1391" actId="14100"/>
          <ac:spMkLst>
            <pc:docMk/>
            <pc:sldMk cId="3446472071" sldId="286"/>
            <ac:spMk id="4" creationId="{9B70348E-0E2A-96CA-3B7F-59C1975A3A22}"/>
          </ac:spMkLst>
        </pc:spChg>
        <pc:spChg chg="mod">
          <ac:chgData name="Telu,Venkata Sravan" userId="f96472f5-8b03-429d-976b-3bf1aa52c1f3" providerId="ADAL" clId="{939B3A67-8B3B-412A-BA61-586DF873A31F}" dt="2023-11-14T23:42:09.746" v="1636" actId="1076"/>
          <ac:spMkLst>
            <pc:docMk/>
            <pc:sldMk cId="3446472071" sldId="286"/>
            <ac:spMk id="7" creationId="{0CC8E9A7-D4BC-156B-F7A8-5390008B049D}"/>
          </ac:spMkLst>
        </pc:spChg>
        <pc:spChg chg="add">
          <ac:chgData name="Telu,Venkata Sravan" userId="f96472f5-8b03-429d-976b-3bf1aa52c1f3" providerId="ADAL" clId="{939B3A67-8B3B-412A-BA61-586DF873A31F}" dt="2023-11-14T21:52:31.124" v="1361" actId="26606"/>
          <ac:spMkLst>
            <pc:docMk/>
            <pc:sldMk cId="3446472071" sldId="286"/>
            <ac:spMk id="12" creationId="{53B021B3-DE93-4AB7-8A18-CF5F1CED88B8}"/>
          </ac:spMkLst>
        </pc:spChg>
        <pc:spChg chg="add">
          <ac:chgData name="Telu,Venkata Sravan" userId="f96472f5-8b03-429d-976b-3bf1aa52c1f3" providerId="ADAL" clId="{939B3A67-8B3B-412A-BA61-586DF873A31F}" dt="2023-11-14T21:52:31.124" v="1361" actId="26606"/>
          <ac:spMkLst>
            <pc:docMk/>
            <pc:sldMk cId="3446472071" sldId="286"/>
            <ac:spMk id="14" creationId="{52D502E5-F6B4-4D58-B4AE-FC466FF15EE8}"/>
          </ac:spMkLst>
        </pc:spChg>
        <pc:spChg chg="add">
          <ac:chgData name="Telu,Venkata Sravan" userId="f96472f5-8b03-429d-976b-3bf1aa52c1f3" providerId="ADAL" clId="{939B3A67-8B3B-412A-BA61-586DF873A31F}" dt="2023-11-14T21:52:31.124" v="1361" actId="26606"/>
          <ac:spMkLst>
            <pc:docMk/>
            <pc:sldMk cId="3446472071" sldId="286"/>
            <ac:spMk id="16" creationId="{9DECDBF4-02B6-4BB4-B65B-B8107AD6A9E8}"/>
          </ac:spMkLst>
        </pc:spChg>
      </pc:sldChg>
      <pc:sldChg chg="del">
        <pc:chgData name="Telu,Venkata Sravan" userId="f96472f5-8b03-429d-976b-3bf1aa52c1f3" providerId="ADAL" clId="{939B3A67-8B3B-412A-BA61-586DF873A31F}" dt="2023-11-13T14:51:03.919" v="834" actId="47"/>
        <pc:sldMkLst>
          <pc:docMk/>
          <pc:sldMk cId="3855411872" sldId="287"/>
        </pc:sldMkLst>
      </pc:sldChg>
      <pc:sldChg chg="modSp add del">
        <pc:chgData name="Telu,Venkata Sravan" userId="f96472f5-8b03-429d-976b-3bf1aa52c1f3" providerId="ADAL" clId="{939B3A67-8B3B-412A-BA61-586DF873A31F}" dt="2023-11-14T20:34:12.267" v="876" actId="47"/>
        <pc:sldMkLst>
          <pc:docMk/>
          <pc:sldMk cId="266492641" sldId="288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266492641" sldId="288"/>
            <ac:spMk id="7" creationId="{08F411DA-EC58-7A24-276D-F3F9D32E7F38}"/>
          </ac:spMkLst>
        </pc:spChg>
      </pc:sldChg>
      <pc:sldChg chg="modSp del">
        <pc:chgData name="Telu,Venkata Sravan" userId="f96472f5-8b03-429d-976b-3bf1aa52c1f3" providerId="ADAL" clId="{939B3A67-8B3B-412A-BA61-586DF873A31F}" dt="2023-11-14T21:58:07.466" v="1397" actId="47"/>
        <pc:sldMkLst>
          <pc:docMk/>
          <pc:sldMk cId="3867448381" sldId="289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3867448381" sldId="289"/>
            <ac:spMk id="3" creationId="{6BF49584-A325-5CF1-97F5-F4A7FC9BCD8E}"/>
          </ac:spMkLst>
        </pc:spChg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3867448381" sldId="289"/>
            <ac:spMk id="4" creationId="{CC7C9AEF-7665-98B4-61E8-26A09163CFA4}"/>
          </ac:spMkLst>
        </pc:spChg>
      </pc:sldChg>
      <pc:sldChg chg="new del">
        <pc:chgData name="Telu,Venkata Sravan" userId="f96472f5-8b03-429d-976b-3bf1aa52c1f3" providerId="ADAL" clId="{939B3A67-8B3B-412A-BA61-586DF873A31F}" dt="2023-11-09T23:08:40.624" v="141" actId="47"/>
        <pc:sldMkLst>
          <pc:docMk/>
          <pc:sldMk cId="490737020" sldId="290"/>
        </pc:sldMkLst>
      </pc:sldChg>
      <pc:sldChg chg="addSp delSp modSp new del mod ord modTransition setBg">
        <pc:chgData name="Telu,Venkata Sravan" userId="f96472f5-8b03-429d-976b-3bf1aa52c1f3" providerId="ADAL" clId="{939B3A67-8B3B-412A-BA61-586DF873A31F}" dt="2023-11-14T21:55:23.627" v="1372" actId="47"/>
        <pc:sldMkLst>
          <pc:docMk/>
          <pc:sldMk cId="1222053096" sldId="291"/>
        </pc:sldMkLst>
        <pc:spChg chg="mod">
          <ac:chgData name="Telu,Venkata Sravan" userId="f96472f5-8b03-429d-976b-3bf1aa52c1f3" providerId="ADAL" clId="{939B3A67-8B3B-412A-BA61-586DF873A31F}" dt="2023-11-14T20:37:02.983" v="935" actId="26606"/>
          <ac:spMkLst>
            <pc:docMk/>
            <pc:sldMk cId="1222053096" sldId="291"/>
            <ac:spMk id="2" creationId="{FCC255D5-9845-AD84-5D0F-9C5368E17255}"/>
          </ac:spMkLst>
        </pc:spChg>
        <pc:spChg chg="add del mod">
          <ac:chgData name="Telu,Venkata Sravan" userId="f96472f5-8b03-429d-976b-3bf1aa52c1f3" providerId="ADAL" clId="{939B3A67-8B3B-412A-BA61-586DF873A31F}" dt="2023-11-14T20:37:02.983" v="935" actId="26606"/>
          <ac:spMkLst>
            <pc:docMk/>
            <pc:sldMk cId="1222053096" sldId="291"/>
            <ac:spMk id="3" creationId="{075CCE4D-FCC7-F0D5-D3A7-0E2FB8737739}"/>
          </ac:spMkLst>
        </pc:spChg>
        <pc:spChg chg="add del">
          <ac:chgData name="Telu,Venkata Sravan" userId="f96472f5-8b03-429d-976b-3bf1aa52c1f3" providerId="ADAL" clId="{939B3A67-8B3B-412A-BA61-586DF873A31F}" dt="2023-11-14T20:36:38.180" v="931" actId="26606"/>
          <ac:spMkLst>
            <pc:docMk/>
            <pc:sldMk cId="1222053096" sldId="291"/>
            <ac:spMk id="6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36:38.180" v="931" actId="26606"/>
          <ac:spMkLst>
            <pc:docMk/>
            <pc:sldMk cId="1222053096" sldId="291"/>
            <ac:spMk id="9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0:36:38.180" v="931" actId="26606"/>
          <ac:spMkLst>
            <pc:docMk/>
            <pc:sldMk cId="1222053096" sldId="291"/>
            <ac:spMk id="13" creationId="{99F74EB5-E547-4FB4-95F5-BCC788F3C4A0}"/>
          </ac:spMkLst>
        </pc:spChg>
        <pc:spChg chg="add del">
          <ac:chgData name="Telu,Venkata Sravan" userId="f96472f5-8b03-429d-976b-3bf1aa52c1f3" providerId="ADAL" clId="{939B3A67-8B3B-412A-BA61-586DF873A31F}" dt="2023-11-14T20:36:57.660" v="933" actId="26606"/>
          <ac:spMkLst>
            <pc:docMk/>
            <pc:sldMk cId="1222053096" sldId="291"/>
            <ac:spMk id="15" creationId="{35DB3719-6FDC-4E5D-891D-FF40B7300F64}"/>
          </ac:spMkLst>
        </pc:spChg>
        <pc:spChg chg="add del">
          <ac:chgData name="Telu,Venkata Sravan" userId="f96472f5-8b03-429d-976b-3bf1aa52c1f3" providerId="ADAL" clId="{939B3A67-8B3B-412A-BA61-586DF873A31F}" dt="2023-11-14T20:36:57.660" v="933" actId="26606"/>
          <ac:spMkLst>
            <pc:docMk/>
            <pc:sldMk cId="1222053096" sldId="291"/>
            <ac:spMk id="16" creationId="{E0CBAC23-2E3F-4A90-BA59-F8299F6A5439}"/>
          </ac:spMkLst>
        </pc:spChg>
        <pc:spChg chg="add del">
          <ac:chgData name="Telu,Venkata Sravan" userId="f96472f5-8b03-429d-976b-3bf1aa52c1f3" providerId="ADAL" clId="{939B3A67-8B3B-412A-BA61-586DF873A31F}" dt="2023-11-14T20:37:02.983" v="935" actId="26606"/>
          <ac:spMkLst>
            <pc:docMk/>
            <pc:sldMk cId="1222053096" sldId="291"/>
            <ac:spMk id="19" creationId="{7301F447-EEF7-48F5-AF73-7566EE7F64AD}"/>
          </ac:spMkLst>
        </pc:spChg>
        <pc:spChg chg="add del">
          <ac:chgData name="Telu,Venkata Sravan" userId="f96472f5-8b03-429d-976b-3bf1aa52c1f3" providerId="ADAL" clId="{939B3A67-8B3B-412A-BA61-586DF873A31F}" dt="2023-11-14T20:37:02.983" v="935" actId="26606"/>
          <ac:spMkLst>
            <pc:docMk/>
            <pc:sldMk cId="1222053096" sldId="291"/>
            <ac:spMk id="20" creationId="{F7117410-A2A4-4085-9ADC-46744551DBDE}"/>
          </ac:spMkLst>
        </pc:spChg>
        <pc:spChg chg="add del">
          <ac:chgData name="Telu,Venkata Sravan" userId="f96472f5-8b03-429d-976b-3bf1aa52c1f3" providerId="ADAL" clId="{939B3A67-8B3B-412A-BA61-586DF873A31F}" dt="2023-11-14T20:37:02.983" v="935" actId="26606"/>
          <ac:spMkLst>
            <pc:docMk/>
            <pc:sldMk cId="1222053096" sldId="291"/>
            <ac:spMk id="21" creationId="{99F74EB5-E547-4FB4-95F5-BCC788F3C4A0}"/>
          </ac:spMkLst>
        </pc:spChg>
        <pc:grpChg chg="add del">
          <ac:chgData name="Telu,Venkata Sravan" userId="f96472f5-8b03-429d-976b-3bf1aa52c1f3" providerId="ADAL" clId="{939B3A67-8B3B-412A-BA61-586DF873A31F}" dt="2023-11-13T14:52:00.450" v="839" actId="26606"/>
          <ac:grpSpMkLst>
            <pc:docMk/>
            <pc:sldMk cId="1222053096" sldId="291"/>
            <ac:grpSpMk id="10" creationId="{59D47941-986F-4A15-FC41-7527D904BDD5}"/>
          </ac:grpSpMkLst>
        </pc:grpChg>
        <pc:graphicFrameChg chg="add del">
          <ac:chgData name="Telu,Venkata Sravan" userId="f96472f5-8b03-429d-976b-3bf1aa52c1f3" providerId="ADAL" clId="{939B3A67-8B3B-412A-BA61-586DF873A31F}" dt="2023-11-13T14:52:08.172" v="841" actId="26606"/>
          <ac:graphicFrameMkLst>
            <pc:docMk/>
            <pc:sldMk cId="1222053096" sldId="291"/>
            <ac:graphicFrameMk id="5" creationId="{A710A8BD-ACFB-4F0E-53D3-AB55D270D871}"/>
          </ac:graphicFrameMkLst>
        </pc:graphicFrameChg>
        <pc:graphicFrameChg chg="add del">
          <ac:chgData name="Telu,Venkata Sravan" userId="f96472f5-8b03-429d-976b-3bf1aa52c1f3" providerId="ADAL" clId="{939B3A67-8B3B-412A-BA61-586DF873A31F}" dt="2023-11-13T14:52:12.720" v="843" actId="26606"/>
          <ac:graphicFrameMkLst>
            <pc:docMk/>
            <pc:sldMk cId="1222053096" sldId="291"/>
            <ac:graphicFrameMk id="8" creationId="{163A53EC-08C1-5B15-F23B-498DA8D5DB22}"/>
          </ac:graphicFrameMkLst>
        </pc:graphicFrameChg>
        <pc:graphicFrameChg chg="add del">
          <ac:chgData name="Telu,Venkata Sravan" userId="f96472f5-8b03-429d-976b-3bf1aa52c1f3" providerId="ADAL" clId="{939B3A67-8B3B-412A-BA61-586DF873A31F}" dt="2023-11-13T14:52:15.835" v="845" actId="26606"/>
          <ac:graphicFrameMkLst>
            <pc:docMk/>
            <pc:sldMk cId="1222053096" sldId="291"/>
            <ac:graphicFrameMk id="11" creationId="{F43E001C-9B4D-B781-FC23-113F9BE8CC1F}"/>
          </ac:graphicFrameMkLst>
        </pc:graphicFrameChg>
        <pc:graphicFrameChg chg="add del">
          <ac:chgData name="Telu,Venkata Sravan" userId="f96472f5-8b03-429d-976b-3bf1aa52c1f3" providerId="ADAL" clId="{939B3A67-8B3B-412A-BA61-586DF873A31F}" dt="2023-11-14T20:36:38.180" v="931" actId="26606"/>
          <ac:graphicFrameMkLst>
            <pc:docMk/>
            <pc:sldMk cId="1222053096" sldId="291"/>
            <ac:graphicFrameMk id="12" creationId="{DD763E6E-902A-C9C3-A681-7D72315A03B8}"/>
          </ac:graphicFrameMkLst>
        </pc:graphicFrameChg>
        <pc:graphicFrameChg chg="add del">
          <ac:chgData name="Telu,Venkata Sravan" userId="f96472f5-8b03-429d-976b-3bf1aa52c1f3" providerId="ADAL" clId="{939B3A67-8B3B-412A-BA61-586DF873A31F}" dt="2023-11-14T20:36:57.660" v="933" actId="26606"/>
          <ac:graphicFrameMkLst>
            <pc:docMk/>
            <pc:sldMk cId="1222053096" sldId="291"/>
            <ac:graphicFrameMk id="17" creationId="{FC28301E-1FDD-0909-202C-F91EB10C9224}"/>
          </ac:graphicFrameMkLst>
        </pc:graphicFrameChg>
        <pc:graphicFrameChg chg="add del">
          <ac:chgData name="Telu,Venkata Sravan" userId="f96472f5-8b03-429d-976b-3bf1aa52c1f3" providerId="ADAL" clId="{939B3A67-8B3B-412A-BA61-586DF873A31F}" dt="2023-11-14T20:37:02.983" v="935" actId="26606"/>
          <ac:graphicFrameMkLst>
            <pc:docMk/>
            <pc:sldMk cId="1222053096" sldId="291"/>
            <ac:graphicFrameMk id="22" creationId="{DD763E6E-902A-C9C3-A681-7D72315A03B8}"/>
          </ac:graphicFrameMkLst>
        </pc:graphicFrameChg>
        <pc:picChg chg="add del">
          <ac:chgData name="Telu,Venkata Sravan" userId="f96472f5-8b03-429d-976b-3bf1aa52c1f3" providerId="ADAL" clId="{939B3A67-8B3B-412A-BA61-586DF873A31F}" dt="2023-11-13T14:52:00.450" v="839" actId="26606"/>
          <ac:picMkLst>
            <pc:docMk/>
            <pc:sldMk cId="1222053096" sldId="291"/>
            <ac:picMk id="7" creationId="{9DE518AD-F173-5057-0208-FF4C3F739FED}"/>
          </ac:picMkLst>
        </pc:picChg>
      </pc:sldChg>
      <pc:sldChg chg="addSp delSp modSp new del mod modClrScheme chgLayout">
        <pc:chgData name="Telu,Venkata Sravan" userId="f96472f5-8b03-429d-976b-3bf1aa52c1f3" providerId="ADAL" clId="{939B3A67-8B3B-412A-BA61-586DF873A31F}" dt="2023-11-14T21:55:39.437" v="1374" actId="47"/>
        <pc:sldMkLst>
          <pc:docMk/>
          <pc:sldMk cId="3644768834" sldId="292"/>
        </pc:sldMkLst>
        <pc:spChg chg="del mod ord">
          <ac:chgData name="Telu,Venkata Sravan" userId="f96472f5-8b03-429d-976b-3bf1aa52c1f3" providerId="ADAL" clId="{939B3A67-8B3B-412A-BA61-586DF873A31F}" dt="2023-11-09T23:13:04.226" v="405" actId="700"/>
          <ac:spMkLst>
            <pc:docMk/>
            <pc:sldMk cId="3644768834" sldId="292"/>
            <ac:spMk id="2" creationId="{E405D5C1-377C-A2C6-C8A9-08955EC7A9B4}"/>
          </ac:spMkLst>
        </pc:spChg>
        <pc:spChg chg="del">
          <ac:chgData name="Telu,Venkata Sravan" userId="f96472f5-8b03-429d-976b-3bf1aa52c1f3" providerId="ADAL" clId="{939B3A67-8B3B-412A-BA61-586DF873A31F}" dt="2023-11-09T23:13:04.226" v="405" actId="700"/>
          <ac:spMkLst>
            <pc:docMk/>
            <pc:sldMk cId="3644768834" sldId="292"/>
            <ac:spMk id="3" creationId="{69CAF600-79AA-E681-1635-0B7F0F316CDE}"/>
          </ac:spMkLst>
        </pc:spChg>
        <pc:spChg chg="del mod ord">
          <ac:chgData name="Telu,Venkata Sravan" userId="f96472f5-8b03-429d-976b-3bf1aa52c1f3" providerId="ADAL" clId="{939B3A67-8B3B-412A-BA61-586DF873A31F}" dt="2023-11-09T23:13:04.226" v="405" actId="700"/>
          <ac:spMkLst>
            <pc:docMk/>
            <pc:sldMk cId="3644768834" sldId="292"/>
            <ac:spMk id="4" creationId="{4B220497-4A27-575F-C898-F3B680232FB7}"/>
          </ac:spMkLst>
        </pc:spChg>
        <pc:spChg chg="del">
          <ac:chgData name="Telu,Venkata Sravan" userId="f96472f5-8b03-429d-976b-3bf1aa52c1f3" providerId="ADAL" clId="{939B3A67-8B3B-412A-BA61-586DF873A31F}" dt="2023-11-09T23:13:04.226" v="405" actId="700"/>
          <ac:spMkLst>
            <pc:docMk/>
            <pc:sldMk cId="3644768834" sldId="292"/>
            <ac:spMk id="5" creationId="{21FA50E3-3E38-D87D-4564-7BC3C046345F}"/>
          </ac:spMkLst>
        </pc:spChg>
        <pc:spChg chg="del">
          <ac:chgData name="Telu,Venkata Sravan" userId="f96472f5-8b03-429d-976b-3bf1aa52c1f3" providerId="ADAL" clId="{939B3A67-8B3B-412A-BA61-586DF873A31F}" dt="2023-11-09T23:13:04.226" v="405" actId="700"/>
          <ac:spMkLst>
            <pc:docMk/>
            <pc:sldMk cId="3644768834" sldId="292"/>
            <ac:spMk id="6" creationId="{3F74273A-0E33-29C5-51C2-2D70DBAAE92E}"/>
          </ac:spMkLst>
        </pc:spChg>
        <pc:spChg chg="add mod ord">
          <ac:chgData name="Telu,Venkata Sravan" userId="f96472f5-8b03-429d-976b-3bf1aa52c1f3" providerId="ADAL" clId="{939B3A67-8B3B-412A-BA61-586DF873A31F}" dt="2023-11-14T21:50:43.749" v="1360" actId="20577"/>
          <ac:spMkLst>
            <pc:docMk/>
            <pc:sldMk cId="3644768834" sldId="292"/>
            <ac:spMk id="7" creationId="{3B7D6DA2-5FA5-F7B0-8DFD-BE83C65D8BC0}"/>
          </ac:spMkLst>
        </pc:spChg>
        <pc:spChg chg="add mod ord">
          <ac:chgData name="Telu,Venkata Sravan" userId="f96472f5-8b03-429d-976b-3bf1aa52c1f3" providerId="ADAL" clId="{939B3A67-8B3B-412A-BA61-586DF873A31F}" dt="2023-11-14T21:49:47.551" v="1359" actId="20577"/>
          <ac:spMkLst>
            <pc:docMk/>
            <pc:sldMk cId="3644768834" sldId="292"/>
            <ac:spMk id="8" creationId="{29314414-7839-B94A-5521-4F600060A3E8}"/>
          </ac:spMkLst>
        </pc:spChg>
      </pc:sldChg>
      <pc:sldChg chg="modSp del">
        <pc:chgData name="Telu,Venkata Sravan" userId="f96472f5-8b03-429d-976b-3bf1aa52c1f3" providerId="ADAL" clId="{939B3A67-8B3B-412A-BA61-586DF873A31F}" dt="2023-11-14T22:00:56.237" v="1424" actId="47"/>
        <pc:sldMkLst>
          <pc:docMk/>
          <pc:sldMk cId="871319825" sldId="293"/>
        </pc:sldMkLst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871319825" sldId="293"/>
            <ac:spMk id="2" creationId="{D8EED7D1-F809-3AEB-1097-3BE805C32FBA}"/>
          </ac:spMkLst>
        </pc:spChg>
        <pc:spChg chg="mod">
          <ac:chgData name="Telu,Venkata Sravan" userId="f96472f5-8b03-429d-976b-3bf1aa52c1f3" providerId="ADAL" clId="{939B3A67-8B3B-412A-BA61-586DF873A31F}" dt="2023-11-13T14:31:40.557" v="825"/>
          <ac:spMkLst>
            <pc:docMk/>
            <pc:sldMk cId="871319825" sldId="293"/>
            <ac:spMk id="3" creationId="{7E877E9A-9BD1-79E3-3DA1-BC985A22F6E1}"/>
          </ac:spMkLst>
        </pc:spChg>
      </pc:sldChg>
      <pc:sldChg chg="addSp delSp modSp add mod ord modAnim">
        <pc:chgData name="Telu,Venkata Sravan" userId="f96472f5-8b03-429d-976b-3bf1aa52c1f3" providerId="ADAL" clId="{939B3A67-8B3B-412A-BA61-586DF873A31F}" dt="2023-11-14T23:44:13.787" v="1652" actId="20577"/>
        <pc:sldMkLst>
          <pc:docMk/>
          <pc:sldMk cId="435348977" sldId="294"/>
        </pc:sldMkLst>
        <pc:spChg chg="mod">
          <ac:chgData name="Telu,Venkata Sravan" userId="f96472f5-8b03-429d-976b-3bf1aa52c1f3" providerId="ADAL" clId="{939B3A67-8B3B-412A-BA61-586DF873A31F}" dt="2023-11-14T21:58:46.283" v="1399"/>
          <ac:spMkLst>
            <pc:docMk/>
            <pc:sldMk cId="435348977" sldId="294"/>
            <ac:spMk id="2" creationId="{0CA5A8BA-BC4C-10CD-F6D6-BEDCB2DE7F28}"/>
          </ac:spMkLst>
        </pc:spChg>
        <pc:spChg chg="mod">
          <ac:chgData name="Telu,Venkata Sravan" userId="f96472f5-8b03-429d-976b-3bf1aa52c1f3" providerId="ADAL" clId="{939B3A67-8B3B-412A-BA61-586DF873A31F}" dt="2023-11-14T21:59:04.488" v="1401" actId="5793"/>
          <ac:spMkLst>
            <pc:docMk/>
            <pc:sldMk cId="435348977" sldId="294"/>
            <ac:spMk id="4" creationId="{9B70348E-0E2A-96CA-3B7F-59C1975A3A22}"/>
          </ac:spMkLst>
        </pc:spChg>
        <pc:spChg chg="add mod">
          <ac:chgData name="Telu,Venkata Sravan" userId="f96472f5-8b03-429d-976b-3bf1aa52c1f3" providerId="ADAL" clId="{939B3A67-8B3B-412A-BA61-586DF873A31F}" dt="2023-11-14T21:59:15.881" v="1405" actId="1076"/>
          <ac:spMkLst>
            <pc:docMk/>
            <pc:sldMk cId="435348977" sldId="294"/>
            <ac:spMk id="6" creationId="{64ADC6CA-D6E0-3773-6482-827B57AA8929}"/>
          </ac:spMkLst>
        </pc:spChg>
        <pc:spChg chg="del">
          <ac:chgData name="Telu,Venkata Sravan" userId="f96472f5-8b03-429d-976b-3bf1aa52c1f3" providerId="ADAL" clId="{939B3A67-8B3B-412A-BA61-586DF873A31F}" dt="2023-11-14T21:59:22.050" v="1406" actId="478"/>
          <ac:spMkLst>
            <pc:docMk/>
            <pc:sldMk cId="435348977" sldId="294"/>
            <ac:spMk id="7" creationId="{0CC8E9A7-D4BC-156B-F7A8-5390008B049D}"/>
          </ac:spMkLst>
        </pc:spChg>
        <pc:spChg chg="add mod">
          <ac:chgData name="Telu,Venkata Sravan" userId="f96472f5-8b03-429d-976b-3bf1aa52c1f3" providerId="ADAL" clId="{939B3A67-8B3B-412A-BA61-586DF873A31F}" dt="2023-11-14T21:59:15.881" v="1405" actId="1076"/>
          <ac:spMkLst>
            <pc:docMk/>
            <pc:sldMk cId="435348977" sldId="294"/>
            <ac:spMk id="8" creationId="{B8A18163-7D5F-4B47-80BD-67FA03A3203C}"/>
          </ac:spMkLst>
        </pc:spChg>
        <pc:spChg chg="add mod">
          <ac:chgData name="Telu,Venkata Sravan" userId="f96472f5-8b03-429d-976b-3bf1aa52c1f3" providerId="ADAL" clId="{939B3A67-8B3B-412A-BA61-586DF873A31F}" dt="2023-11-14T21:59:15.881" v="1405" actId="1076"/>
          <ac:spMkLst>
            <pc:docMk/>
            <pc:sldMk cId="435348977" sldId="294"/>
            <ac:spMk id="9" creationId="{20ADE65A-714C-B6E8-ACE9-5F643D5288FA}"/>
          </ac:spMkLst>
        </pc:spChg>
        <pc:spChg chg="add mod">
          <ac:chgData name="Telu,Venkata Sravan" userId="f96472f5-8b03-429d-976b-3bf1aa52c1f3" providerId="ADAL" clId="{939B3A67-8B3B-412A-BA61-586DF873A31F}" dt="2023-11-14T23:44:02.847" v="1644" actId="20577"/>
          <ac:spMkLst>
            <pc:docMk/>
            <pc:sldMk cId="435348977" sldId="294"/>
            <ac:spMk id="10" creationId="{A558E5EC-9FEE-6BCB-774F-B080D6029BE7}"/>
          </ac:spMkLst>
        </pc:spChg>
        <pc:spChg chg="add mod">
          <ac:chgData name="Telu,Venkata Sravan" userId="f96472f5-8b03-429d-976b-3bf1aa52c1f3" providerId="ADAL" clId="{939B3A67-8B3B-412A-BA61-586DF873A31F}" dt="2023-11-14T23:44:10.672" v="1648" actId="20577"/>
          <ac:spMkLst>
            <pc:docMk/>
            <pc:sldMk cId="435348977" sldId="294"/>
            <ac:spMk id="11" creationId="{B261BD33-84CB-2CDF-264A-1328739FAD32}"/>
          </ac:spMkLst>
        </pc:spChg>
        <pc:spChg chg="add mod">
          <ac:chgData name="Telu,Venkata Sravan" userId="f96472f5-8b03-429d-976b-3bf1aa52c1f3" providerId="ADAL" clId="{939B3A67-8B3B-412A-BA61-586DF873A31F}" dt="2023-11-14T23:44:13.787" v="1652" actId="20577"/>
          <ac:spMkLst>
            <pc:docMk/>
            <pc:sldMk cId="435348977" sldId="294"/>
            <ac:spMk id="13" creationId="{DD76B387-0F1B-3224-1ED4-F70792C1698C}"/>
          </ac:spMkLst>
        </pc:spChg>
        <pc:spChg chg="add mod">
          <ac:chgData name="Telu,Venkata Sravan" userId="f96472f5-8b03-429d-976b-3bf1aa52c1f3" providerId="ADAL" clId="{939B3A67-8B3B-412A-BA61-586DF873A31F}" dt="2023-11-14T21:59:11.080" v="1404" actId="571"/>
          <ac:spMkLst>
            <pc:docMk/>
            <pc:sldMk cId="435348977" sldId="294"/>
            <ac:spMk id="18" creationId="{3BE378DF-F61E-6ADC-596F-F5E772E517B0}"/>
          </ac:spMkLst>
        </pc:spChg>
        <pc:spChg chg="add mod">
          <ac:chgData name="Telu,Venkata Sravan" userId="f96472f5-8b03-429d-976b-3bf1aa52c1f3" providerId="ADAL" clId="{939B3A67-8B3B-412A-BA61-586DF873A31F}" dt="2023-11-14T21:59:11.080" v="1404" actId="571"/>
          <ac:spMkLst>
            <pc:docMk/>
            <pc:sldMk cId="435348977" sldId="294"/>
            <ac:spMk id="19" creationId="{05C49277-4EF4-4D37-87E4-0D00DDFCDE56}"/>
          </ac:spMkLst>
        </pc:spChg>
        <pc:spChg chg="add mod">
          <ac:chgData name="Telu,Venkata Sravan" userId="f96472f5-8b03-429d-976b-3bf1aa52c1f3" providerId="ADAL" clId="{939B3A67-8B3B-412A-BA61-586DF873A31F}" dt="2023-11-14T21:59:11.080" v="1404" actId="571"/>
          <ac:spMkLst>
            <pc:docMk/>
            <pc:sldMk cId="435348977" sldId="294"/>
            <ac:spMk id="20" creationId="{08C7ECB3-2FD2-6699-8144-F6F1673EA767}"/>
          </ac:spMkLst>
        </pc:spChg>
        <pc:spChg chg="add mod">
          <ac:chgData name="Telu,Venkata Sravan" userId="f96472f5-8b03-429d-976b-3bf1aa52c1f3" providerId="ADAL" clId="{939B3A67-8B3B-412A-BA61-586DF873A31F}" dt="2023-11-14T21:59:11.080" v="1404" actId="571"/>
          <ac:spMkLst>
            <pc:docMk/>
            <pc:sldMk cId="435348977" sldId="294"/>
            <ac:spMk id="21" creationId="{73F0A5DD-21BE-1228-3559-0934604DF57A}"/>
          </ac:spMkLst>
        </pc:spChg>
        <pc:spChg chg="add mod">
          <ac:chgData name="Telu,Venkata Sravan" userId="f96472f5-8b03-429d-976b-3bf1aa52c1f3" providerId="ADAL" clId="{939B3A67-8B3B-412A-BA61-586DF873A31F}" dt="2023-11-14T21:59:11.080" v="1404" actId="571"/>
          <ac:spMkLst>
            <pc:docMk/>
            <pc:sldMk cId="435348977" sldId="294"/>
            <ac:spMk id="22" creationId="{DF4CBFBD-B8BB-7AAC-35ED-EF54ED4DF481}"/>
          </ac:spMkLst>
        </pc:spChg>
        <pc:spChg chg="add mod">
          <ac:chgData name="Telu,Venkata Sravan" userId="f96472f5-8b03-429d-976b-3bf1aa52c1f3" providerId="ADAL" clId="{939B3A67-8B3B-412A-BA61-586DF873A31F}" dt="2023-11-14T21:59:11.080" v="1404" actId="571"/>
          <ac:spMkLst>
            <pc:docMk/>
            <pc:sldMk cId="435348977" sldId="294"/>
            <ac:spMk id="23" creationId="{92D32A97-A080-9644-57DD-9DA18BC47BBD}"/>
          </ac:spMkLst>
        </pc:spChg>
        <pc:spChg chg="add mod">
          <ac:chgData name="Telu,Venkata Sravan" userId="f96472f5-8b03-429d-976b-3bf1aa52c1f3" providerId="ADAL" clId="{939B3A67-8B3B-412A-BA61-586DF873A31F}" dt="2023-11-14T23:40:58.098" v="1605" actId="14100"/>
          <ac:spMkLst>
            <pc:docMk/>
            <pc:sldMk cId="435348977" sldId="294"/>
            <ac:spMk id="25" creationId="{C09BEF1F-37AF-8DBB-5672-1D06946649A7}"/>
          </ac:spMkLst>
        </pc:spChg>
        <pc:picChg chg="add mod">
          <ac:chgData name="Telu,Venkata Sravan" userId="f96472f5-8b03-429d-976b-3bf1aa52c1f3" providerId="ADAL" clId="{939B3A67-8B3B-412A-BA61-586DF873A31F}" dt="2023-11-14T21:59:15.881" v="1405" actId="1076"/>
          <ac:picMkLst>
            <pc:docMk/>
            <pc:sldMk cId="435348977" sldId="294"/>
            <ac:picMk id="3" creationId="{B8C9B9D1-A3BB-34E8-A93C-C8CA794872AA}"/>
          </ac:picMkLst>
        </pc:picChg>
        <pc:picChg chg="add mod">
          <ac:chgData name="Telu,Venkata Sravan" userId="f96472f5-8b03-429d-976b-3bf1aa52c1f3" providerId="ADAL" clId="{939B3A67-8B3B-412A-BA61-586DF873A31F}" dt="2023-11-14T23:43:56.663" v="1643" actId="14826"/>
          <ac:picMkLst>
            <pc:docMk/>
            <pc:sldMk cId="435348977" sldId="294"/>
            <ac:picMk id="5" creationId="{6DC4D7C3-CAC9-D79A-5EBC-BAAA01A159B8}"/>
          </ac:picMkLst>
        </pc:picChg>
        <pc:picChg chg="add mod">
          <ac:chgData name="Telu,Venkata Sravan" userId="f96472f5-8b03-429d-976b-3bf1aa52c1f3" providerId="ADAL" clId="{939B3A67-8B3B-412A-BA61-586DF873A31F}" dt="2023-11-14T21:59:11.080" v="1404" actId="571"/>
          <ac:picMkLst>
            <pc:docMk/>
            <pc:sldMk cId="435348977" sldId="294"/>
            <ac:picMk id="15" creationId="{F25C0A21-58FF-D454-1AF3-B1731986C2B6}"/>
          </ac:picMkLst>
        </pc:picChg>
        <pc:picChg chg="add mod">
          <ac:chgData name="Telu,Venkata Sravan" userId="f96472f5-8b03-429d-976b-3bf1aa52c1f3" providerId="ADAL" clId="{939B3A67-8B3B-412A-BA61-586DF873A31F}" dt="2023-11-14T21:59:11.080" v="1404" actId="571"/>
          <ac:picMkLst>
            <pc:docMk/>
            <pc:sldMk cId="435348977" sldId="294"/>
            <ac:picMk id="17" creationId="{3D8B93C5-3540-A7C5-751B-7C761BA75500}"/>
          </ac:picMkLst>
        </pc:picChg>
      </pc:sldChg>
      <pc:sldChg chg="add del">
        <pc:chgData name="Telu,Venkata Sravan" userId="f96472f5-8b03-429d-976b-3bf1aa52c1f3" providerId="ADAL" clId="{939B3A67-8B3B-412A-BA61-586DF873A31F}" dt="2023-11-14T20:51:09.744" v="989" actId="2890"/>
        <pc:sldMkLst>
          <pc:docMk/>
          <pc:sldMk cId="841339648" sldId="294"/>
        </pc:sldMkLst>
      </pc:sldChg>
      <pc:sldChg chg="addSp delSp modSp new del mod setBg">
        <pc:chgData name="Telu,Venkata Sravan" userId="f96472f5-8b03-429d-976b-3bf1aa52c1f3" providerId="ADAL" clId="{939B3A67-8B3B-412A-BA61-586DF873A31F}" dt="2023-11-14T21:40:30.859" v="1078" actId="47"/>
        <pc:sldMkLst>
          <pc:docMk/>
          <pc:sldMk cId="1867379714" sldId="294"/>
        </pc:sldMkLst>
        <pc:spChg chg="del">
          <ac:chgData name="Telu,Venkata Sravan" userId="f96472f5-8b03-429d-976b-3bf1aa52c1f3" providerId="ADAL" clId="{939B3A67-8B3B-412A-BA61-586DF873A31F}" dt="2023-11-14T21:32:31.778" v="996" actId="478"/>
          <ac:spMkLst>
            <pc:docMk/>
            <pc:sldMk cId="1867379714" sldId="294"/>
            <ac:spMk id="2" creationId="{4AE42BD2-DC19-4A89-A6E4-67ED441BA36B}"/>
          </ac:spMkLst>
        </pc:spChg>
        <pc:spChg chg="del">
          <ac:chgData name="Telu,Venkata Sravan" userId="f96472f5-8b03-429d-976b-3bf1aa52c1f3" providerId="ADAL" clId="{939B3A67-8B3B-412A-BA61-586DF873A31F}" dt="2023-11-14T21:32:29.487" v="995" actId="478"/>
          <ac:spMkLst>
            <pc:docMk/>
            <pc:sldMk cId="1867379714" sldId="294"/>
            <ac:spMk id="3" creationId="{21692BF4-B465-164A-0C15-D2F669486E74}"/>
          </ac:spMkLst>
        </pc:spChg>
        <pc:spChg chg="add del">
          <ac:chgData name="Telu,Venkata Sravan" userId="f96472f5-8b03-429d-976b-3bf1aa52c1f3" providerId="ADAL" clId="{939B3A67-8B3B-412A-BA61-586DF873A31F}" dt="2023-11-14T21:34:07.453" v="1019" actId="26606"/>
          <ac:spMkLst>
            <pc:docMk/>
            <pc:sldMk cId="1867379714" sldId="294"/>
            <ac:spMk id="1028" creationId="{5D9FC6AC-4A12-4825-8ABE-0732B8EF4D16}"/>
          </ac:spMkLst>
        </pc:spChg>
        <pc:spChg chg="add">
          <ac:chgData name="Telu,Venkata Sravan" userId="f96472f5-8b03-429d-976b-3bf1aa52c1f3" providerId="ADAL" clId="{939B3A67-8B3B-412A-BA61-586DF873A31F}" dt="2023-11-14T21:36:40.052" v="1036" actId="26606"/>
          <ac:spMkLst>
            <pc:docMk/>
            <pc:sldMk cId="1867379714" sldId="294"/>
            <ac:spMk id="1029" creationId="{32BC26D8-82FB-445E-AA49-62A77D7C1EE0}"/>
          </ac:spMkLst>
        </pc:spChg>
        <pc:spChg chg="add del">
          <ac:chgData name="Telu,Venkata Sravan" userId="f96472f5-8b03-429d-976b-3bf1aa52c1f3" providerId="ADAL" clId="{939B3A67-8B3B-412A-BA61-586DF873A31F}" dt="2023-11-14T21:33:47.998" v="1014" actId="26606"/>
          <ac:spMkLst>
            <pc:docMk/>
            <pc:sldMk cId="1867379714" sldId="294"/>
            <ac:spMk id="1031" creationId="{42A4FC2C-047E-45A5-965D-8E1E3BF09BC6}"/>
          </ac:spMkLst>
        </pc:spChg>
        <pc:spChg chg="add">
          <ac:chgData name="Telu,Venkata Sravan" userId="f96472f5-8b03-429d-976b-3bf1aa52c1f3" providerId="ADAL" clId="{939B3A67-8B3B-412A-BA61-586DF873A31F}" dt="2023-11-14T21:36:40.052" v="1036" actId="26606"/>
          <ac:spMkLst>
            <pc:docMk/>
            <pc:sldMk cId="1867379714" sldId="294"/>
            <ac:spMk id="1033" creationId="{CB44330D-EA18-4254-AA95-EB49948539B8}"/>
          </ac:spMkLst>
        </pc:spChg>
        <pc:picChg chg="add mod">
          <ac:chgData name="Telu,Venkata Sravan" userId="f96472f5-8b03-429d-976b-3bf1aa52c1f3" providerId="ADAL" clId="{939B3A67-8B3B-412A-BA61-586DF873A31F}" dt="2023-11-14T21:34:07.453" v="1019" actId="26606"/>
          <ac:picMkLst>
            <pc:docMk/>
            <pc:sldMk cId="1867379714" sldId="294"/>
            <ac:picMk id="1026" creationId="{6FB572A6-071B-C2DF-847B-E8A47B42B81B}"/>
          </ac:picMkLst>
        </pc:picChg>
      </pc:sldChg>
      <pc:sldChg chg="addSp delSp modSp new del mod setBg modClrScheme chgLayout">
        <pc:chgData name="Telu,Venkata Sravan" userId="f96472f5-8b03-429d-976b-3bf1aa52c1f3" providerId="ADAL" clId="{939B3A67-8B3B-412A-BA61-586DF873A31F}" dt="2023-11-14T21:33:24.875" v="1007" actId="47"/>
        <pc:sldMkLst>
          <pc:docMk/>
          <pc:sldMk cId="1889468397" sldId="295"/>
        </pc:sldMkLst>
        <pc:spChg chg="del">
          <ac:chgData name="Telu,Venkata Sravan" userId="f96472f5-8b03-429d-976b-3bf1aa52c1f3" providerId="ADAL" clId="{939B3A67-8B3B-412A-BA61-586DF873A31F}" dt="2023-11-14T21:33:07.087" v="1000" actId="700"/>
          <ac:spMkLst>
            <pc:docMk/>
            <pc:sldMk cId="1889468397" sldId="295"/>
            <ac:spMk id="2" creationId="{754A7E65-2752-F2A9-9999-C84D78A60EB9}"/>
          </ac:spMkLst>
        </pc:spChg>
        <pc:spChg chg="del">
          <ac:chgData name="Telu,Venkata Sravan" userId="f96472f5-8b03-429d-976b-3bf1aa52c1f3" providerId="ADAL" clId="{939B3A67-8B3B-412A-BA61-586DF873A31F}" dt="2023-11-14T21:33:07.087" v="1000" actId="700"/>
          <ac:spMkLst>
            <pc:docMk/>
            <pc:sldMk cId="1889468397" sldId="295"/>
            <ac:spMk id="3" creationId="{87F3EB93-4A81-8181-7D8B-DCAC6587F46E}"/>
          </ac:spMkLst>
        </pc:spChg>
        <pc:spChg chg="add">
          <ac:chgData name="Telu,Venkata Sravan" userId="f96472f5-8b03-429d-976b-3bf1aa52c1f3" providerId="ADAL" clId="{939B3A67-8B3B-412A-BA61-586DF873A31F}" dt="2023-11-14T21:33:19.002" v="1006" actId="26606"/>
          <ac:spMkLst>
            <pc:docMk/>
            <pc:sldMk cId="1889468397" sldId="295"/>
            <ac:spMk id="3076" creationId="{42A4FC2C-047E-45A5-965D-8E1E3BF09BC6}"/>
          </ac:spMkLst>
        </pc:spChg>
        <pc:spChg chg="add del">
          <ac:chgData name="Telu,Venkata Sravan" userId="f96472f5-8b03-429d-976b-3bf1aa52c1f3" providerId="ADAL" clId="{939B3A67-8B3B-412A-BA61-586DF873A31F}" dt="2023-11-14T21:33:17.851" v="1003" actId="26606"/>
          <ac:spMkLst>
            <pc:docMk/>
            <pc:sldMk cId="1889468397" sldId="295"/>
            <ac:spMk id="3079" creationId="{42A4FC2C-047E-45A5-965D-8E1E3BF09BC6}"/>
          </ac:spMkLst>
        </pc:spChg>
        <pc:picChg chg="add mod">
          <ac:chgData name="Telu,Venkata Sravan" userId="f96472f5-8b03-429d-976b-3bf1aa52c1f3" providerId="ADAL" clId="{939B3A67-8B3B-412A-BA61-586DF873A31F}" dt="2023-11-14T21:33:19.002" v="1006" actId="26606"/>
          <ac:picMkLst>
            <pc:docMk/>
            <pc:sldMk cId="1889468397" sldId="295"/>
            <ac:picMk id="3074" creationId="{21916CC0-D380-6F14-C44C-9DB0B3770F35}"/>
          </ac:picMkLst>
        </pc:picChg>
      </pc:sldChg>
      <pc:sldChg chg="modSp add mod modAnim">
        <pc:chgData name="Telu,Venkata Sravan" userId="f96472f5-8b03-429d-976b-3bf1aa52c1f3" providerId="ADAL" clId="{939B3A67-8B3B-412A-BA61-586DF873A31F}" dt="2023-11-14T23:42:31.615" v="1642" actId="1076"/>
        <pc:sldMkLst>
          <pc:docMk/>
          <pc:sldMk cId="2074484020" sldId="295"/>
        </pc:sldMkLst>
        <pc:spChg chg="mod">
          <ac:chgData name="Telu,Venkata Sravan" userId="f96472f5-8b03-429d-976b-3bf1aa52c1f3" providerId="ADAL" clId="{939B3A67-8B3B-412A-BA61-586DF873A31F}" dt="2023-11-14T21:55:20.807" v="1371"/>
          <ac:spMkLst>
            <pc:docMk/>
            <pc:sldMk cId="2074484020" sldId="295"/>
            <ac:spMk id="2" creationId="{0CA5A8BA-BC4C-10CD-F6D6-BEDCB2DE7F28}"/>
          </ac:spMkLst>
        </pc:spChg>
        <pc:spChg chg="mod">
          <ac:chgData name="Telu,Venkata Sravan" userId="f96472f5-8b03-429d-976b-3bf1aa52c1f3" providerId="ADAL" clId="{939B3A67-8B3B-412A-BA61-586DF873A31F}" dt="2023-11-14T21:57:53.820" v="1396" actId="14100"/>
          <ac:spMkLst>
            <pc:docMk/>
            <pc:sldMk cId="2074484020" sldId="295"/>
            <ac:spMk id="4" creationId="{9B70348E-0E2A-96CA-3B7F-59C1975A3A22}"/>
          </ac:spMkLst>
        </pc:spChg>
        <pc:spChg chg="mod">
          <ac:chgData name="Telu,Venkata Sravan" userId="f96472f5-8b03-429d-976b-3bf1aa52c1f3" providerId="ADAL" clId="{939B3A67-8B3B-412A-BA61-586DF873A31F}" dt="2023-11-14T23:42:31.615" v="1642" actId="1076"/>
          <ac:spMkLst>
            <pc:docMk/>
            <pc:sldMk cId="2074484020" sldId="295"/>
            <ac:spMk id="7" creationId="{0CC8E9A7-D4BC-156B-F7A8-5390008B049D}"/>
          </ac:spMkLst>
        </pc:spChg>
      </pc:sldChg>
      <pc:sldChg chg="addSp delSp modSp add del mod">
        <pc:chgData name="Telu,Venkata Sravan" userId="f96472f5-8b03-429d-976b-3bf1aa52c1f3" providerId="ADAL" clId="{939B3A67-8B3B-412A-BA61-586DF873A31F}" dt="2023-11-14T21:36:35.505" v="1035" actId="47"/>
        <pc:sldMkLst>
          <pc:docMk/>
          <pc:sldMk cId="3341301780" sldId="295"/>
        </pc:sldMkLst>
        <pc:spChg chg="mod ord">
          <ac:chgData name="Telu,Venkata Sravan" userId="f96472f5-8b03-429d-976b-3bf1aa52c1f3" providerId="ADAL" clId="{939B3A67-8B3B-412A-BA61-586DF873A31F}" dt="2023-11-14T21:36:33.250" v="1034" actId="26606"/>
          <ac:spMkLst>
            <pc:docMk/>
            <pc:sldMk cId="3341301780" sldId="295"/>
            <ac:spMk id="2" creationId="{EB2B27EF-A103-2520-93FB-37231BE5C2A9}"/>
          </ac:spMkLst>
        </pc:spChg>
        <pc:spChg chg="add del">
          <ac:chgData name="Telu,Venkata Sravan" userId="f96472f5-8b03-429d-976b-3bf1aa52c1f3" providerId="ADAL" clId="{939B3A67-8B3B-412A-BA61-586DF873A31F}" dt="2023-11-14T21:35:24.551" v="1027" actId="26606"/>
          <ac:spMkLst>
            <pc:docMk/>
            <pc:sldMk cId="3341301780" sldId="295"/>
            <ac:spMk id="8" creationId="{8870DEF6-46A2-D4F8-8BE6-91165D93ECC4}"/>
          </ac:spMkLst>
        </pc:spChg>
        <pc:spChg chg="add del">
          <ac:chgData name="Telu,Venkata Sravan" userId="f96472f5-8b03-429d-976b-3bf1aa52c1f3" providerId="ADAL" clId="{939B3A67-8B3B-412A-BA61-586DF873A31F}" dt="2023-11-14T21:36:33.250" v="1034" actId="26606"/>
          <ac:spMkLst>
            <pc:docMk/>
            <pc:sldMk cId="3341301780" sldId="295"/>
            <ac:spMk id="12" creationId="{7DA3C418-758E-4180-A5D0-8655D6804587}"/>
          </ac:spMkLst>
        </pc:spChg>
        <pc:spChg chg="add del">
          <ac:chgData name="Telu,Venkata Sravan" userId="f96472f5-8b03-429d-976b-3bf1aa52c1f3" providerId="ADAL" clId="{939B3A67-8B3B-412A-BA61-586DF873A31F}" dt="2023-11-14T21:36:33.250" v="1034" actId="26606"/>
          <ac:spMkLst>
            <pc:docMk/>
            <pc:sldMk cId="3341301780" sldId="295"/>
            <ac:spMk id="13" creationId="{28C8EF06-5EC3-4883-AFAF-D74FF46550FB}"/>
          </ac:spMkLst>
        </pc:spChg>
        <pc:spChg chg="add del">
          <ac:chgData name="Telu,Venkata Sravan" userId="f96472f5-8b03-429d-976b-3bf1aa52c1f3" providerId="ADAL" clId="{939B3A67-8B3B-412A-BA61-586DF873A31F}" dt="2023-11-14T21:36:33.227" v="1033" actId="26606"/>
          <ac:spMkLst>
            <pc:docMk/>
            <pc:sldMk cId="3341301780" sldId="295"/>
            <ac:spMk id="18" creationId="{022BDE4A-8A20-4A69-9C5A-581C82036A4D}"/>
          </ac:spMkLst>
        </pc:spChg>
        <pc:spChg chg="add">
          <ac:chgData name="Telu,Venkata Sravan" userId="f96472f5-8b03-429d-976b-3bf1aa52c1f3" providerId="ADAL" clId="{939B3A67-8B3B-412A-BA61-586DF873A31F}" dt="2023-11-14T21:36:33.250" v="1034" actId="26606"/>
          <ac:spMkLst>
            <pc:docMk/>
            <pc:sldMk cId="3341301780" sldId="295"/>
            <ac:spMk id="20" creationId="{8D4C30DC-5BCA-C5F0-6FAB-389D95CF0E72}"/>
          </ac:spMkLst>
        </pc:spChg>
        <pc:spChg chg="add">
          <ac:chgData name="Telu,Venkata Sravan" userId="f96472f5-8b03-429d-976b-3bf1aa52c1f3" providerId="ADAL" clId="{939B3A67-8B3B-412A-BA61-586DF873A31F}" dt="2023-11-14T21:36:33.250" v="1034" actId="26606"/>
          <ac:spMkLst>
            <pc:docMk/>
            <pc:sldMk cId="3341301780" sldId="295"/>
            <ac:spMk id="21" creationId="{C73BBEEF-B456-4A39-B44B-5A53E698A15D}"/>
          </ac:spMkLst>
        </pc:spChg>
        <pc:picChg chg="mod ord">
          <ac:chgData name="Telu,Venkata Sravan" userId="f96472f5-8b03-429d-976b-3bf1aa52c1f3" providerId="ADAL" clId="{939B3A67-8B3B-412A-BA61-586DF873A31F}" dt="2023-11-14T21:36:33.250" v="1034" actId="26606"/>
          <ac:picMkLst>
            <pc:docMk/>
            <pc:sldMk cId="3341301780" sldId="295"/>
            <ac:picMk id="3" creationId="{DB3F72B3-702D-1D52-8042-8F1A88C43F3D}"/>
          </ac:picMkLst>
        </pc:picChg>
        <pc:picChg chg="add mod">
          <ac:chgData name="Telu,Venkata Sravan" userId="f96472f5-8b03-429d-976b-3bf1aa52c1f3" providerId="ADAL" clId="{939B3A67-8B3B-412A-BA61-586DF873A31F}" dt="2023-11-14T21:36:33.250" v="1034" actId="26606"/>
          <ac:picMkLst>
            <pc:docMk/>
            <pc:sldMk cId="3341301780" sldId="295"/>
            <ac:picMk id="5" creationId="{309EADB9-A57A-FE2F-5E5A-76A4B83CA754}"/>
          </ac:picMkLst>
        </pc:picChg>
        <pc:cxnChg chg="add del">
          <ac:chgData name="Telu,Venkata Sravan" userId="f96472f5-8b03-429d-976b-3bf1aa52c1f3" providerId="ADAL" clId="{939B3A67-8B3B-412A-BA61-586DF873A31F}" dt="2023-11-14T21:35:24.551" v="1027" actId="26606"/>
          <ac:cxnSpMkLst>
            <pc:docMk/>
            <pc:sldMk cId="3341301780" sldId="295"/>
            <ac:cxnSpMk id="10" creationId="{522632D6-DED9-FDEC-FD9F-09FF0A4544CC}"/>
          </ac:cxnSpMkLst>
        </pc:cxnChg>
      </pc:sldChg>
      <pc:sldChg chg="addSp delSp modSp new add del mod setBg modClrScheme chgLayout">
        <pc:chgData name="Telu,Venkata Sravan" userId="f96472f5-8b03-429d-976b-3bf1aa52c1f3" providerId="ADAL" clId="{939B3A67-8B3B-412A-BA61-586DF873A31F}" dt="2023-11-14T21:34:17.441" v="1021" actId="47"/>
        <pc:sldMkLst>
          <pc:docMk/>
          <pc:sldMk cId="3603223688" sldId="295"/>
        </pc:sldMkLst>
        <pc:spChg chg="del">
          <ac:chgData name="Telu,Venkata Sravan" userId="f96472f5-8b03-429d-976b-3bf1aa52c1f3" providerId="ADAL" clId="{939B3A67-8B3B-412A-BA61-586DF873A31F}" dt="2023-11-14T21:33:35.542" v="1009" actId="700"/>
          <ac:spMkLst>
            <pc:docMk/>
            <pc:sldMk cId="3603223688" sldId="295"/>
            <ac:spMk id="2" creationId="{024E22FC-A08D-8BC1-A479-B32877519FE2}"/>
          </ac:spMkLst>
        </pc:spChg>
        <pc:spChg chg="del">
          <ac:chgData name="Telu,Venkata Sravan" userId="f96472f5-8b03-429d-976b-3bf1aa52c1f3" providerId="ADAL" clId="{939B3A67-8B3B-412A-BA61-586DF873A31F}" dt="2023-11-14T21:33:35.542" v="1009" actId="700"/>
          <ac:spMkLst>
            <pc:docMk/>
            <pc:sldMk cId="3603223688" sldId="295"/>
            <ac:spMk id="3" creationId="{0B0A0811-0D2D-BC67-0F71-50CE3E4BCAF0}"/>
          </ac:spMkLst>
        </pc:spChg>
        <pc:spChg chg="add del">
          <ac:chgData name="Telu,Venkata Sravan" userId="f96472f5-8b03-429d-976b-3bf1aa52c1f3" providerId="ADAL" clId="{939B3A67-8B3B-412A-BA61-586DF873A31F}" dt="2023-11-14T21:34:11.230" v="1020" actId="26606"/>
          <ac:spMkLst>
            <pc:docMk/>
            <pc:sldMk cId="3603223688" sldId="295"/>
            <ac:spMk id="4103" creationId="{42A4FC2C-047E-45A5-965D-8E1E3BF09BC6}"/>
          </ac:spMkLst>
        </pc:spChg>
        <pc:spChg chg="add del">
          <ac:chgData name="Telu,Venkata Sravan" userId="f96472f5-8b03-429d-976b-3bf1aa52c1f3" providerId="ADAL" clId="{939B3A67-8B3B-412A-BA61-586DF873A31F}" dt="2023-11-14T21:34:06.339" v="1018" actId="26606"/>
          <ac:spMkLst>
            <pc:docMk/>
            <pc:sldMk cId="3603223688" sldId="295"/>
            <ac:spMk id="4108" creationId="{5D9FC6AC-4A12-4825-8ABE-0732B8EF4D16}"/>
          </ac:spMkLst>
        </pc:spChg>
        <pc:picChg chg="add mod">
          <ac:chgData name="Telu,Venkata Sravan" userId="f96472f5-8b03-429d-976b-3bf1aa52c1f3" providerId="ADAL" clId="{939B3A67-8B3B-412A-BA61-586DF873A31F}" dt="2023-11-14T21:34:11.230" v="1020" actId="26606"/>
          <ac:picMkLst>
            <pc:docMk/>
            <pc:sldMk cId="3603223688" sldId="295"/>
            <ac:picMk id="4098" creationId="{A94E7048-0FB2-1952-EF94-8FB939FF6C65}"/>
          </ac:picMkLst>
        </pc:picChg>
      </pc:sldChg>
      <pc:sldChg chg="addSp delSp modSp add del mod">
        <pc:chgData name="Telu,Venkata Sravan" userId="f96472f5-8b03-429d-976b-3bf1aa52c1f3" providerId="ADAL" clId="{939B3A67-8B3B-412A-BA61-586DF873A31F}" dt="2023-11-14T21:39:59.228" v="1077" actId="47"/>
        <pc:sldMkLst>
          <pc:docMk/>
          <pc:sldMk cId="4202489540" sldId="295"/>
        </pc:sldMkLst>
        <pc:spChg chg="del mod">
          <ac:chgData name="Telu,Venkata Sravan" userId="f96472f5-8b03-429d-976b-3bf1aa52c1f3" providerId="ADAL" clId="{939B3A67-8B3B-412A-BA61-586DF873A31F}" dt="2023-11-14T21:37:15.659" v="1042" actId="478"/>
          <ac:spMkLst>
            <pc:docMk/>
            <pc:sldMk cId="4202489540" sldId="295"/>
            <ac:spMk id="2" creationId="{EB2B27EF-A103-2520-93FB-37231BE5C2A9}"/>
          </ac:spMkLst>
        </pc:spChg>
        <pc:spChg chg="add del">
          <ac:chgData name="Telu,Venkata Sravan" userId="f96472f5-8b03-429d-976b-3bf1aa52c1f3" providerId="ADAL" clId="{939B3A67-8B3B-412A-BA61-586DF873A31F}" dt="2023-11-14T21:37:45.935" v="1049" actId="26606"/>
          <ac:spMkLst>
            <pc:docMk/>
            <pc:sldMk cId="4202489540" sldId="295"/>
            <ac:spMk id="9" creationId="{A3363022-C969-41E9-8EB2-E4C94908C1FA}"/>
          </ac:spMkLst>
        </pc:spChg>
        <pc:spChg chg="add del">
          <ac:chgData name="Telu,Venkata Sravan" userId="f96472f5-8b03-429d-976b-3bf1aa52c1f3" providerId="ADAL" clId="{939B3A67-8B3B-412A-BA61-586DF873A31F}" dt="2023-11-14T21:37:45.935" v="1049" actId="26606"/>
          <ac:spMkLst>
            <pc:docMk/>
            <pc:sldMk cId="4202489540" sldId="295"/>
            <ac:spMk id="11" creationId="{8D1AD6B3-BE88-4CEB-BA17-790657CC4729}"/>
          </ac:spMkLst>
        </pc:spChg>
        <pc:spChg chg="add del">
          <ac:chgData name="Telu,Venkata Sravan" userId="f96472f5-8b03-429d-976b-3bf1aa52c1f3" providerId="ADAL" clId="{939B3A67-8B3B-412A-BA61-586DF873A31F}" dt="2023-11-14T21:37:42.060" v="1045" actId="26606"/>
          <ac:spMkLst>
            <pc:docMk/>
            <pc:sldMk cId="4202489540" sldId="295"/>
            <ac:spMk id="21" creationId="{EE5F705A-5E81-4B3A-8EF4-911982DB313C}"/>
          </ac:spMkLst>
        </pc:spChg>
        <pc:spChg chg="add del">
          <ac:chgData name="Telu,Venkata Sravan" userId="f96472f5-8b03-429d-976b-3bf1aa52c1f3" providerId="ADAL" clId="{939B3A67-8B3B-412A-BA61-586DF873A31F}" dt="2023-11-14T21:37:42.060" v="1045" actId="26606"/>
          <ac:spMkLst>
            <pc:docMk/>
            <pc:sldMk cId="4202489540" sldId="295"/>
            <ac:spMk id="23" creationId="{AD8F92D9-1751-4ABF-9CB7-D198C9A05A46}"/>
          </ac:spMkLst>
        </pc:spChg>
        <pc:spChg chg="add del">
          <ac:chgData name="Telu,Venkata Sravan" userId="f96472f5-8b03-429d-976b-3bf1aa52c1f3" providerId="ADAL" clId="{939B3A67-8B3B-412A-BA61-586DF873A31F}" dt="2023-11-14T21:37:42.060" v="1045" actId="26606"/>
          <ac:spMkLst>
            <pc:docMk/>
            <pc:sldMk cId="4202489540" sldId="295"/>
            <ac:spMk id="25" creationId="{6D6B998F-CA62-4EE6-B7E7-046377D4F7EF}"/>
          </ac:spMkLst>
        </pc:spChg>
        <pc:spChg chg="add del">
          <ac:chgData name="Telu,Venkata Sravan" userId="f96472f5-8b03-429d-976b-3bf1aa52c1f3" providerId="ADAL" clId="{939B3A67-8B3B-412A-BA61-586DF873A31F}" dt="2023-11-14T21:37:43.275" v="1047" actId="26606"/>
          <ac:spMkLst>
            <pc:docMk/>
            <pc:sldMk cId="4202489540" sldId="295"/>
            <ac:spMk id="27" creationId="{D64E9910-51FE-45BF-973D-9D2401FD3C63}"/>
          </ac:spMkLst>
        </pc:spChg>
        <pc:spChg chg="add del">
          <ac:chgData name="Telu,Venkata Sravan" userId="f96472f5-8b03-429d-976b-3bf1aa52c1f3" providerId="ADAL" clId="{939B3A67-8B3B-412A-BA61-586DF873A31F}" dt="2023-11-14T21:37:43.275" v="1047" actId="26606"/>
          <ac:spMkLst>
            <pc:docMk/>
            <pc:sldMk cId="4202489540" sldId="295"/>
            <ac:spMk id="28" creationId="{8950AD4C-6AF3-49F8-94E1-DBCAFB39478B}"/>
          </ac:spMkLst>
        </pc:spChg>
        <pc:spChg chg="add del">
          <ac:chgData name="Telu,Venkata Sravan" userId="f96472f5-8b03-429d-976b-3bf1aa52c1f3" providerId="ADAL" clId="{939B3A67-8B3B-412A-BA61-586DF873A31F}" dt="2023-11-14T21:37:43.275" v="1047" actId="26606"/>
          <ac:spMkLst>
            <pc:docMk/>
            <pc:sldMk cId="4202489540" sldId="295"/>
            <ac:spMk id="29" creationId="{0ACBD85E-A404-45CB-B532-1039E479D4C6}"/>
          </ac:spMkLst>
        </pc:spChg>
        <pc:spChg chg="add del">
          <ac:chgData name="Telu,Venkata Sravan" userId="f96472f5-8b03-429d-976b-3bf1aa52c1f3" providerId="ADAL" clId="{939B3A67-8B3B-412A-BA61-586DF873A31F}" dt="2023-11-14T21:37:43.275" v="1047" actId="26606"/>
          <ac:spMkLst>
            <pc:docMk/>
            <pc:sldMk cId="4202489540" sldId="295"/>
            <ac:spMk id="30" creationId="{DB1626B1-BAC7-4893-A5AC-620597685187}"/>
          </ac:spMkLst>
        </pc:spChg>
        <pc:grpChg chg="add del">
          <ac:chgData name="Telu,Venkata Sravan" userId="f96472f5-8b03-429d-976b-3bf1aa52c1f3" providerId="ADAL" clId="{939B3A67-8B3B-412A-BA61-586DF873A31F}" dt="2023-11-14T21:37:45.935" v="1049" actId="26606"/>
          <ac:grpSpMkLst>
            <pc:docMk/>
            <pc:sldMk cId="4202489540" sldId="295"/>
            <ac:grpSpMk id="13" creationId="{89D1390B-7E13-4B4F-9CB2-391063412E54}"/>
          </ac:grpSpMkLst>
        </pc:grpChg>
        <pc:picChg chg="add del mod">
          <ac:chgData name="Telu,Venkata Sravan" userId="f96472f5-8b03-429d-976b-3bf1aa52c1f3" providerId="ADAL" clId="{939B3A67-8B3B-412A-BA61-586DF873A31F}" dt="2023-11-14T21:37:46.253" v="1050"/>
          <ac:picMkLst>
            <pc:docMk/>
            <pc:sldMk cId="4202489540" sldId="295"/>
            <ac:picMk id="3" creationId="{18990600-E139-1D71-9447-39B604AD1E32}"/>
          </ac:picMkLst>
        </pc:picChg>
        <pc:picChg chg="add mod">
          <ac:chgData name="Telu,Venkata Sravan" userId="f96472f5-8b03-429d-976b-3bf1aa52c1f3" providerId="ADAL" clId="{939B3A67-8B3B-412A-BA61-586DF873A31F}" dt="2023-11-14T21:37:50.902" v="1052" actId="1076"/>
          <ac:picMkLst>
            <pc:docMk/>
            <pc:sldMk cId="4202489540" sldId="295"/>
            <ac:picMk id="4" creationId="{D817A0C9-58E5-4AAC-804A-DB81765B9EEF}"/>
          </ac:picMkLst>
        </pc:picChg>
        <pc:picChg chg="add mod ord">
          <ac:chgData name="Telu,Venkata Sravan" userId="f96472f5-8b03-429d-976b-3bf1aa52c1f3" providerId="ADAL" clId="{939B3A67-8B3B-412A-BA61-586DF873A31F}" dt="2023-11-14T21:37:45.935" v="1049" actId="26606"/>
          <ac:picMkLst>
            <pc:docMk/>
            <pc:sldMk cId="4202489540" sldId="295"/>
            <ac:picMk id="6" creationId="{D73667B5-B596-7585-A8CA-4B78C0F9D0B9}"/>
          </ac:picMkLst>
        </pc:picChg>
        <pc:cxnChg chg="add del">
          <ac:chgData name="Telu,Venkata Sravan" userId="f96472f5-8b03-429d-976b-3bf1aa52c1f3" providerId="ADAL" clId="{939B3A67-8B3B-412A-BA61-586DF873A31F}" dt="2023-11-14T21:37:45.935" v="1049" actId="26606"/>
          <ac:cxnSpMkLst>
            <pc:docMk/>
            <pc:sldMk cId="4202489540" sldId="295"/>
            <ac:cxnSpMk id="32" creationId="{0B4A113E-D208-4EF0-8BAB-25FDD2E588BA}"/>
          </ac:cxnSpMkLst>
        </pc:cxnChg>
        <pc:cxnChg chg="add del">
          <ac:chgData name="Telu,Venkata Sravan" userId="f96472f5-8b03-429d-976b-3bf1aa52c1f3" providerId="ADAL" clId="{939B3A67-8B3B-412A-BA61-586DF873A31F}" dt="2023-11-14T21:37:45.935" v="1049" actId="26606"/>
          <ac:cxnSpMkLst>
            <pc:docMk/>
            <pc:sldMk cId="4202489540" sldId="295"/>
            <ac:cxnSpMk id="33" creationId="{2FE16547-5205-4F0E-B809-89D18FF4C8BA}"/>
          </ac:cxnSpMkLst>
        </pc:cxnChg>
      </pc:sldChg>
      <pc:sldChg chg="modSp add mod">
        <pc:chgData name="Telu,Venkata Sravan" userId="f96472f5-8b03-429d-976b-3bf1aa52c1f3" providerId="ADAL" clId="{939B3A67-8B3B-412A-BA61-586DF873A31F}" dt="2023-11-14T23:42:22.088" v="1639" actId="1076"/>
        <pc:sldMkLst>
          <pc:docMk/>
          <pc:sldMk cId="1807211291" sldId="296"/>
        </pc:sldMkLst>
        <pc:spChg chg="mod">
          <ac:chgData name="Telu,Venkata Sravan" userId="f96472f5-8b03-429d-976b-3bf1aa52c1f3" providerId="ADAL" clId="{939B3A67-8B3B-412A-BA61-586DF873A31F}" dt="2023-11-14T21:57:41.015" v="1394" actId="14100"/>
          <ac:spMkLst>
            <pc:docMk/>
            <pc:sldMk cId="1807211291" sldId="296"/>
            <ac:spMk id="4" creationId="{9B70348E-0E2A-96CA-3B7F-59C1975A3A22}"/>
          </ac:spMkLst>
        </pc:spChg>
        <pc:spChg chg="mod">
          <ac:chgData name="Telu,Venkata Sravan" userId="f96472f5-8b03-429d-976b-3bf1aa52c1f3" providerId="ADAL" clId="{939B3A67-8B3B-412A-BA61-586DF873A31F}" dt="2023-11-14T23:42:22.088" v="1639" actId="1076"/>
          <ac:spMkLst>
            <pc:docMk/>
            <pc:sldMk cId="1807211291" sldId="296"/>
            <ac:spMk id="7" creationId="{0CC8E9A7-D4BC-156B-F7A8-5390008B049D}"/>
          </ac:spMkLst>
        </pc:spChg>
      </pc:sldChg>
      <pc:sldChg chg="addSp delSp modSp new del mod modClrScheme chgLayout">
        <pc:chgData name="Telu,Venkata Sravan" userId="f96472f5-8b03-429d-976b-3bf1aa52c1f3" providerId="ADAL" clId="{939B3A67-8B3B-412A-BA61-586DF873A31F}" dt="2023-11-14T21:39:57.990" v="1076" actId="47"/>
        <pc:sldMkLst>
          <pc:docMk/>
          <pc:sldMk cId="2228224660" sldId="296"/>
        </pc:sldMkLst>
        <pc:spChg chg="del">
          <ac:chgData name="Telu,Venkata Sravan" userId="f96472f5-8b03-429d-976b-3bf1aa52c1f3" providerId="ADAL" clId="{939B3A67-8B3B-412A-BA61-586DF873A31F}" dt="2023-11-14T21:38:00.898" v="1054" actId="700"/>
          <ac:spMkLst>
            <pc:docMk/>
            <pc:sldMk cId="2228224660" sldId="296"/>
            <ac:spMk id="2" creationId="{9C2C7286-EC34-9240-FBAF-3671AB85DE49}"/>
          </ac:spMkLst>
        </pc:spChg>
        <pc:spChg chg="del">
          <ac:chgData name="Telu,Venkata Sravan" userId="f96472f5-8b03-429d-976b-3bf1aa52c1f3" providerId="ADAL" clId="{939B3A67-8B3B-412A-BA61-586DF873A31F}" dt="2023-11-14T21:38:00.898" v="1054" actId="700"/>
          <ac:spMkLst>
            <pc:docMk/>
            <pc:sldMk cId="2228224660" sldId="296"/>
            <ac:spMk id="3" creationId="{77FD22FA-4717-D7DF-4D6A-CEB84AAF4B03}"/>
          </ac:spMkLst>
        </pc:spChg>
        <pc:picChg chg="add mod">
          <ac:chgData name="Telu,Venkata Sravan" userId="f96472f5-8b03-429d-976b-3bf1aa52c1f3" providerId="ADAL" clId="{939B3A67-8B3B-412A-BA61-586DF873A31F}" dt="2023-11-14T21:38:38.400" v="1058" actId="1076"/>
          <ac:picMkLst>
            <pc:docMk/>
            <pc:sldMk cId="2228224660" sldId="296"/>
            <ac:picMk id="5" creationId="{B6782414-A64F-6EED-34E9-0E44CB335C03}"/>
          </ac:picMkLst>
        </pc:picChg>
        <pc:picChg chg="add mod">
          <ac:chgData name="Telu,Venkata Sravan" userId="f96472f5-8b03-429d-976b-3bf1aa52c1f3" providerId="ADAL" clId="{939B3A67-8B3B-412A-BA61-586DF873A31F}" dt="2023-11-14T21:38:39.412" v="1059"/>
          <ac:picMkLst>
            <pc:docMk/>
            <pc:sldMk cId="2228224660" sldId="296"/>
            <ac:picMk id="6" creationId="{5B71137B-C3D7-8BBE-646D-F992E3605B0E}"/>
          </ac:picMkLst>
        </pc:picChg>
      </pc:sldChg>
      <pc:sldChg chg="addSp delSp modSp add mod ord">
        <pc:chgData name="Telu,Venkata Sravan" userId="f96472f5-8b03-429d-976b-3bf1aa52c1f3" providerId="ADAL" clId="{939B3A67-8B3B-412A-BA61-586DF873A31F}" dt="2023-11-14T23:38:31.970" v="1573" actId="403"/>
        <pc:sldMkLst>
          <pc:docMk/>
          <pc:sldMk cId="2343526805" sldId="297"/>
        </pc:sldMkLst>
        <pc:spChg chg="mod">
          <ac:chgData name="Telu,Venkata Sravan" userId="f96472f5-8b03-429d-976b-3bf1aa52c1f3" providerId="ADAL" clId="{939B3A67-8B3B-412A-BA61-586DF873A31F}" dt="2023-11-14T22:04:23.509" v="1469"/>
          <ac:spMkLst>
            <pc:docMk/>
            <pc:sldMk cId="2343526805" sldId="297"/>
            <ac:spMk id="2" creationId="{0CA5A8BA-BC4C-10CD-F6D6-BEDCB2DE7F28}"/>
          </ac:spMkLst>
        </pc:spChg>
        <pc:spChg chg="mod">
          <ac:chgData name="Telu,Venkata Sravan" userId="f96472f5-8b03-429d-976b-3bf1aa52c1f3" providerId="ADAL" clId="{939B3A67-8B3B-412A-BA61-586DF873A31F}" dt="2023-11-14T22:00:16.378" v="1420" actId="5793"/>
          <ac:spMkLst>
            <pc:docMk/>
            <pc:sldMk cId="2343526805" sldId="297"/>
            <ac:spMk id="4" creationId="{9B70348E-0E2A-96CA-3B7F-59C1975A3A22}"/>
          </ac:spMkLst>
        </pc:spChg>
        <pc:spChg chg="add del">
          <ac:chgData name="Telu,Venkata Sravan" userId="f96472f5-8b03-429d-976b-3bf1aa52c1f3" providerId="ADAL" clId="{939B3A67-8B3B-412A-BA61-586DF873A31F}" dt="2023-11-14T22:00:06.422" v="1416" actId="22"/>
          <ac:spMkLst>
            <pc:docMk/>
            <pc:sldMk cId="2343526805" sldId="297"/>
            <ac:spMk id="5" creationId="{6F702319-4A9A-5B8E-7D00-EC312A392F48}"/>
          </ac:spMkLst>
        </pc:spChg>
        <pc:spChg chg="mod">
          <ac:chgData name="Telu,Venkata Sravan" userId="f96472f5-8b03-429d-976b-3bf1aa52c1f3" providerId="ADAL" clId="{939B3A67-8B3B-412A-BA61-586DF873A31F}" dt="2023-11-14T23:38:31.970" v="1573" actId="403"/>
          <ac:spMkLst>
            <pc:docMk/>
            <pc:sldMk cId="2343526805" sldId="297"/>
            <ac:spMk id="7" creationId="{0CC8E9A7-D4BC-156B-F7A8-5390008B049D}"/>
          </ac:spMkLst>
        </pc:spChg>
        <pc:spChg chg="add del mod">
          <ac:chgData name="Telu,Venkata Sravan" userId="f96472f5-8b03-429d-976b-3bf1aa52c1f3" providerId="ADAL" clId="{939B3A67-8B3B-412A-BA61-586DF873A31F}" dt="2023-11-14T22:04:36.266" v="1473" actId="478"/>
          <ac:spMkLst>
            <pc:docMk/>
            <pc:sldMk cId="2343526805" sldId="297"/>
            <ac:spMk id="8" creationId="{B53C10DD-720D-0038-22B4-43FEDCA98310}"/>
          </ac:spMkLst>
        </pc:spChg>
        <pc:spChg chg="add del mod">
          <ac:chgData name="Telu,Venkata Sravan" userId="f96472f5-8b03-429d-976b-3bf1aa52c1f3" providerId="ADAL" clId="{939B3A67-8B3B-412A-BA61-586DF873A31F}" dt="2023-11-14T22:01:44.749" v="1433"/>
          <ac:spMkLst>
            <pc:docMk/>
            <pc:sldMk cId="2343526805" sldId="297"/>
            <ac:spMk id="9" creationId="{D088F9AF-284A-FA45-DEC7-1BD11895A4D2}"/>
          </ac:spMkLst>
        </pc:spChg>
        <pc:spChg chg="add del">
          <ac:chgData name="Telu,Venkata Sravan" userId="f96472f5-8b03-429d-976b-3bf1aa52c1f3" providerId="ADAL" clId="{939B3A67-8B3B-412A-BA61-586DF873A31F}" dt="2023-11-14T22:04:40.939" v="1475" actId="22"/>
          <ac:spMkLst>
            <pc:docMk/>
            <pc:sldMk cId="2343526805" sldId="297"/>
            <ac:spMk id="11" creationId="{32EC3D4F-6E32-6225-1603-9B92C605A975}"/>
          </ac:spMkLst>
        </pc:spChg>
        <pc:spChg chg="add mod">
          <ac:chgData name="Telu,Venkata Sravan" userId="f96472f5-8b03-429d-976b-3bf1aa52c1f3" providerId="ADAL" clId="{939B3A67-8B3B-412A-BA61-586DF873A31F}" dt="2023-11-14T22:06:49.805" v="1492" actId="20577"/>
          <ac:spMkLst>
            <pc:docMk/>
            <pc:sldMk cId="2343526805" sldId="297"/>
            <ac:spMk id="15" creationId="{10CFED76-7B03-B023-6493-4528F4B35286}"/>
          </ac:spMkLst>
        </pc:spChg>
      </pc:sldChg>
      <pc:sldChg chg="modSp add mod">
        <pc:chgData name="Telu,Venkata Sravan" userId="f96472f5-8b03-429d-976b-3bf1aa52c1f3" providerId="ADAL" clId="{939B3A67-8B3B-412A-BA61-586DF873A31F}" dt="2023-11-14T23:41:23.629" v="1620" actId="1076"/>
        <pc:sldMkLst>
          <pc:docMk/>
          <pc:sldMk cId="3995471437" sldId="298"/>
        </pc:sldMkLst>
        <pc:spChg chg="mod">
          <ac:chgData name="Telu,Venkata Sravan" userId="f96472f5-8b03-429d-976b-3bf1aa52c1f3" providerId="ADAL" clId="{939B3A67-8B3B-412A-BA61-586DF873A31F}" dt="2023-11-14T23:41:23.629" v="1620" actId="1076"/>
          <ac:spMkLst>
            <pc:docMk/>
            <pc:sldMk cId="3995471437" sldId="298"/>
            <ac:spMk id="7" creationId="{0CC8E9A7-D4BC-156B-F7A8-5390008B049D}"/>
          </ac:spMkLst>
        </pc:spChg>
      </pc:sldChg>
      <pc:sldChg chg="modSp add mod">
        <pc:chgData name="Telu,Venkata Sravan" userId="f96472f5-8b03-429d-976b-3bf1aa52c1f3" providerId="ADAL" clId="{939B3A67-8B3B-412A-BA61-586DF873A31F}" dt="2023-11-14T23:40:34.703" v="1598" actId="404"/>
        <pc:sldMkLst>
          <pc:docMk/>
          <pc:sldMk cId="2661303820" sldId="299"/>
        </pc:sldMkLst>
        <pc:spChg chg="mod">
          <ac:chgData name="Telu,Venkata Sravan" userId="f96472f5-8b03-429d-976b-3bf1aa52c1f3" providerId="ADAL" clId="{939B3A67-8B3B-412A-BA61-586DF873A31F}" dt="2023-11-14T23:40:34.703" v="1598" actId="404"/>
          <ac:spMkLst>
            <pc:docMk/>
            <pc:sldMk cId="2661303820" sldId="299"/>
            <ac:spMk id="7" creationId="{0CC8E9A7-D4BC-156B-F7A8-5390008B049D}"/>
          </ac:spMkLst>
        </pc:spChg>
      </pc:sldChg>
      <pc:sldChg chg="addSp delSp modSp add del mod">
        <pc:chgData name="Telu,Venkata Sravan" userId="f96472f5-8b03-429d-976b-3bf1aa52c1f3" providerId="ADAL" clId="{939B3A67-8B3B-412A-BA61-586DF873A31F}" dt="2023-11-14T22:11:23.099" v="1511" actId="47"/>
        <pc:sldMkLst>
          <pc:docMk/>
          <pc:sldMk cId="3973701677" sldId="300"/>
        </pc:sldMkLst>
        <pc:spChg chg="mod">
          <ac:chgData name="Telu,Venkata Sravan" userId="f96472f5-8b03-429d-976b-3bf1aa52c1f3" providerId="ADAL" clId="{939B3A67-8B3B-412A-BA61-586DF873A31F}" dt="2023-11-14T22:10:13.107" v="1509" actId="26606"/>
          <ac:spMkLst>
            <pc:docMk/>
            <pc:sldMk cId="3973701677" sldId="300"/>
            <ac:spMk id="2" creationId="{0CA5A8BA-BC4C-10CD-F6D6-BEDCB2DE7F28}"/>
          </ac:spMkLst>
        </pc:spChg>
        <pc:spChg chg="ord">
          <ac:chgData name="Telu,Venkata Sravan" userId="f96472f5-8b03-429d-976b-3bf1aa52c1f3" providerId="ADAL" clId="{939B3A67-8B3B-412A-BA61-586DF873A31F}" dt="2023-11-14T22:10:13.107" v="1509" actId="26606"/>
          <ac:spMkLst>
            <pc:docMk/>
            <pc:sldMk cId="3973701677" sldId="300"/>
            <ac:spMk id="4" creationId="{9B70348E-0E2A-96CA-3B7F-59C1975A3A22}"/>
          </ac:spMkLst>
        </pc:spChg>
        <pc:spChg chg="del mod">
          <ac:chgData name="Telu,Venkata Sravan" userId="f96472f5-8b03-429d-976b-3bf1aa52c1f3" providerId="ADAL" clId="{939B3A67-8B3B-412A-BA61-586DF873A31F}" dt="2023-11-14T22:10:19.815" v="1510" actId="478"/>
          <ac:spMkLst>
            <pc:docMk/>
            <pc:sldMk cId="3973701677" sldId="300"/>
            <ac:spMk id="7" creationId="{0CC8E9A7-D4BC-156B-F7A8-5390008B049D}"/>
          </ac:spMkLst>
        </pc:spChg>
        <pc:spChg chg="del mod">
          <ac:chgData name="Telu,Venkata Sravan" userId="f96472f5-8b03-429d-976b-3bf1aa52c1f3" providerId="ADAL" clId="{939B3A67-8B3B-412A-BA61-586DF873A31F}" dt="2023-11-14T22:08:58.838" v="1498" actId="478"/>
          <ac:spMkLst>
            <pc:docMk/>
            <pc:sldMk cId="3973701677" sldId="300"/>
            <ac:spMk id="8" creationId="{B53C10DD-720D-0038-22B4-43FEDCA98310}"/>
          </ac:spMkLst>
        </pc:spChg>
        <pc:spChg chg="add del">
          <ac:chgData name="Telu,Venkata Sravan" userId="f96472f5-8b03-429d-976b-3bf1aa52c1f3" providerId="ADAL" clId="{939B3A67-8B3B-412A-BA61-586DF873A31F}" dt="2023-11-14T22:10:13.107" v="1509" actId="26606"/>
          <ac:spMkLst>
            <pc:docMk/>
            <pc:sldMk cId="3973701677" sldId="300"/>
            <ac:spMk id="12" creationId="{53B021B3-DE93-4AB7-8A18-CF5F1CED88B8}"/>
          </ac:spMkLst>
        </pc:spChg>
        <pc:spChg chg="add del">
          <ac:chgData name="Telu,Venkata Sravan" userId="f96472f5-8b03-429d-976b-3bf1aa52c1f3" providerId="ADAL" clId="{939B3A67-8B3B-412A-BA61-586DF873A31F}" dt="2023-11-14T22:10:13.107" v="1509" actId="26606"/>
          <ac:spMkLst>
            <pc:docMk/>
            <pc:sldMk cId="3973701677" sldId="300"/>
            <ac:spMk id="14" creationId="{52D502E5-F6B4-4D58-B4AE-FC466FF15EE8}"/>
          </ac:spMkLst>
        </pc:spChg>
        <pc:spChg chg="add del">
          <ac:chgData name="Telu,Venkata Sravan" userId="f96472f5-8b03-429d-976b-3bf1aa52c1f3" providerId="ADAL" clId="{939B3A67-8B3B-412A-BA61-586DF873A31F}" dt="2023-11-14T22:10:13.107" v="1509" actId="26606"/>
          <ac:spMkLst>
            <pc:docMk/>
            <pc:sldMk cId="3973701677" sldId="300"/>
            <ac:spMk id="16" creationId="{9DECDBF4-02B6-4BB4-B65B-B8107AD6A9E8}"/>
          </ac:spMkLst>
        </pc:spChg>
        <pc:grpChg chg="add del">
          <ac:chgData name="Telu,Venkata Sravan" userId="f96472f5-8b03-429d-976b-3bf1aa52c1f3" providerId="ADAL" clId="{939B3A67-8B3B-412A-BA61-586DF873A31F}" dt="2023-11-14T22:10:13.107" v="1509" actId="26606"/>
          <ac:grpSpMkLst>
            <pc:docMk/>
            <pc:sldMk cId="3973701677" sldId="300"/>
            <ac:grpSpMk id="21" creationId="{59D47941-986F-4A15-FC41-7527D904BDD5}"/>
          </ac:grpSpMkLst>
        </pc:grpChg>
        <pc:graphicFrameChg chg="add mod modGraphic">
          <ac:chgData name="Telu,Venkata Sravan" userId="f96472f5-8b03-429d-976b-3bf1aa52c1f3" providerId="ADAL" clId="{939B3A67-8B3B-412A-BA61-586DF873A31F}" dt="2023-11-14T22:10:13.107" v="1509" actId="26606"/>
          <ac:graphicFrameMkLst>
            <pc:docMk/>
            <pc:sldMk cId="3973701677" sldId="300"/>
            <ac:graphicFrameMk id="3" creationId="{F400314C-AE05-D6B6-CE8C-AB49FAC408A0}"/>
          </ac:graphicFrameMkLst>
        </pc:graphicFrameChg>
      </pc:sldChg>
      <pc:sldChg chg="addSp delSp modSp add mod">
        <pc:chgData name="Telu,Venkata Sravan" userId="f96472f5-8b03-429d-976b-3bf1aa52c1f3" providerId="ADAL" clId="{939B3A67-8B3B-412A-BA61-586DF873A31F}" dt="2023-11-14T23:39:37.716" v="1589" actId="404"/>
        <pc:sldMkLst>
          <pc:docMk/>
          <pc:sldMk cId="4283386744" sldId="301"/>
        </pc:sldMkLst>
        <pc:spChg chg="add mod">
          <ac:chgData name="Telu,Venkata Sravan" userId="f96472f5-8b03-429d-976b-3bf1aa52c1f3" providerId="ADAL" clId="{939B3A67-8B3B-412A-BA61-586DF873A31F}" dt="2023-11-14T23:39:37.716" v="1589" actId="404"/>
          <ac:spMkLst>
            <pc:docMk/>
            <pc:sldMk cId="4283386744" sldId="301"/>
            <ac:spMk id="3" creationId="{42F72168-4659-BED7-8D0D-3A5A018035CE}"/>
          </ac:spMkLst>
        </pc:spChg>
        <pc:spChg chg="del mod">
          <ac:chgData name="Telu,Venkata Sravan" userId="f96472f5-8b03-429d-976b-3bf1aa52c1f3" providerId="ADAL" clId="{939B3A67-8B3B-412A-BA61-586DF873A31F}" dt="2023-11-14T23:37:48.196" v="1568"/>
          <ac:spMkLst>
            <pc:docMk/>
            <pc:sldMk cId="4283386744" sldId="301"/>
            <ac:spMk id="7" creationId="{0CC8E9A7-D4BC-156B-F7A8-5390008B04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B82C-4E89-44FB-BDDD-407AF005B13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D832-0300-4E1C-8368-899A3880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6D832-0300-4E1C-8368-899A3880E4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FF59-C0B4-7D08-46BF-EE1FC7BFB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862B0-18C9-0774-8AC4-C6B66B61B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E313-7B85-D0A3-CF2C-8D1854BF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87B1-1AE7-0C08-BBBE-087C8235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057F-D8D3-738C-134C-ED10E6E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FF49-3EE9-F783-0DDA-8C87C83C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9AC7D-F2F3-4C16-1D7C-7024DF9B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EB4F-34FC-EF64-7267-35394AA1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5C18-9B66-E7FA-F69D-6FD02875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C43D-50B5-3EA4-7FF0-7508B50D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85FED-75E4-D07C-3CA9-86DEB1CB3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7072-30B8-C441-824A-E6306D383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33F8-CC02-70C9-7940-BD77FF94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6FD1-0D15-D482-9E72-C0EBDF14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65D06-0A86-2E37-F5AC-FE0ADF7A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F228-80A4-1C98-7A3B-13463EA4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521A-8746-3816-18AA-6E5E21B6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1D36-90D8-7C0E-911F-E7D3C03B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E62D-F037-E00B-0722-A0B66A05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88A-9EB9-CFA7-830A-EBBE4359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C6A9-457A-7DC7-43D9-FC35A279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9AD5-055D-73F5-349D-586F62E2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7F54-354E-DBC7-0E72-73F029C5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93EA6-0C89-2CD2-0344-52F152F2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DD31A-F28E-4BD0-F9C3-A51C0772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1731-E125-5323-EB94-ABDEDE3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D41C-2BE1-BC8E-3C88-B3E452671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FE606-3AF6-E8D2-5A43-2BB69927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E9BE-B17A-187F-7C76-0108AA3D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EAEC3-1870-D086-9D7A-B3A0639E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CE58-0758-7C59-9DA5-A552C0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1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4EF5-C73B-DB3B-DB4E-F5F621D0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9EDA2-4472-1BED-9F6E-ED41ED5C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AF8FA-59DD-1116-73BB-F72981DB6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D99BE-E557-7F85-576D-2E47BAE45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1D372-FEC9-7BF7-3A8D-569EFD9DC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6FA91-EEDC-9BCA-5936-6F45CD2A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C36FB-96FC-84C1-1487-550537C4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69A99-680F-F6F0-2D90-9D9C706F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4B8D-88F1-BBE3-F93D-62AADB65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5E0E0-D7A9-E189-BBC4-22CB1AAE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44CB1-5F5A-C059-383D-ADABA28D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7425-9AA7-2FD6-BB11-CD4F440C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80C82-6102-3693-B9A4-0F67417C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9A44-0D41-314E-6F65-669F146B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B56AD-3B51-4AD7-815B-FD94168C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89BB-BE56-FEF1-AEAD-2DC843C0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05BB-DA70-EED3-1F1C-C16558B3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0F14-7E9F-DCC7-BC6C-60C2C463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4CE43-298E-ED12-A217-3D70E16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EA2C-E4C1-4522-68F3-6FC83598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AE82-B0FA-BBB5-28FF-EF5C303D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AE35-8532-6032-5847-4AE21F1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26D6-E464-5686-3086-09936FEC9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29770-EEEC-F69C-86E4-856B1BF1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612B3-5D94-07AB-AE47-E81EA182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FC8A5-9ACE-8AE6-89DC-6178A850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F7FA-4B50-F8F3-5FA0-9FE9A4B2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8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C0E94-374C-7C11-D512-22BBE4B8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A7D2-473E-5228-4B7A-4C5C3B12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671E2-1445-AC5A-4100-DEF02F01E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BA8F-B9CB-D5A2-ADC8-B2FF95AE4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EDBC-08A4-C54A-20B2-61D930CE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8DBC-7DDA-0F8E-B320-57CF8C8D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SoulSwipe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F2252DA-85FF-D3D4-10B0-010DA683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,Sans-Serif" panose="020B0604020202020204" pitchFamily="34" charset="0"/>
            </a:pPr>
            <a:endParaRPr lang="en-US" sz="20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Ishaaq</a:t>
            </a:r>
            <a:r>
              <a:rPr lang="en-US" sz="2000" dirty="0">
                <a:latin typeface="Arial"/>
                <a:cs typeface="Arial"/>
              </a:rPr>
              <a:t> Shaik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JayaChandra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Narala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000" dirty="0" err="1">
                <a:latin typeface="Arial"/>
                <a:cs typeface="Arial"/>
              </a:rPr>
              <a:t>Jyothsna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Chaparala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000" dirty="0">
                <a:latin typeface="Arial"/>
                <a:cs typeface="Arial"/>
              </a:rPr>
              <a:t>Vasavi Devineni 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Venkata Rayudu </a:t>
            </a:r>
            <a:r>
              <a:rPr lang="en-US" sz="2000" dirty="0" err="1">
                <a:latin typeface="Arial"/>
                <a:cs typeface="Arial"/>
              </a:rPr>
              <a:t>Adapa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,Sans-Serif" panose="020B0604020202020204" pitchFamily="34" charset="0"/>
            </a:pPr>
            <a:r>
              <a:rPr lang="en-US" sz="2000" dirty="0">
                <a:latin typeface="Arial"/>
                <a:cs typeface="Arial"/>
              </a:rPr>
              <a:t>Venkata Sravan Telu</a:t>
            </a:r>
          </a:p>
          <a:p>
            <a:pPr>
              <a:buFont typeface="Arial,Sans-Serif" panose="020B0604020202020204" pitchFamily="34" charset="0"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AA7BF812-C098-84AB-ED93-7D8CE2222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4" r="-1" b="7060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66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D9AAA0-4C18-58AF-9FCD-698546C7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Tools and Technology (Web Application - Admin)</a:t>
            </a:r>
            <a:endParaRPr lang="en-US" sz="6600" dirty="0">
              <a:cs typeface="Calibri Light"/>
            </a:endParaRPr>
          </a:p>
        </p:txBody>
      </p:sp>
      <p:pic>
        <p:nvPicPr>
          <p:cNvPr id="5" name="Picture 4" descr="A picture containing logo, yellow, font, design&#10;&#10;Description automatically generated">
            <a:extLst>
              <a:ext uri="{FF2B5EF4-FFF2-40B4-BE49-F238E27FC236}">
                <a16:creationId xmlns:a16="http://schemas.microsoft.com/office/drawing/2014/main" id="{859B3473-361B-B9DD-26CD-E0641FCF6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3391" b="-1"/>
          <a:stretch/>
        </p:blipFill>
        <p:spPr>
          <a:xfrm>
            <a:off x="9338170" y="3160593"/>
            <a:ext cx="2775679" cy="2744095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53DBDBB-244B-49F2-9913-F1AA9AC132B3}"/>
              </a:ext>
            </a:extLst>
          </p:cNvPr>
          <p:cNvSpPr/>
          <p:nvPr/>
        </p:nvSpPr>
        <p:spPr>
          <a:xfrm>
            <a:off x="7897638" y="4372431"/>
            <a:ext cx="1806814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99D1D-2C27-E650-8AE2-FC8BF6AC4146}"/>
              </a:ext>
            </a:extLst>
          </p:cNvPr>
          <p:cNvSpPr txBox="1"/>
          <p:nvPr/>
        </p:nvSpPr>
        <p:spPr>
          <a:xfrm>
            <a:off x="5304482" y="3358068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Backend/Server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F67A6-9E0F-3FD8-8AC3-4801F901BDE9}"/>
              </a:ext>
            </a:extLst>
          </p:cNvPr>
          <p:cNvSpPr txBox="1"/>
          <p:nvPr/>
        </p:nvSpPr>
        <p:spPr>
          <a:xfrm>
            <a:off x="9704452" y="5704633"/>
            <a:ext cx="20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286CA-AD5B-6AB2-3D42-76A5CD55111A}"/>
              </a:ext>
            </a:extLst>
          </p:cNvPr>
          <p:cNvSpPr txBox="1"/>
          <p:nvPr/>
        </p:nvSpPr>
        <p:spPr>
          <a:xfrm>
            <a:off x="7982571" y="3973546"/>
            <a:ext cx="163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32D81-1EE3-3068-92DA-E6DD28B7B7F3}"/>
              </a:ext>
            </a:extLst>
          </p:cNvPr>
          <p:cNvSpPr txBox="1"/>
          <p:nvPr/>
        </p:nvSpPr>
        <p:spPr>
          <a:xfrm>
            <a:off x="7897638" y="4737770"/>
            <a:ext cx="180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 Response</a:t>
            </a:r>
          </a:p>
        </p:txBody>
      </p:sp>
      <p:pic>
        <p:nvPicPr>
          <p:cNvPr id="14" name="Picture 13" descr="A logo in a circle&#10;&#10;Description automatically generated with low confidence">
            <a:extLst>
              <a:ext uri="{FF2B5EF4-FFF2-40B4-BE49-F238E27FC236}">
                <a16:creationId xmlns:a16="http://schemas.microsoft.com/office/drawing/2014/main" id="{04720ED0-0528-31F8-9D14-D78C26654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8" y="2970330"/>
            <a:ext cx="1422400" cy="1422400"/>
          </a:xfrm>
          <a:prstGeom prst="rect">
            <a:avLst/>
          </a:prstGeom>
        </p:spPr>
      </p:pic>
      <p:pic>
        <p:nvPicPr>
          <p:cNvPr id="16" name="Picture 15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F95692DC-43D3-3053-9AAE-356B19470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27" y="2950031"/>
            <a:ext cx="1422400" cy="142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2AF6B-C17D-6FF8-0466-B625D91DD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98" y="4365478"/>
            <a:ext cx="1435694" cy="1422400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0CA505B1-5023-6D9F-65FB-2B1287EED1E3}"/>
              </a:ext>
            </a:extLst>
          </p:cNvPr>
          <p:cNvSpPr/>
          <p:nvPr/>
        </p:nvSpPr>
        <p:spPr>
          <a:xfrm>
            <a:off x="3426828" y="4392730"/>
            <a:ext cx="1806814" cy="40391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4E258D-6678-3DB2-D070-B1CD11FF0A61}"/>
              </a:ext>
            </a:extLst>
          </p:cNvPr>
          <p:cNvSpPr txBox="1"/>
          <p:nvPr/>
        </p:nvSpPr>
        <p:spPr>
          <a:xfrm>
            <a:off x="1086287" y="2514291"/>
            <a:ext cx="1153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EA2AE-02BA-85E4-EED0-5AABD93254C8}"/>
              </a:ext>
            </a:extLst>
          </p:cNvPr>
          <p:cNvSpPr txBox="1"/>
          <p:nvPr/>
        </p:nvSpPr>
        <p:spPr>
          <a:xfrm>
            <a:off x="3786686" y="4111174"/>
            <a:ext cx="1093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API Calls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A1EB26-6CC6-1BE5-64B2-78ED6261ECB4}"/>
              </a:ext>
            </a:extLst>
          </p:cNvPr>
          <p:cNvSpPr txBox="1"/>
          <p:nvPr/>
        </p:nvSpPr>
        <p:spPr>
          <a:xfrm>
            <a:off x="3546046" y="4722735"/>
            <a:ext cx="156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 for</a:t>
            </a:r>
          </a:p>
          <a:p>
            <a:pPr algn="ctr"/>
            <a:r>
              <a:rPr lang="en-US" sz="2000" b="1" dirty="0"/>
              <a:t>API Calls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E9117-B0D8-BB33-56C3-4F6C8FE9A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603" y="3883489"/>
            <a:ext cx="1435694" cy="142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EFE2BA-8EE2-8E90-3388-9B18C70C16E7}"/>
              </a:ext>
            </a:extLst>
          </p:cNvPr>
          <p:cNvSpPr txBox="1"/>
          <p:nvPr/>
        </p:nvSpPr>
        <p:spPr>
          <a:xfrm>
            <a:off x="9821132" y="6381806"/>
            <a:ext cx="2660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1400" dirty="0">
                <a:latin typeface="Arial"/>
                <a:cs typeface="Arial"/>
              </a:rPr>
              <a:t>Vasavi Devineni </a:t>
            </a:r>
          </a:p>
        </p:txBody>
      </p:sp>
    </p:spTree>
    <p:extLst>
      <p:ext uri="{BB962C8B-B14F-4D97-AF65-F5344CB8AC3E}">
        <p14:creationId xmlns:p14="http://schemas.microsoft.com/office/powerpoint/2010/main" val="259171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20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Jaccard Index for Compatibility quiz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65952" y="1926266"/>
            <a:ext cx="10481751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E9A7-D4BC-156B-F7A8-5390008B049D}"/>
              </a:ext>
            </a:extLst>
          </p:cNvPr>
          <p:cNvSpPr txBox="1"/>
          <p:nvPr/>
        </p:nvSpPr>
        <p:spPr>
          <a:xfrm>
            <a:off x="9731112" y="6252528"/>
            <a:ext cx="2168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1400" dirty="0">
                <a:latin typeface="Arial"/>
                <a:cs typeface="Arial"/>
              </a:rPr>
              <a:t>Vasavi Devineni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3C10DD-720D-0038-22B4-43FEDCA98310}"/>
                  </a:ext>
                </a:extLst>
              </p:cNvPr>
              <p:cNvSpPr txBox="1"/>
              <p:nvPr/>
            </p:nvSpPr>
            <p:spPr>
              <a:xfrm>
                <a:off x="865952" y="1861105"/>
                <a:ext cx="10451592" cy="2391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Jaccard coefficient is a statistical measure used to evaluate the similarity between two sets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Let two sets be A and B then Jaccard coefficient is given by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𝐽</m:t>
                    </m:r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∩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∪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∩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  <m:r>
                              <a:rPr kumimoji="0" lang="en-US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|+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e>
                            </m:d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−|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∩</m:t>
                            </m:r>
                            <m: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3C10DD-720D-0038-22B4-43FEDCA98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52" y="1861105"/>
                <a:ext cx="10451592" cy="2391552"/>
              </a:xfrm>
              <a:prstGeom prst="rect">
                <a:avLst/>
              </a:prstGeom>
              <a:blipFill>
                <a:blip r:embed="rId3"/>
                <a:stretch>
                  <a:fillRect l="-1050" t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Applying Jaccard index to </a:t>
            </a:r>
            <a:r>
              <a:rPr lang="en-US" dirty="0" err="1"/>
              <a:t>SoulSwipe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65952" y="1926266"/>
            <a:ext cx="10481751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8C9B9D1-A3BB-34E8-A93C-C8CA79487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58" y="1926266"/>
            <a:ext cx="2580063" cy="244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4D7C3-CAC9-D79A-5EBC-BAAA01A1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6537" y="1926953"/>
            <a:ext cx="2475456" cy="2446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DC6CA-D6E0-3773-6482-827B57AA8929}"/>
              </a:ext>
            </a:extLst>
          </p:cNvPr>
          <p:cNvSpPr txBox="1"/>
          <p:nvPr/>
        </p:nvSpPr>
        <p:spPr>
          <a:xfrm>
            <a:off x="9183357" y="4450840"/>
            <a:ext cx="194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18163-7D5F-4B47-80BD-67FA03A3203C}"/>
              </a:ext>
            </a:extLst>
          </p:cNvPr>
          <p:cNvSpPr txBox="1"/>
          <p:nvPr/>
        </p:nvSpPr>
        <p:spPr>
          <a:xfrm>
            <a:off x="1172399" y="4450840"/>
            <a:ext cx="194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DE65A-714C-B6E8-ACE9-5F643D5288FA}"/>
              </a:ext>
            </a:extLst>
          </p:cNvPr>
          <p:cNvSpPr txBox="1"/>
          <p:nvPr/>
        </p:nvSpPr>
        <p:spPr>
          <a:xfrm>
            <a:off x="3172437" y="2322376"/>
            <a:ext cx="123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 A</a:t>
            </a:r>
          </a:p>
          <a:p>
            <a:pPr algn="ctr"/>
            <a:r>
              <a:rPr lang="en-US" b="1" dirty="0"/>
              <a:t>Option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8E5EC-9FEE-6BCB-774F-B080D6029BE7}"/>
              </a:ext>
            </a:extLst>
          </p:cNvPr>
          <p:cNvSpPr txBox="1"/>
          <p:nvPr/>
        </p:nvSpPr>
        <p:spPr>
          <a:xfrm>
            <a:off x="7950149" y="2322376"/>
            <a:ext cx="123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 A</a:t>
            </a:r>
          </a:p>
          <a:p>
            <a:pPr algn="ctr"/>
            <a:r>
              <a:rPr lang="en-US" b="1" dirty="0"/>
              <a:t>Option B</a:t>
            </a:r>
          </a:p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1BD33-84CB-2CDF-264A-1328739FAD32}"/>
              </a:ext>
            </a:extLst>
          </p:cNvPr>
          <p:cNvSpPr txBox="1"/>
          <p:nvPr/>
        </p:nvSpPr>
        <p:spPr>
          <a:xfrm>
            <a:off x="4738889" y="3677894"/>
            <a:ext cx="2819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J(A,B) = 1/3 </a:t>
            </a:r>
          </a:p>
          <a:p>
            <a:pPr algn="ctr"/>
            <a:r>
              <a:rPr lang="en-US" sz="2800" dirty="0"/>
              <a:t>    	 = 0.33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6B387-0F1B-3224-1ED4-F70792C1698C}"/>
              </a:ext>
            </a:extLst>
          </p:cNvPr>
          <p:cNvSpPr txBox="1"/>
          <p:nvPr/>
        </p:nvSpPr>
        <p:spPr>
          <a:xfrm>
            <a:off x="2475774" y="5394755"/>
            <a:ext cx="734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Jaccard Similarity Index between user A and user B </a:t>
            </a:r>
            <a:r>
              <a:rPr lang="en-US" sz="2400"/>
              <a:t>is 0.33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9BEF1F-37AF-8DBB-5672-1D06946649A7}"/>
              </a:ext>
            </a:extLst>
          </p:cNvPr>
          <p:cNvSpPr txBox="1"/>
          <p:nvPr/>
        </p:nvSpPr>
        <p:spPr>
          <a:xfrm>
            <a:off x="10181689" y="6400801"/>
            <a:ext cx="1787703" cy="31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1400" dirty="0">
                <a:latin typeface="Arial"/>
                <a:cs typeface="Arial"/>
              </a:rPr>
              <a:t>Vasavi Devineni </a:t>
            </a:r>
          </a:p>
        </p:txBody>
      </p:sp>
    </p:spTree>
    <p:extLst>
      <p:ext uri="{BB962C8B-B14F-4D97-AF65-F5344CB8AC3E}">
        <p14:creationId xmlns:p14="http://schemas.microsoft.com/office/powerpoint/2010/main" val="4353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Cometchat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65952" y="1926266"/>
            <a:ext cx="10481751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CometChat</a:t>
            </a:r>
            <a:r>
              <a:rPr lang="en-US" sz="2400" dirty="0"/>
              <a:t> is a platform that provides in-app chat SDK and API for messaging and calling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It offers everything you need to build in-app messaging, including messaging &amp; chat, voice &amp; video calling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supports multiple platforms like Vue.js, iOS,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</a:rPr>
              <a:t>It has its own servers where chat data is stored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E9A7-D4BC-156B-F7A8-5390008B049D}"/>
              </a:ext>
            </a:extLst>
          </p:cNvPr>
          <p:cNvSpPr txBox="1"/>
          <p:nvPr/>
        </p:nvSpPr>
        <p:spPr>
          <a:xfrm>
            <a:off x="10023801" y="6448079"/>
            <a:ext cx="2168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,Sans-Serif" panose="020B0604020202020204" pitchFamily="34" charset="0"/>
            </a:pPr>
            <a:r>
              <a:rPr lang="en-US" sz="1400" dirty="0">
                <a:latin typeface="Arial"/>
                <a:cs typeface="Arial"/>
              </a:rPr>
              <a:t>Vasavi Devineni </a:t>
            </a:r>
          </a:p>
        </p:txBody>
      </p:sp>
    </p:spTree>
    <p:extLst>
      <p:ext uri="{BB962C8B-B14F-4D97-AF65-F5344CB8AC3E}">
        <p14:creationId xmlns:p14="http://schemas.microsoft.com/office/powerpoint/2010/main" val="399547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D9F-77A5-77B9-0EFC-8F698AEB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    Demo</a:t>
            </a:r>
          </a:p>
        </p:txBody>
      </p:sp>
      <p:pic>
        <p:nvPicPr>
          <p:cNvPr id="3" name="Graphic 2" descr="Play">
            <a:extLst>
              <a:ext uri="{FF2B5EF4-FFF2-40B4-BE49-F238E27FC236}">
                <a16:creationId xmlns:a16="http://schemas.microsoft.com/office/drawing/2014/main" id="{F9E6A4EB-A711-8FDE-A255-665D4CBE7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150" y="2589341"/>
            <a:ext cx="1294130" cy="1294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CA779F-B7D2-C4C4-F1C2-4743AA205122}"/>
              </a:ext>
            </a:extLst>
          </p:cNvPr>
          <p:cNvSpPr txBox="1"/>
          <p:nvPr/>
        </p:nvSpPr>
        <p:spPr>
          <a:xfrm>
            <a:off x="8928243" y="6334780"/>
            <a:ext cx="3995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Jyothsna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Chaparala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Ishaaq</a:t>
            </a:r>
            <a:r>
              <a:rPr lang="en-US" sz="1400" dirty="0">
                <a:latin typeface="Arial"/>
                <a:cs typeface="Arial"/>
              </a:rPr>
              <a:t> Shaik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69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Faced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41248" y="1926266"/>
            <a:ext cx="10506456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Xcode with GitHub</a:t>
            </a:r>
          </a:p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of chat in the app</a:t>
            </a:r>
          </a:p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compatibility quiz questions</a:t>
            </a:r>
          </a:p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Calculating Compatibility Score between Profiles</a:t>
            </a:r>
          </a:p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handlers of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Firestore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 Programming Language for Admin</a:t>
            </a:r>
          </a:p>
          <a:p>
            <a:pPr marL="342900" indent="-342900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cometchat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Soulswipe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customizing it according to the app design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E9A7-D4BC-156B-F7A8-5390008B049D}"/>
              </a:ext>
            </a:extLst>
          </p:cNvPr>
          <p:cNvSpPr txBox="1"/>
          <p:nvPr/>
        </p:nvSpPr>
        <p:spPr>
          <a:xfrm>
            <a:off x="10023801" y="6294191"/>
            <a:ext cx="2168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JayaChandra</a:t>
            </a:r>
            <a:r>
              <a:rPr lang="en-US" sz="1400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 </a:t>
            </a:r>
            <a:r>
              <a:rPr lang="en-US" sz="14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Narala</a:t>
            </a:r>
            <a:endParaRPr lang="en-US" sz="1400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4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Testing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65953" y="1926266"/>
            <a:ext cx="10451592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Unit testing: Verification of individual modules is conducted upon the completion of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Integrating testing: Rigorous testing is executed when integrating two or more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System testing: Comprehensive testing of the entire application is undertaken ensuring that it meets the specified requirements and performs as intended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E9A7-D4BC-156B-F7A8-5390008B049D}"/>
              </a:ext>
            </a:extLst>
          </p:cNvPr>
          <p:cNvSpPr txBox="1"/>
          <p:nvPr/>
        </p:nvSpPr>
        <p:spPr>
          <a:xfrm>
            <a:off x="9751661" y="6285278"/>
            <a:ext cx="2168199" cy="31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JayaChandra</a:t>
            </a:r>
            <a:r>
              <a:rPr lang="en-US" sz="1400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 </a:t>
            </a:r>
            <a:r>
              <a:rPr lang="en-US" sz="1400" kern="1200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Narala</a:t>
            </a:r>
            <a:endParaRPr lang="en-US" sz="1400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21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Acknowledgement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41248" y="1926266"/>
            <a:ext cx="10476297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Soulswipe</a:t>
            </a:r>
            <a:r>
              <a:rPr lang="en-US" sz="2400" dirty="0"/>
              <a:t> team would like to express heartfelt gratitude to professor </a:t>
            </a:r>
            <a:r>
              <a:rPr lang="en-US" sz="2400" dirty="0" err="1"/>
              <a:t>Dr.Bandi</a:t>
            </a:r>
            <a:r>
              <a:rPr lang="en-US" sz="2400" dirty="0"/>
              <a:t> for his relentless support, reviewing the progress and giving important suggestions for the 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E9A7-D4BC-156B-F7A8-5390008B049D}"/>
              </a:ext>
            </a:extLst>
          </p:cNvPr>
          <p:cNvSpPr txBox="1"/>
          <p:nvPr/>
        </p:nvSpPr>
        <p:spPr>
          <a:xfrm>
            <a:off x="10023801" y="6285278"/>
            <a:ext cx="2168199" cy="31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00" dirty="0" err="1">
                <a:latin typeface="Arial"/>
                <a:cs typeface="Arial"/>
              </a:rPr>
              <a:t>JayaChandra</a:t>
            </a:r>
            <a:r>
              <a:rPr lang="en-US" sz="1400" dirty="0">
                <a:latin typeface="Arial"/>
                <a:cs typeface="Arial"/>
              </a:rPr>
              <a:t> </a:t>
            </a:r>
            <a:r>
              <a:rPr lang="en-US" sz="1400" dirty="0" err="1">
                <a:latin typeface="Arial"/>
                <a:cs typeface="Arial"/>
              </a:rPr>
              <a:t>Narala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48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ED2895B-C79F-4775-994F-1C4D2A4A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B27EF-A103-2520-93FB-37231BE5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9" y="585216"/>
            <a:ext cx="4961615" cy="3315112"/>
          </a:xfrm>
        </p:spPr>
        <p:txBody>
          <a:bodyPr>
            <a:normAutofit/>
          </a:bodyPr>
          <a:lstStyle/>
          <a:p>
            <a:pPr algn="l"/>
            <a:r>
              <a:rPr lang="en-US" sz="5200"/>
              <a:t>Thank You</a:t>
            </a:r>
          </a:p>
        </p:txBody>
      </p:sp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2DC88546-F23D-1247-1DA7-B6A4F81EB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8" y="748504"/>
            <a:ext cx="5186061" cy="51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Outline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65952" y="1926266"/>
            <a:ext cx="10481751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8E9A7-D4BC-156B-F7A8-5390008B049D}"/>
              </a:ext>
            </a:extLst>
          </p:cNvPr>
          <p:cNvSpPr txBox="1"/>
          <p:nvPr/>
        </p:nvSpPr>
        <p:spPr>
          <a:xfrm>
            <a:off x="9761935" y="6311005"/>
            <a:ext cx="21681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Venkata Sravan Telu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FED76-7B03-B023-6493-4528F4B35286}"/>
              </a:ext>
            </a:extLst>
          </p:cNvPr>
          <p:cNvSpPr txBox="1"/>
          <p:nvPr/>
        </p:nvSpPr>
        <p:spPr>
          <a:xfrm>
            <a:off x="865951" y="1926266"/>
            <a:ext cx="8750660" cy="4109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Existing Situation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Proposed Solution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Requirements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Tools and Technology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Demo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Problems Faced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Testing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Acknowledgements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52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A1BB-7031-E1E8-0E41-256F842F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0" y="51112"/>
            <a:ext cx="10515600" cy="1024526"/>
          </a:xfrm>
        </p:spPr>
        <p:txBody>
          <a:bodyPr/>
          <a:lstStyle/>
          <a:p>
            <a:r>
              <a:rPr lang="en-US" sz="4800">
                <a:ea typeface="+mj-lt"/>
                <a:cs typeface="+mj-lt"/>
              </a:rPr>
              <a:t>Existing Situation</a:t>
            </a:r>
            <a:endParaRPr lang="en-US" sz="4800" dirty="0">
              <a:ea typeface="+mj-lt"/>
              <a:cs typeface="+mj-lt"/>
            </a:endParaRP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C23414E1-C0C4-AACB-9DE0-7CC6B95A0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31" y="2230143"/>
            <a:ext cx="3224154" cy="24134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74EFB-9FB6-6BE6-6ADE-FEA6DC6DA990}"/>
              </a:ext>
            </a:extLst>
          </p:cNvPr>
          <p:cNvSpPr txBox="1"/>
          <p:nvPr/>
        </p:nvSpPr>
        <p:spPr>
          <a:xfrm>
            <a:off x="6023806" y="646334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Limited Social Circle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C73D9-E6CE-903A-51B9-4670B7333986}"/>
              </a:ext>
            </a:extLst>
          </p:cNvPr>
          <p:cNvSpPr txBox="1"/>
          <p:nvPr/>
        </p:nvSpPr>
        <p:spPr>
          <a:xfrm>
            <a:off x="9383361" y="4638057"/>
            <a:ext cx="226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Arranged Marriage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6FB96-C397-2C06-722C-77D4915D09BA}"/>
              </a:ext>
            </a:extLst>
          </p:cNvPr>
          <p:cNvSpPr txBox="1"/>
          <p:nvPr/>
        </p:nvSpPr>
        <p:spPr>
          <a:xfrm>
            <a:off x="5358309" y="2498902"/>
            <a:ext cx="372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Geographic constraints for meeting new people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FA8C9-47D8-1F70-AAAC-BE2145E62098}"/>
              </a:ext>
            </a:extLst>
          </p:cNvPr>
          <p:cNvSpPr txBox="1"/>
          <p:nvPr/>
        </p:nvSpPr>
        <p:spPr>
          <a:xfrm>
            <a:off x="9968988" y="6488668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Venkata Sravan Telu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BE4E7-21F5-19D0-DA6F-AE74342C67AA}"/>
              </a:ext>
            </a:extLst>
          </p:cNvPr>
          <p:cNvSpPr txBox="1"/>
          <p:nvPr/>
        </p:nvSpPr>
        <p:spPr>
          <a:xfrm>
            <a:off x="1088416" y="4605163"/>
            <a:ext cx="2916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  <a:cs typeface="Calibri"/>
              </a:rPr>
              <a:t>Finding a partner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0E4E635-621E-DFAA-09B2-72926A30412B}"/>
              </a:ext>
            </a:extLst>
          </p:cNvPr>
          <p:cNvSpPr/>
          <p:nvPr/>
        </p:nvSpPr>
        <p:spPr>
          <a:xfrm rot="10800000">
            <a:off x="4436081" y="3598200"/>
            <a:ext cx="1688990" cy="44866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ance, footwear, dancing&#10;&#10;Description automatically generated">
            <a:extLst>
              <a:ext uri="{FF2B5EF4-FFF2-40B4-BE49-F238E27FC236}">
                <a16:creationId xmlns:a16="http://schemas.microsoft.com/office/drawing/2014/main" id="{80E283ED-B62B-D9E7-3652-6731E257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00" y="4837929"/>
            <a:ext cx="3571092" cy="1725019"/>
          </a:xfrm>
          <a:prstGeom prst="rect">
            <a:avLst/>
          </a:prstGeom>
        </p:spPr>
      </p:pic>
      <p:pic>
        <p:nvPicPr>
          <p:cNvPr id="12" name="Picture 11" descr="A group of people connected to a world map&#10;&#10;Description automatically generated">
            <a:extLst>
              <a:ext uri="{FF2B5EF4-FFF2-40B4-BE49-F238E27FC236}">
                <a16:creationId xmlns:a16="http://schemas.microsoft.com/office/drawing/2014/main" id="{7D6DDB7D-EE7C-C15A-935A-5C6B663E0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983" y="92348"/>
            <a:ext cx="3747133" cy="2360694"/>
          </a:xfrm>
          <a:prstGeom prst="rect">
            <a:avLst/>
          </a:prstGeom>
        </p:spPr>
      </p:pic>
      <p:pic>
        <p:nvPicPr>
          <p:cNvPr id="17" name="Picture 16" descr="A person and person in formal attire&#10;&#10;Description automatically generated">
            <a:extLst>
              <a:ext uri="{FF2B5EF4-FFF2-40B4-BE49-F238E27FC236}">
                <a16:creationId xmlns:a16="http://schemas.microsoft.com/office/drawing/2014/main" id="{0DF84496-D3EE-400F-C309-F1D821F37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582" y="2747392"/>
            <a:ext cx="3335676" cy="18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6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4134-8C07-D604-CE07-A34BFDD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Proposed Solution – Partner Seeker</a:t>
            </a:r>
            <a:endParaRPr lang="en-US" sz="4800" dirty="0">
              <a:ea typeface="+mj-lt"/>
              <a:cs typeface="+mj-lt"/>
            </a:endParaRPr>
          </a:p>
        </p:txBody>
      </p:sp>
      <p:pic>
        <p:nvPicPr>
          <p:cNvPr id="6" name="Picture 6" descr="Icon">
            <a:extLst>
              <a:ext uri="{FF2B5EF4-FFF2-40B4-BE49-F238E27FC236}">
                <a16:creationId xmlns:a16="http://schemas.microsoft.com/office/drawing/2014/main" id="{56396AFB-1304-29F4-15F5-1E1BCAAD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184" y="3068606"/>
            <a:ext cx="1627632" cy="18653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E8826-AA24-1E0B-A0B5-493E130A344C}"/>
              </a:ext>
            </a:extLst>
          </p:cNvPr>
          <p:cNvSpPr txBox="1"/>
          <p:nvPr/>
        </p:nvSpPr>
        <p:spPr>
          <a:xfrm>
            <a:off x="9722233" y="6518067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Venkata Sravan Telu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D358C15-1454-AABE-25DE-072AD2ED84AE}"/>
              </a:ext>
            </a:extLst>
          </p:cNvPr>
          <p:cNvSpPr/>
          <p:nvPr/>
        </p:nvSpPr>
        <p:spPr>
          <a:xfrm rot="20580000">
            <a:off x="3030421" y="4189840"/>
            <a:ext cx="1576102" cy="4298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B2A38C-0E75-6582-E004-60DE4C868D90}"/>
              </a:ext>
            </a:extLst>
          </p:cNvPr>
          <p:cNvSpPr/>
          <p:nvPr/>
        </p:nvSpPr>
        <p:spPr>
          <a:xfrm rot="420000">
            <a:off x="7562902" y="3758938"/>
            <a:ext cx="1517794" cy="478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E45A3-277C-9D3E-EBC0-59F187806CC0}"/>
              </a:ext>
            </a:extLst>
          </p:cNvPr>
          <p:cNvSpPr txBox="1"/>
          <p:nvPr/>
        </p:nvSpPr>
        <p:spPr>
          <a:xfrm>
            <a:off x="9137881" y="2565168"/>
            <a:ext cx="25593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  <a:cs typeface="Calibri"/>
              </a:rPr>
              <a:t>Finding a compatible person</a:t>
            </a:r>
            <a:endParaRPr lang="en-US" dirty="0">
              <a:latin typeface="Comic Sans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CDA4B-9F8F-12B2-0409-9FA273061E95}"/>
              </a:ext>
            </a:extLst>
          </p:cNvPr>
          <p:cNvSpPr txBox="1"/>
          <p:nvPr/>
        </p:nvSpPr>
        <p:spPr>
          <a:xfrm>
            <a:off x="-137159" y="6116792"/>
            <a:ext cx="35425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 panose="030F0902030302020204" pitchFamily="66" charset="0"/>
              </a:rPr>
              <a:t>Completing</a:t>
            </a:r>
            <a:r>
              <a:rPr lang="en-US">
                <a:latin typeface="Comic Sans MS" panose="030F0902030302020204" pitchFamily="66" charset="0"/>
                <a:ea typeface="+mn-lt"/>
                <a:cs typeface="+mn-lt"/>
              </a:rPr>
              <a:t> </a:t>
            </a:r>
            <a:r>
              <a:rPr lang="en-US">
                <a:latin typeface="Comic Sans MS" panose="030F0902030302020204" pitchFamily="66" charset="0"/>
              </a:rPr>
              <a:t>a compatibility Quiz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476F76E-BF3F-1F6D-5648-D75372385B52}"/>
              </a:ext>
            </a:extLst>
          </p:cNvPr>
          <p:cNvSpPr/>
          <p:nvPr/>
        </p:nvSpPr>
        <p:spPr>
          <a:xfrm rot="1320000">
            <a:off x="3587894" y="2993768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15287E4-4E6F-3521-FC3B-C5DAED1F1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97"/>
          <a:stretch/>
        </p:blipFill>
        <p:spPr>
          <a:xfrm>
            <a:off x="776060" y="1197105"/>
            <a:ext cx="2651384" cy="24711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75784E5-CDFB-C53A-629E-51ECC08530E5}"/>
              </a:ext>
            </a:extLst>
          </p:cNvPr>
          <p:cNvSpPr/>
          <p:nvPr/>
        </p:nvSpPr>
        <p:spPr>
          <a:xfrm rot="19440000">
            <a:off x="7251634" y="2648123"/>
            <a:ext cx="1666212" cy="4385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10892-17F9-31E9-004C-8F34E44571ED}"/>
              </a:ext>
            </a:extLst>
          </p:cNvPr>
          <p:cNvSpPr txBox="1"/>
          <p:nvPr/>
        </p:nvSpPr>
        <p:spPr>
          <a:xfrm>
            <a:off x="1152660" y="3599495"/>
            <a:ext cx="1979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/>
                <a:cs typeface="Calibri"/>
              </a:rPr>
              <a:t>Profile Creation</a:t>
            </a:r>
            <a:endParaRPr lang="en-US" dirty="0">
              <a:latin typeface="Comic Sans MS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7324B786-CAAB-C5C2-B020-D04CD8947F06}"/>
              </a:ext>
            </a:extLst>
          </p:cNvPr>
          <p:cNvSpPr txBox="1"/>
          <p:nvPr/>
        </p:nvSpPr>
        <p:spPr>
          <a:xfrm>
            <a:off x="9218314" y="5817638"/>
            <a:ext cx="258931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95528">
              <a:spcAft>
                <a:spcPts val="600"/>
              </a:spcAft>
            </a:pPr>
            <a:r>
              <a:rPr lang="en-US">
                <a:latin typeface="Comic Sans MS"/>
              </a:rPr>
              <a:t>Chat with different users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9D934-CA99-03CD-C5D2-1FD05D77E781}"/>
              </a:ext>
            </a:extLst>
          </p:cNvPr>
          <p:cNvSpPr txBox="1"/>
          <p:nvPr/>
        </p:nvSpPr>
        <p:spPr>
          <a:xfrm>
            <a:off x="4743034" y="6157060"/>
            <a:ext cx="265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902030302020204" pitchFamily="66" charset="0"/>
              </a:rPr>
              <a:t>iOS Mobile Application</a:t>
            </a:r>
            <a:endParaRPr lang="en-US" dirty="0">
              <a:latin typeface="Comic Sans MS" panose="030F09020303020202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DCB86-AE5E-8766-995B-FBBC08FC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73" y="3973247"/>
            <a:ext cx="1632910" cy="2132476"/>
          </a:xfrm>
          <a:prstGeom prst="rect">
            <a:avLst/>
          </a:prstGeom>
        </p:spPr>
      </p:pic>
      <p:pic>
        <p:nvPicPr>
          <p:cNvPr id="21" name="Picture 20" descr="A hand holding a cellphone with chat bubbles&#10;&#10;Description automatically generated">
            <a:extLst>
              <a:ext uri="{FF2B5EF4-FFF2-40B4-BE49-F238E27FC236}">
                <a16:creationId xmlns:a16="http://schemas.microsoft.com/office/drawing/2014/main" id="{48B3D41C-E74A-1605-251F-22D682FAB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274" y="3343975"/>
            <a:ext cx="2421721" cy="2426460"/>
          </a:xfrm>
          <a:prstGeom prst="rect">
            <a:avLst/>
          </a:prstGeom>
        </p:spPr>
      </p:pic>
      <p:pic>
        <p:nvPicPr>
          <p:cNvPr id="17" name="Picture 16" descr="A screenshot of a couple of people holding hands">
            <a:extLst>
              <a:ext uri="{FF2B5EF4-FFF2-40B4-BE49-F238E27FC236}">
                <a16:creationId xmlns:a16="http://schemas.microsoft.com/office/drawing/2014/main" id="{07A00D0B-FA8F-F232-0DAE-99536C9EA5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t="6890" r="5401" b="17456"/>
          <a:stretch/>
        </p:blipFill>
        <p:spPr>
          <a:xfrm>
            <a:off x="9007340" y="723654"/>
            <a:ext cx="2964517" cy="19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8" grpId="0"/>
      <p:bldP spid="19" grpId="0" animBg="1"/>
      <p:bldP spid="4" grpId="0" animBg="1"/>
      <p:bldP spid="7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C5E1-DA7E-B5C8-C373-D91D3D4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9" y="-273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Proposed Solution - Admin</a:t>
            </a:r>
            <a:endParaRPr lang="en-US" dirty="0">
              <a:cs typeface="Calibri Light"/>
            </a:endParaRPr>
          </a:p>
        </p:txBody>
      </p:sp>
      <p:pic>
        <p:nvPicPr>
          <p:cNvPr id="21" name="Content Placeholder 20" descr="&#10;">
            <a:extLst>
              <a:ext uri="{FF2B5EF4-FFF2-40B4-BE49-F238E27FC236}">
                <a16:creationId xmlns:a16="http://schemas.microsoft.com/office/drawing/2014/main" id="{15BCEF6A-517B-8239-641F-5CC8DE22D5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10" y="2014098"/>
            <a:ext cx="3553330" cy="2459571"/>
          </a:xfr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8F973B4-A691-2FB9-6808-AF98BFFD6DFA}"/>
              </a:ext>
            </a:extLst>
          </p:cNvPr>
          <p:cNvSpPr/>
          <p:nvPr/>
        </p:nvSpPr>
        <p:spPr>
          <a:xfrm rot="820825">
            <a:off x="3150253" y="2450713"/>
            <a:ext cx="1068560" cy="3946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0452998-9FEC-B075-B17C-6711F3F450F9}"/>
              </a:ext>
            </a:extLst>
          </p:cNvPr>
          <p:cNvSpPr/>
          <p:nvPr/>
        </p:nvSpPr>
        <p:spPr>
          <a:xfrm rot="9525054">
            <a:off x="7772284" y="1917443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9017F6-EC05-B1CA-4E31-EBE832C91C8D}"/>
              </a:ext>
            </a:extLst>
          </p:cNvPr>
          <p:cNvSpPr txBox="1"/>
          <p:nvPr/>
        </p:nvSpPr>
        <p:spPr>
          <a:xfrm>
            <a:off x="418762" y="3010762"/>
            <a:ext cx="2696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View Partner Seeker Information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FC0BE-70D6-9CD3-E23A-4437C84D7934}"/>
              </a:ext>
            </a:extLst>
          </p:cNvPr>
          <p:cNvSpPr txBox="1"/>
          <p:nvPr/>
        </p:nvSpPr>
        <p:spPr>
          <a:xfrm>
            <a:off x="9089641" y="2554643"/>
            <a:ext cx="28860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Blocking reported users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247EA-E366-07C3-4D4F-B5123CE551FC}"/>
              </a:ext>
            </a:extLst>
          </p:cNvPr>
          <p:cNvSpPr txBox="1"/>
          <p:nvPr/>
        </p:nvSpPr>
        <p:spPr>
          <a:xfrm>
            <a:off x="9652943" y="6471545"/>
            <a:ext cx="288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Venkata Sravan Telu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53CF0-42EF-77D3-A29C-8E935A3C923A}"/>
              </a:ext>
            </a:extLst>
          </p:cNvPr>
          <p:cNvSpPr txBox="1"/>
          <p:nvPr/>
        </p:nvSpPr>
        <p:spPr>
          <a:xfrm>
            <a:off x="5016255" y="4602654"/>
            <a:ext cx="192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anose="030F0902030302020204" pitchFamily="66" charset="0"/>
              </a:rPr>
              <a:t>Web application</a:t>
            </a:r>
            <a:endParaRPr lang="en-US" dirty="0">
              <a:latin typeface="Comic Sans MS" panose="030F0902030302020204" pitchFamily="66" charset="0"/>
            </a:endParaRPr>
          </a:p>
        </p:txBody>
      </p:sp>
      <p:pic>
        <p:nvPicPr>
          <p:cNvPr id="5" name="Picture 4" descr="A person standing in front of a board with graphs and charts&#10;&#10;Description automatically generated with low confidence">
            <a:extLst>
              <a:ext uri="{FF2B5EF4-FFF2-40B4-BE49-F238E27FC236}">
                <a16:creationId xmlns:a16="http://schemas.microsoft.com/office/drawing/2014/main" id="{28455B19-40E5-9BE3-951D-F722F2B1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8" y="3657093"/>
            <a:ext cx="2756405" cy="2629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C18039-DEC4-55BF-8570-83D6E4AEC32E}"/>
              </a:ext>
            </a:extLst>
          </p:cNvPr>
          <p:cNvSpPr txBox="1"/>
          <p:nvPr/>
        </p:nvSpPr>
        <p:spPr>
          <a:xfrm>
            <a:off x="1367550" y="610221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mic Sans MS" panose="030F0902030302020204" pitchFamily="66" charset="0"/>
              </a:rPr>
              <a:t>Statistics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14" name="Arrow: Left 8">
            <a:extLst>
              <a:ext uri="{FF2B5EF4-FFF2-40B4-BE49-F238E27FC236}">
                <a16:creationId xmlns:a16="http://schemas.microsoft.com/office/drawing/2014/main" id="{223FF0EC-47D3-4A63-9F70-5923CAB91AF2}"/>
              </a:ext>
            </a:extLst>
          </p:cNvPr>
          <p:cNvSpPr/>
          <p:nvPr/>
        </p:nvSpPr>
        <p:spPr>
          <a:xfrm rot="19921035">
            <a:off x="3150960" y="4432325"/>
            <a:ext cx="1006575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46F97BC5-FDF0-4D78-9742-DE64CAF51137}"/>
              </a:ext>
            </a:extLst>
          </p:cNvPr>
          <p:cNvSpPr/>
          <p:nvPr/>
        </p:nvSpPr>
        <p:spPr>
          <a:xfrm rot="12702649">
            <a:off x="7758639" y="4195212"/>
            <a:ext cx="1146256" cy="4037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016BB-992C-1C44-F873-2A9C2204E02D}"/>
              </a:ext>
            </a:extLst>
          </p:cNvPr>
          <p:cNvSpPr txBox="1"/>
          <p:nvPr/>
        </p:nvSpPr>
        <p:spPr>
          <a:xfrm>
            <a:off x="8925458" y="5548215"/>
            <a:ext cx="28860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omic Sans MS"/>
              </a:rPr>
              <a:t>Announcing notifications to partner seeker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5" descr="A blue card with a person's face&#10;&#10;Description automatically generated">
            <a:extLst>
              <a:ext uri="{FF2B5EF4-FFF2-40B4-BE49-F238E27FC236}">
                <a16:creationId xmlns:a16="http://schemas.microsoft.com/office/drawing/2014/main" id="{97C918C7-5163-A5A7-7381-CDEA2FC2F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4" y="930560"/>
            <a:ext cx="2166521" cy="2166521"/>
          </a:xfrm>
          <a:prstGeom prst="rect">
            <a:avLst/>
          </a:prstGeom>
        </p:spPr>
      </p:pic>
      <p:pic>
        <p:nvPicPr>
          <p:cNvPr id="16" name="Picture 15" descr="A computer screen with people standing next to it&#10;&#10;Description automatically generated">
            <a:extLst>
              <a:ext uri="{FF2B5EF4-FFF2-40B4-BE49-F238E27FC236}">
                <a16:creationId xmlns:a16="http://schemas.microsoft.com/office/drawing/2014/main" id="{37B80C31-E178-F28B-2B69-5A433B711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41" y="526705"/>
            <a:ext cx="2666016" cy="1992869"/>
          </a:xfrm>
          <a:prstGeom prst="rect">
            <a:avLst/>
          </a:prstGeom>
        </p:spPr>
      </p:pic>
      <p:pic>
        <p:nvPicPr>
          <p:cNvPr id="23" name="Picture 22" descr="A group of people talking to a person&#10;&#10;Description automatically generated">
            <a:extLst>
              <a:ext uri="{FF2B5EF4-FFF2-40B4-BE49-F238E27FC236}">
                <a16:creationId xmlns:a16="http://schemas.microsoft.com/office/drawing/2014/main" id="{BD059BAE-B55A-3EBC-1153-B37E2BDD0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748" y="3577875"/>
            <a:ext cx="2886074" cy="19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8" grpId="0"/>
      <p:bldP spid="10" grpId="0"/>
      <p:bldP spid="22" grpId="0"/>
      <p:bldP spid="13" grpId="0"/>
      <p:bldP spid="14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701-3925-CDC9-7443-2FD958CE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28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Functional Requirements</a:t>
            </a:r>
            <a:endParaRPr lang="en-US" sz="5400" dirty="0">
              <a:cs typeface="Calibri Light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1A994A-D3F1-E36C-E47A-F9CA71B7B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757793"/>
              </p:ext>
            </p:extLst>
          </p:nvPr>
        </p:nvGraphicFramePr>
        <p:xfrm>
          <a:off x="838201" y="1496852"/>
          <a:ext cx="10515599" cy="4328598"/>
        </p:xfrm>
        <a:graphic>
          <a:graphicData uri="http://schemas.openxmlformats.org/drawingml/2006/table">
            <a:tbl>
              <a:tblPr firstRow="1" bandRow="1"/>
              <a:tblGrid>
                <a:gridCol w="5788632">
                  <a:extLst>
                    <a:ext uri="{9D8B030D-6E8A-4147-A177-3AD203B41FA5}">
                      <a16:colId xmlns:a16="http://schemas.microsoft.com/office/drawing/2014/main" val="2735512928"/>
                    </a:ext>
                  </a:extLst>
                </a:gridCol>
                <a:gridCol w="2856217">
                  <a:extLst>
                    <a:ext uri="{9D8B030D-6E8A-4147-A177-3AD203B41FA5}">
                      <a16:colId xmlns:a16="http://schemas.microsoft.com/office/drawing/2014/main" val="1774476723"/>
                    </a:ext>
                  </a:extLst>
                </a:gridCol>
                <a:gridCol w="1870750">
                  <a:extLst>
                    <a:ext uri="{9D8B030D-6E8A-4147-A177-3AD203B41FA5}">
                      <a16:colId xmlns:a16="http://schemas.microsoft.com/office/drawing/2014/main" val="3135690596"/>
                    </a:ext>
                  </a:extLst>
                </a:gridCol>
              </a:tblGrid>
              <a:tr h="721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Requirements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Partner Seeker</a:t>
                      </a:r>
                      <a:endParaRPr lang="en-US" sz="3200" dirty="0"/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Admin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905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Profile Creation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05431101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lvl="0"/>
                      <a:r>
                        <a:rPr lang="en-US" sz="2800"/>
                        <a:t>Partner Searching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706343706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Profile Privacy and Security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4057331711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Communication and Interaction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30389753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/>
                        <a:t>User Verification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 dirty="0">
                        <a:latin typeface="Calibri"/>
                      </a:endParaRP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070745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BB3FD-755C-727A-CCFD-DD095BC9E73A}"/>
              </a:ext>
            </a:extLst>
          </p:cNvPr>
          <p:cNvSpPr txBox="1"/>
          <p:nvPr/>
        </p:nvSpPr>
        <p:spPr>
          <a:xfrm>
            <a:off x="10302411" y="6488668"/>
            <a:ext cx="171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Rayudu </a:t>
            </a:r>
            <a:r>
              <a:rPr lang="en-US" sz="1400" dirty="0" err="1">
                <a:latin typeface="Arial"/>
                <a:cs typeface="Arial"/>
              </a:rPr>
              <a:t>Adapa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4701-3925-CDC9-7443-2FD958CE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1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Functional Requirements(Cont.)</a:t>
            </a:r>
            <a:endParaRPr lang="en-US" sz="5400" dirty="0">
              <a:cs typeface="Calibri Light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D1A994A-D3F1-E36C-E47A-F9CA71B7B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116534"/>
              </p:ext>
            </p:extLst>
          </p:nvPr>
        </p:nvGraphicFramePr>
        <p:xfrm>
          <a:off x="673813" y="1322826"/>
          <a:ext cx="10515598" cy="4552045"/>
        </p:xfrm>
        <a:graphic>
          <a:graphicData uri="http://schemas.openxmlformats.org/drawingml/2006/table">
            <a:tbl>
              <a:tblPr firstRow="1" bandRow="1"/>
              <a:tblGrid>
                <a:gridCol w="6035212">
                  <a:extLst>
                    <a:ext uri="{9D8B030D-6E8A-4147-A177-3AD203B41FA5}">
                      <a16:colId xmlns:a16="http://schemas.microsoft.com/office/drawing/2014/main" val="2735512928"/>
                    </a:ext>
                  </a:extLst>
                </a:gridCol>
                <a:gridCol w="2887037">
                  <a:extLst>
                    <a:ext uri="{9D8B030D-6E8A-4147-A177-3AD203B41FA5}">
                      <a16:colId xmlns:a16="http://schemas.microsoft.com/office/drawing/2014/main" val="1774476723"/>
                    </a:ext>
                  </a:extLst>
                </a:gridCol>
                <a:gridCol w="1593349">
                  <a:extLst>
                    <a:ext uri="{9D8B030D-6E8A-4147-A177-3AD203B41FA5}">
                      <a16:colId xmlns:a16="http://schemas.microsoft.com/office/drawing/2014/main" val="3135690596"/>
                    </a:ext>
                  </a:extLst>
                </a:gridCol>
              </a:tblGrid>
              <a:tr h="721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Requirements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Partner Seeker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Admin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52905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+mn-lt"/>
                        </a:rPr>
                        <a:t>Notifications and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1101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+mn-lt"/>
                        </a:rPr>
                        <a:t>Profile Management and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43706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Account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31711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Send Alerts to User that Account is Reported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97533"/>
                  </a:ext>
                </a:extLst>
              </a:tr>
              <a:tr h="721433">
                <a:tc>
                  <a:txBody>
                    <a:bodyPr/>
                    <a:lstStyle/>
                    <a:p>
                      <a:r>
                        <a:rPr lang="en-US" sz="2800"/>
                        <a:t>Displaying List of Users and their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No</a:t>
                      </a:r>
                      <a:endParaRPr lang="en-US" sz="2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Yes</a:t>
                      </a:r>
                      <a:endParaRPr lang="en-US" sz="2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74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A3E115-5A47-5608-A275-22B778A66E62}"/>
              </a:ext>
            </a:extLst>
          </p:cNvPr>
          <p:cNvSpPr txBox="1"/>
          <p:nvPr/>
        </p:nvSpPr>
        <p:spPr>
          <a:xfrm>
            <a:off x="10302411" y="6488668"/>
            <a:ext cx="171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Rayudu </a:t>
            </a:r>
            <a:r>
              <a:rPr lang="en-US" sz="1400" dirty="0" err="1">
                <a:latin typeface="Arial"/>
                <a:cs typeface="Arial"/>
              </a:rPr>
              <a:t>Adapa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24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5A8BA-BC4C-10CD-F6D6-BEDCB2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Non-Functional Requirements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348E-0E2A-96CA-3B7F-59C1975A3A22}"/>
              </a:ext>
            </a:extLst>
          </p:cNvPr>
          <p:cNvSpPr>
            <a:spLocks/>
          </p:cNvSpPr>
          <p:nvPr/>
        </p:nvSpPr>
        <p:spPr>
          <a:xfrm>
            <a:off x="865952" y="1926266"/>
            <a:ext cx="10481751" cy="350033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C10DD-720D-0038-22B4-43FEDCA98310}"/>
              </a:ext>
            </a:extLst>
          </p:cNvPr>
          <p:cNvSpPr txBox="1"/>
          <p:nvPr/>
        </p:nvSpPr>
        <p:spPr>
          <a:xfrm>
            <a:off x="865952" y="1861105"/>
            <a:ext cx="104515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Encrypting Passwords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Authentication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Prevent unauthorized access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User-Friendly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Fast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Compatible with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Responsive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Maintenance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Flexible to adapt for future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72168-4659-BED7-8D0D-3A5A018035CE}"/>
              </a:ext>
            </a:extLst>
          </p:cNvPr>
          <p:cNvSpPr txBox="1"/>
          <p:nvPr/>
        </p:nvSpPr>
        <p:spPr>
          <a:xfrm>
            <a:off x="10178327" y="6401041"/>
            <a:ext cx="171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Rayudu </a:t>
            </a:r>
            <a:r>
              <a:rPr lang="en-US" sz="1400" dirty="0" err="1">
                <a:latin typeface="Arial"/>
                <a:cs typeface="Arial"/>
              </a:rPr>
              <a:t>Adapa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38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E327-3C88-766F-21F0-6773FB11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90" y="409816"/>
            <a:ext cx="11328297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Tools and Technology (Mobile Application – Partner Seeker)</a:t>
            </a:r>
            <a:endParaRPr lang="en-US" sz="6600" dirty="0">
              <a:cs typeface="Calibri Light"/>
            </a:endParaRPr>
          </a:p>
        </p:txBody>
      </p:sp>
      <p:pic>
        <p:nvPicPr>
          <p:cNvPr id="5" name="Picture 2" descr="Xcode - Wikipedia">
            <a:extLst>
              <a:ext uri="{FF2B5EF4-FFF2-40B4-BE49-F238E27FC236}">
                <a16:creationId xmlns:a16="http://schemas.microsoft.com/office/drawing/2014/main" id="{AF9E39AC-1BE6-85A4-227E-B67D05266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r="3" b="10525"/>
          <a:stretch/>
        </p:blipFill>
        <p:spPr bwMode="auto">
          <a:xfrm>
            <a:off x="5111366" y="2143876"/>
            <a:ext cx="1915727" cy="16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Swift - Resources - Apple Developer">
            <a:extLst>
              <a:ext uri="{FF2B5EF4-FFF2-40B4-BE49-F238E27FC236}">
                <a16:creationId xmlns:a16="http://schemas.microsoft.com/office/drawing/2014/main" id="{66504306-392F-6039-08E6-15EC36930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8" r="3" b="5933"/>
          <a:stretch/>
        </p:blipFill>
        <p:spPr bwMode="auto">
          <a:xfrm>
            <a:off x="5100308" y="4570747"/>
            <a:ext cx="1815714" cy="15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ogo, yellow, font, design&#10;&#10;Description automatically generated">
            <a:extLst>
              <a:ext uri="{FF2B5EF4-FFF2-40B4-BE49-F238E27FC236}">
                <a16:creationId xmlns:a16="http://schemas.microsoft.com/office/drawing/2014/main" id="{325EDAAB-9432-1859-6856-E3B62813B8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" r="3391" b="-1"/>
          <a:stretch/>
        </p:blipFill>
        <p:spPr>
          <a:xfrm>
            <a:off x="9084012" y="2552526"/>
            <a:ext cx="2903794" cy="2870752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CD8FCBCA-8F67-75F4-69B2-F6EC79CFEDFF}"/>
              </a:ext>
            </a:extLst>
          </p:cNvPr>
          <p:cNvSpPr>
            <a:spLocks noChangeAspect="1"/>
          </p:cNvSpPr>
          <p:nvPr/>
        </p:nvSpPr>
        <p:spPr>
          <a:xfrm>
            <a:off x="1365504" y="1800088"/>
            <a:ext cx="0" cy="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3B0D6568-300D-6230-73AA-75D14F08F893}"/>
              </a:ext>
            </a:extLst>
          </p:cNvPr>
          <p:cNvSpPr/>
          <p:nvPr/>
        </p:nvSpPr>
        <p:spPr>
          <a:xfrm>
            <a:off x="5759390" y="3882827"/>
            <a:ext cx="497550" cy="495358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FEC067F7-481F-2127-4887-29281822B0A0}"/>
              </a:ext>
            </a:extLst>
          </p:cNvPr>
          <p:cNvSpPr/>
          <p:nvPr/>
        </p:nvSpPr>
        <p:spPr>
          <a:xfrm>
            <a:off x="7294651" y="3906571"/>
            <a:ext cx="2056919" cy="39366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B78AB-8D6B-1DFC-C9BB-4D60ABCB5ED2}"/>
              </a:ext>
            </a:extLst>
          </p:cNvPr>
          <p:cNvSpPr txBox="1"/>
          <p:nvPr/>
        </p:nvSpPr>
        <p:spPr>
          <a:xfrm>
            <a:off x="9351571" y="2143876"/>
            <a:ext cx="245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Backend/Server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182E9-55F8-9350-F16B-DFAE8C83D96F}"/>
              </a:ext>
            </a:extLst>
          </p:cNvPr>
          <p:cNvSpPr txBox="1"/>
          <p:nvPr/>
        </p:nvSpPr>
        <p:spPr>
          <a:xfrm>
            <a:off x="9514352" y="5322063"/>
            <a:ext cx="204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831C5A-C339-A708-259B-E44C90F603A4}"/>
              </a:ext>
            </a:extLst>
          </p:cNvPr>
          <p:cNvSpPr txBox="1"/>
          <p:nvPr/>
        </p:nvSpPr>
        <p:spPr>
          <a:xfrm>
            <a:off x="5111366" y="6247340"/>
            <a:ext cx="18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Frontend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C3EE79-88DB-15F0-0A25-085C244A3984}"/>
              </a:ext>
            </a:extLst>
          </p:cNvPr>
          <p:cNvSpPr txBox="1"/>
          <p:nvPr/>
        </p:nvSpPr>
        <p:spPr>
          <a:xfrm>
            <a:off x="7419179" y="3586491"/>
            <a:ext cx="178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28F851-14B1-E92D-0884-976A7FCA2A21}"/>
              </a:ext>
            </a:extLst>
          </p:cNvPr>
          <p:cNvSpPr txBox="1"/>
          <p:nvPr/>
        </p:nvSpPr>
        <p:spPr>
          <a:xfrm>
            <a:off x="7582328" y="4202421"/>
            <a:ext cx="1583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DB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69FAD-BB80-9EB2-CCEB-7DB4CFFD8EA9}"/>
              </a:ext>
            </a:extLst>
          </p:cNvPr>
          <p:cNvSpPr txBox="1"/>
          <p:nvPr/>
        </p:nvSpPr>
        <p:spPr>
          <a:xfrm>
            <a:off x="9821132" y="6381806"/>
            <a:ext cx="26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Rayudu </a:t>
            </a:r>
            <a:r>
              <a:rPr lang="en-US" sz="1400" dirty="0" err="1">
                <a:latin typeface="Arial"/>
                <a:cs typeface="Arial"/>
              </a:rPr>
              <a:t>Adapa</a:t>
            </a:r>
            <a:endParaRPr lang="en-US" sz="1400" dirty="0">
              <a:latin typeface="Arial"/>
              <a:cs typeface="Arial"/>
            </a:endParaRPr>
          </a:p>
          <a:p>
            <a:pPr algn="l"/>
            <a:endParaRPr lang="en-US" sz="1400" dirty="0"/>
          </a:p>
        </p:txBody>
      </p:sp>
      <p:sp>
        <p:nvSpPr>
          <p:cNvPr id="3" name="Left-Right Arrow 24">
            <a:extLst>
              <a:ext uri="{FF2B5EF4-FFF2-40B4-BE49-F238E27FC236}">
                <a16:creationId xmlns:a16="http://schemas.microsoft.com/office/drawing/2014/main" id="{A4F971FF-38F0-919C-52A5-F3C60FB05D78}"/>
              </a:ext>
            </a:extLst>
          </p:cNvPr>
          <p:cNvSpPr/>
          <p:nvPr/>
        </p:nvSpPr>
        <p:spPr>
          <a:xfrm>
            <a:off x="2861836" y="3874636"/>
            <a:ext cx="1778496" cy="42560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56B46-E2CF-2973-4D8F-90FAAB6B73F8}"/>
              </a:ext>
            </a:extLst>
          </p:cNvPr>
          <p:cNvSpPr txBox="1"/>
          <p:nvPr/>
        </p:nvSpPr>
        <p:spPr>
          <a:xfrm>
            <a:off x="2801852" y="3470718"/>
            <a:ext cx="1915727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Chat</a:t>
            </a:r>
          </a:p>
        </p:txBody>
      </p:sp>
      <p:pic>
        <p:nvPicPr>
          <p:cNvPr id="1026" name="Picture 2" descr="Image result for cometchat">
            <a:extLst>
              <a:ext uri="{FF2B5EF4-FFF2-40B4-BE49-F238E27FC236}">
                <a16:creationId xmlns:a16="http://schemas.microsoft.com/office/drawing/2014/main" id="{EC8DB5AD-5C8B-FC17-EFEA-B6A99193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" y="2851342"/>
            <a:ext cx="1778496" cy="16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F7F6B-0053-756B-F7E7-087B29B40CDD}"/>
              </a:ext>
            </a:extLst>
          </p:cNvPr>
          <p:cNvSpPr txBox="1"/>
          <p:nvPr/>
        </p:nvSpPr>
        <p:spPr>
          <a:xfrm>
            <a:off x="687181" y="4570747"/>
            <a:ext cx="1915727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Cometchat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1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7" grpId="0"/>
      <p:bldP spid="28" grpId="0"/>
      <p:bldP spid="29" grpId="0"/>
      <p:bldP spid="30" grpId="0"/>
      <p:bldP spid="3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6326</TotalTime>
  <Words>538</Words>
  <Application>Microsoft Office PowerPoint</Application>
  <PresentationFormat>Widescreen</PresentationFormat>
  <Paragraphs>160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Arial,Sans-Serif</vt:lpstr>
      <vt:lpstr>Calibri</vt:lpstr>
      <vt:lpstr>Calibri Light</vt:lpstr>
      <vt:lpstr>Cambria Math</vt:lpstr>
      <vt:lpstr>Comic Sans MS</vt:lpstr>
      <vt:lpstr>Wingdings</vt:lpstr>
      <vt:lpstr>Office Theme</vt:lpstr>
      <vt:lpstr>SoulSwipe</vt:lpstr>
      <vt:lpstr>Outline</vt:lpstr>
      <vt:lpstr>Existing Situation</vt:lpstr>
      <vt:lpstr>Proposed Solution – Partner Seeker</vt:lpstr>
      <vt:lpstr>Proposed Solution - Admin</vt:lpstr>
      <vt:lpstr>Functional Requirements</vt:lpstr>
      <vt:lpstr>Functional Requirements(Cont.)</vt:lpstr>
      <vt:lpstr>Non-Functional Requirements</vt:lpstr>
      <vt:lpstr>Tools and Technology (Mobile Application – Partner Seeker)</vt:lpstr>
      <vt:lpstr>Tools and Technology (Web Application - Admin)</vt:lpstr>
      <vt:lpstr>Jaccard Index for Compatibility quiz</vt:lpstr>
      <vt:lpstr>Applying Jaccard index to SoulSwipe</vt:lpstr>
      <vt:lpstr>Cometchat</vt:lpstr>
      <vt:lpstr>    Demo</vt:lpstr>
      <vt:lpstr>Problems Faced</vt:lpstr>
      <vt:lpstr>Testing</vt:lpstr>
      <vt:lpstr>Acknowledgement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Bearcat Matrimony</dc:title>
  <dc:creator>Telu,Venkata Sravan</dc:creator>
  <cp:lastModifiedBy>Telu,Venkata Sravan</cp:lastModifiedBy>
  <cp:revision>86</cp:revision>
  <dcterms:created xsi:type="dcterms:W3CDTF">2023-05-11T02:21:14Z</dcterms:created>
  <dcterms:modified xsi:type="dcterms:W3CDTF">2023-11-14T23:44:15Z</dcterms:modified>
</cp:coreProperties>
</file>