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74" r:id="rId2"/>
    <p:sldId id="257" r:id="rId3"/>
    <p:sldId id="293" r:id="rId4"/>
    <p:sldId id="307" r:id="rId5"/>
    <p:sldId id="310" r:id="rId6"/>
    <p:sldId id="326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7" r:id="rId21"/>
    <p:sldId id="32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02B32-220B-4A83-A47E-D243F391B382}" v="7" dt="2022-11-04T18:34:57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teti,Chandra Mouli Madhav" userId="bd5ac854-ffbd-4482-a1d6-cf76f779d4d4" providerId="ADAL" clId="{1B502B32-220B-4A83-A47E-D243F391B382}"/>
    <pc:docChg chg="undo custSel addSld delSld modSld sldOrd">
      <pc:chgData name="Kotteti,Chandra Mouli Madhav" userId="bd5ac854-ffbd-4482-a1d6-cf76f779d4d4" providerId="ADAL" clId="{1B502B32-220B-4A83-A47E-D243F391B382}" dt="2022-11-04T18:36:37.418" v="178"/>
      <pc:docMkLst>
        <pc:docMk/>
      </pc:docMkLst>
      <pc:sldChg chg="addSp delSp modSp mod setBg setClrOvrMap">
        <pc:chgData name="Kotteti,Chandra Mouli Madhav" userId="bd5ac854-ffbd-4482-a1d6-cf76f779d4d4" providerId="ADAL" clId="{1B502B32-220B-4A83-A47E-D243F391B382}" dt="2022-11-04T18:18:06.286" v="9" actId="26606"/>
        <pc:sldMkLst>
          <pc:docMk/>
          <pc:sldMk cId="367654507" sldId="257"/>
        </pc:sldMkLst>
        <pc:spChg chg="mod">
          <ac:chgData name="Kotteti,Chandra Mouli Madhav" userId="bd5ac854-ffbd-4482-a1d6-cf76f779d4d4" providerId="ADAL" clId="{1B502B32-220B-4A83-A47E-D243F391B382}" dt="2022-11-04T18:18:06.286" v="9" actId="26606"/>
          <ac:spMkLst>
            <pc:docMk/>
            <pc:sldMk cId="367654507" sldId="257"/>
            <ac:spMk id="2" creationId="{BB1CD8E1-9BEC-42C8-B55A-C39B351CF993}"/>
          </ac:spMkLst>
        </pc:spChg>
        <pc:spChg chg="del">
          <ac:chgData name="Kotteti,Chandra Mouli Madhav" userId="bd5ac854-ffbd-4482-a1d6-cf76f779d4d4" providerId="ADAL" clId="{1B502B32-220B-4A83-A47E-D243F391B382}" dt="2022-11-04T18:18:06.286" v="9" actId="26606"/>
          <ac:spMkLst>
            <pc:docMk/>
            <pc:sldMk cId="367654507" sldId="257"/>
            <ac:spMk id="25" creationId="{BC052280-388E-4151-A1EB-5236D4FCCA28}"/>
          </ac:spMkLst>
        </pc:spChg>
        <pc:spChg chg="mod">
          <ac:chgData name="Kotteti,Chandra Mouli Madhav" userId="bd5ac854-ffbd-4482-a1d6-cf76f779d4d4" providerId="ADAL" clId="{1B502B32-220B-4A83-A47E-D243F391B382}" dt="2022-11-04T18:18:06.286" v="9" actId="26606"/>
          <ac:spMkLst>
            <pc:docMk/>
            <pc:sldMk cId="367654507" sldId="257"/>
            <ac:spMk id="27" creationId="{ED3AA559-9134-433A-8D6E-93FCE7DA0D47}"/>
          </ac:spMkLst>
        </pc:spChg>
        <pc:spChg chg="add">
          <ac:chgData name="Kotteti,Chandra Mouli Madhav" userId="bd5ac854-ffbd-4482-a1d6-cf76f779d4d4" providerId="ADAL" clId="{1B502B32-220B-4A83-A47E-D243F391B382}" dt="2022-11-04T18:18:06.286" v="9" actId="26606"/>
          <ac:spMkLst>
            <pc:docMk/>
            <pc:sldMk cId="367654507" sldId="257"/>
            <ac:spMk id="32" creationId="{8B996A54-0CDD-4A46-B3D2-02F43219A757}"/>
          </ac:spMkLst>
        </pc:spChg>
        <pc:spChg chg="add">
          <ac:chgData name="Kotteti,Chandra Mouli Madhav" userId="bd5ac854-ffbd-4482-a1d6-cf76f779d4d4" providerId="ADAL" clId="{1B502B32-220B-4A83-A47E-D243F391B382}" dt="2022-11-04T18:18:06.286" v="9" actId="26606"/>
          <ac:spMkLst>
            <pc:docMk/>
            <pc:sldMk cId="367654507" sldId="257"/>
            <ac:spMk id="34" creationId="{06F0BB8C-8C08-44AD-9EBB-B43BE66A5B36}"/>
          </ac:spMkLst>
        </pc:spChg>
        <pc:cxnChg chg="del">
          <ac:chgData name="Kotteti,Chandra Mouli Madhav" userId="bd5ac854-ffbd-4482-a1d6-cf76f779d4d4" providerId="ADAL" clId="{1B502B32-220B-4A83-A47E-D243F391B382}" dt="2022-11-04T18:18:06.286" v="9" actId="26606"/>
          <ac:cxnSpMkLst>
            <pc:docMk/>
            <pc:sldMk cId="367654507" sldId="257"/>
            <ac:cxnSpMk id="26" creationId="{744251C3-E720-4363-8AF0-20AD319374F0}"/>
          </ac:cxnSpMkLst>
        </pc:cxnChg>
      </pc:sldChg>
      <pc:sldChg chg="modSp mod">
        <pc:chgData name="Kotteti,Chandra Mouli Madhav" userId="bd5ac854-ffbd-4482-a1d6-cf76f779d4d4" providerId="ADAL" clId="{1B502B32-220B-4A83-A47E-D243F391B382}" dt="2022-11-04T18:17:52.531" v="8" actId="20577"/>
        <pc:sldMkLst>
          <pc:docMk/>
          <pc:sldMk cId="3353530608" sldId="274"/>
        </pc:sldMkLst>
        <pc:spChg chg="mod">
          <ac:chgData name="Kotteti,Chandra Mouli Madhav" userId="bd5ac854-ffbd-4482-a1d6-cf76f779d4d4" providerId="ADAL" clId="{1B502B32-220B-4A83-A47E-D243F391B382}" dt="2022-11-04T18:17:46.320" v="7" actId="20577"/>
          <ac:spMkLst>
            <pc:docMk/>
            <pc:sldMk cId="3353530608" sldId="274"/>
            <ac:spMk id="2" creationId="{C35A2CEA-B23B-4F73-A7DD-112EBFF7FEC5}"/>
          </ac:spMkLst>
        </pc:spChg>
        <pc:spChg chg="mod">
          <ac:chgData name="Kotteti,Chandra Mouli Madhav" userId="bd5ac854-ffbd-4482-a1d6-cf76f779d4d4" providerId="ADAL" clId="{1B502B32-220B-4A83-A47E-D243F391B382}" dt="2022-11-04T18:17:52.531" v="8" actId="20577"/>
          <ac:spMkLst>
            <pc:docMk/>
            <pc:sldMk cId="3353530608" sldId="274"/>
            <ac:spMk id="3" creationId="{FA43B3C0-EEE0-412F-A0BE-324D678B72E9}"/>
          </ac:spMkLst>
        </pc:spChg>
      </pc:sldChg>
      <pc:sldChg chg="addSp delSp modSp mod setBg setClrOvrMap">
        <pc:chgData name="Kotteti,Chandra Mouli Madhav" userId="bd5ac854-ffbd-4482-a1d6-cf76f779d4d4" providerId="ADAL" clId="{1B502B32-220B-4A83-A47E-D243F391B382}" dt="2022-11-04T18:21:00.495" v="22" actId="26606"/>
        <pc:sldMkLst>
          <pc:docMk/>
          <pc:sldMk cId="3864384170" sldId="307"/>
        </pc:sldMkLst>
        <pc:spChg chg="mod">
          <ac:chgData name="Kotteti,Chandra Mouli Madhav" userId="bd5ac854-ffbd-4482-a1d6-cf76f779d4d4" providerId="ADAL" clId="{1B502B32-220B-4A83-A47E-D243F391B382}" dt="2022-11-04T18:21:00.495" v="22" actId="26606"/>
          <ac:spMkLst>
            <pc:docMk/>
            <pc:sldMk cId="3864384170" sldId="307"/>
            <ac:spMk id="2" creationId="{9325D9CA-E01C-4746-8743-44950CF63B51}"/>
          </ac:spMkLst>
        </pc:spChg>
        <pc:spChg chg="mod ord">
          <ac:chgData name="Kotteti,Chandra Mouli Madhav" userId="bd5ac854-ffbd-4482-a1d6-cf76f779d4d4" providerId="ADAL" clId="{1B502B32-220B-4A83-A47E-D243F391B382}" dt="2022-11-04T18:21:00.495" v="22" actId="26606"/>
          <ac:spMkLst>
            <pc:docMk/>
            <pc:sldMk cId="3864384170" sldId="307"/>
            <ac:spMk id="3" creationId="{7D59841E-09F5-CE39-8905-F4837782E5BC}"/>
          </ac:spMkLst>
        </pc:spChg>
        <pc:spChg chg="add del mod">
          <ac:chgData name="Kotteti,Chandra Mouli Madhav" userId="bd5ac854-ffbd-4482-a1d6-cf76f779d4d4" providerId="ADAL" clId="{1B502B32-220B-4A83-A47E-D243F391B382}" dt="2022-11-04T18:20:18.476" v="11" actId="931"/>
          <ac:spMkLst>
            <pc:docMk/>
            <pc:sldMk cId="3864384170" sldId="307"/>
            <ac:spMk id="5" creationId="{D61D5EF8-BD0D-A3AB-9C32-BADA5AD10223}"/>
          </ac:spMkLst>
        </pc:spChg>
        <pc:spChg chg="add del">
          <ac:chgData name="Kotteti,Chandra Mouli Madhav" userId="bd5ac854-ffbd-4482-a1d6-cf76f779d4d4" providerId="ADAL" clId="{1B502B32-220B-4A83-A47E-D243F391B382}" dt="2022-11-04T18:21:00.459" v="21" actId="26606"/>
          <ac:spMkLst>
            <pc:docMk/>
            <pc:sldMk cId="3864384170" sldId="307"/>
            <ac:spMk id="10" creationId="{FF10F2A3-17E2-43F4-9483-468E43A60C68}"/>
          </ac:spMkLst>
        </pc:spChg>
        <pc:spChg chg="add del">
          <ac:chgData name="Kotteti,Chandra Mouli Madhav" userId="bd5ac854-ffbd-4482-a1d6-cf76f779d4d4" providerId="ADAL" clId="{1B502B32-220B-4A83-A47E-D243F391B382}" dt="2022-11-04T18:21:00.459" v="21" actId="26606"/>
          <ac:spMkLst>
            <pc:docMk/>
            <pc:sldMk cId="3864384170" sldId="307"/>
            <ac:spMk id="11" creationId="{27C618C4-4A5F-152B-6B42-FE5298078A2F}"/>
          </ac:spMkLst>
        </pc:spChg>
        <pc:spChg chg="add del">
          <ac:chgData name="Kotteti,Chandra Mouli Madhav" userId="bd5ac854-ffbd-4482-a1d6-cf76f779d4d4" providerId="ADAL" clId="{1B502B32-220B-4A83-A47E-D243F391B382}" dt="2022-11-04T18:20:43.075" v="15" actId="26606"/>
          <ac:spMkLst>
            <pc:docMk/>
            <pc:sldMk cId="3864384170" sldId="307"/>
            <ac:spMk id="12" creationId="{5C821777-3A3B-437E-B5C1-FBC7B0F48C56}"/>
          </ac:spMkLst>
        </pc:spChg>
        <pc:spChg chg="add">
          <ac:chgData name="Kotteti,Chandra Mouli Madhav" userId="bd5ac854-ffbd-4482-a1d6-cf76f779d4d4" providerId="ADAL" clId="{1B502B32-220B-4A83-A47E-D243F391B382}" dt="2022-11-04T18:21:00.495" v="22" actId="26606"/>
          <ac:spMkLst>
            <pc:docMk/>
            <pc:sldMk cId="3864384170" sldId="307"/>
            <ac:spMk id="13" creationId="{D250AD41-A0EA-4974-AF3F-9CB9569695CC}"/>
          </ac:spMkLst>
        </pc:spChg>
        <pc:spChg chg="add del">
          <ac:chgData name="Kotteti,Chandra Mouli Madhav" userId="bd5ac854-ffbd-4482-a1d6-cf76f779d4d4" providerId="ADAL" clId="{1B502B32-220B-4A83-A47E-D243F391B382}" dt="2022-11-04T18:20:43.075" v="15" actId="26606"/>
          <ac:spMkLst>
            <pc:docMk/>
            <pc:sldMk cId="3864384170" sldId="307"/>
            <ac:spMk id="14" creationId="{A31AD40C-CE73-4162-8681-421B8AF943A2}"/>
          </ac:spMkLst>
        </pc:spChg>
        <pc:spChg chg="add">
          <ac:chgData name="Kotteti,Chandra Mouli Madhav" userId="bd5ac854-ffbd-4482-a1d6-cf76f779d4d4" providerId="ADAL" clId="{1B502B32-220B-4A83-A47E-D243F391B382}" dt="2022-11-04T18:21:00.495" v="22" actId="26606"/>
          <ac:spMkLst>
            <pc:docMk/>
            <pc:sldMk cId="3864384170" sldId="307"/>
            <ac:spMk id="15" creationId="{449F20D7-4DA5-403A-A81A-2808DFB0783A}"/>
          </ac:spMkLst>
        </pc:spChg>
        <pc:spChg chg="add del">
          <ac:chgData name="Kotteti,Chandra Mouli Madhav" userId="bd5ac854-ffbd-4482-a1d6-cf76f779d4d4" providerId="ADAL" clId="{1B502B32-220B-4A83-A47E-D243F391B382}" dt="2022-11-04T18:20:43.075" v="15" actId="26606"/>
          <ac:spMkLst>
            <pc:docMk/>
            <pc:sldMk cId="3864384170" sldId="307"/>
            <ac:spMk id="16" creationId="{707A3B9D-B1BA-4989-A535-1A6D8D402CC6}"/>
          </ac:spMkLst>
        </pc:spChg>
        <pc:spChg chg="add del">
          <ac:chgData name="Kotteti,Chandra Mouli Madhav" userId="bd5ac854-ffbd-4482-a1d6-cf76f779d4d4" providerId="ADAL" clId="{1B502B32-220B-4A83-A47E-D243F391B382}" dt="2022-11-04T18:20:45.774" v="17" actId="26606"/>
          <ac:spMkLst>
            <pc:docMk/>
            <pc:sldMk cId="3864384170" sldId="307"/>
            <ac:spMk id="18" creationId="{5BC51F77-AE74-4F38-B1DC-29475E38CABD}"/>
          </ac:spMkLst>
        </pc:spChg>
        <pc:spChg chg="add del">
          <ac:chgData name="Kotteti,Chandra Mouli Madhav" userId="bd5ac854-ffbd-4482-a1d6-cf76f779d4d4" providerId="ADAL" clId="{1B502B32-220B-4A83-A47E-D243F391B382}" dt="2022-11-04T18:20:45.774" v="17" actId="26606"/>
          <ac:spMkLst>
            <pc:docMk/>
            <pc:sldMk cId="3864384170" sldId="307"/>
            <ac:spMk id="19" creationId="{FCE87B8C-E5AA-4044-AB91-DDA3084BE456}"/>
          </ac:spMkLst>
        </pc:spChg>
        <pc:picChg chg="add mod">
          <ac:chgData name="Kotteti,Chandra Mouli Madhav" userId="bd5ac854-ffbd-4482-a1d6-cf76f779d4d4" providerId="ADAL" clId="{1B502B32-220B-4A83-A47E-D243F391B382}" dt="2022-11-04T18:21:00.495" v="22" actId="26606"/>
          <ac:picMkLst>
            <pc:docMk/>
            <pc:sldMk cId="3864384170" sldId="307"/>
            <ac:picMk id="7" creationId="{B50C0071-144E-90CC-EBA3-340ACFE61809}"/>
          </ac:picMkLst>
        </pc:picChg>
        <pc:picChg chg="del">
          <ac:chgData name="Kotteti,Chandra Mouli Madhav" userId="bd5ac854-ffbd-4482-a1d6-cf76f779d4d4" providerId="ADAL" clId="{1B502B32-220B-4A83-A47E-D243F391B382}" dt="2022-11-04T18:20:04.443" v="10" actId="478"/>
          <ac:picMkLst>
            <pc:docMk/>
            <pc:sldMk cId="3864384170" sldId="307"/>
            <ac:picMk id="9" creationId="{0AF1521E-DC23-3346-9806-1BC05844EB73}"/>
          </ac:picMkLst>
        </pc:picChg>
      </pc:sldChg>
      <pc:sldChg chg="del">
        <pc:chgData name="Kotteti,Chandra Mouli Madhav" userId="bd5ac854-ffbd-4482-a1d6-cf76f779d4d4" providerId="ADAL" clId="{1B502B32-220B-4A83-A47E-D243F391B382}" dt="2022-11-04T18:34:50.305" v="160" actId="47"/>
        <pc:sldMkLst>
          <pc:docMk/>
          <pc:sldMk cId="2284913834" sldId="311"/>
        </pc:sldMkLst>
      </pc:sldChg>
      <pc:sldChg chg="modSp mod">
        <pc:chgData name="Kotteti,Chandra Mouli Madhav" userId="bd5ac854-ffbd-4482-a1d6-cf76f779d4d4" providerId="ADAL" clId="{1B502B32-220B-4A83-A47E-D243F391B382}" dt="2022-11-04T18:25:07.638" v="26" actId="14100"/>
        <pc:sldMkLst>
          <pc:docMk/>
          <pc:sldMk cId="1425865246" sldId="312"/>
        </pc:sldMkLst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6" creationId="{F231E1AD-0EFB-1D48-8264-043E3D3EE67A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9" creationId="{3316726B-1502-8949-9C2F-9B8CE7CF2274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11" creationId="{C20F7A92-8043-DD41-9E5C-C6B11DB33E91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12" creationId="{FC699884-1247-E842-AEF8-7643F92EEAD0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13" creationId="{8AB5E261-FD4D-EF49-9BDB-B8A0B2FB4909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14" creationId="{0ADD24F7-A55E-5649-A99C-BDA4C9452DBC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15" creationId="{9462F3A1-A13E-4442-91A0-FA27C16E2347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16" creationId="{806691DB-E42E-BC48-B341-1310BFA8088C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17" creationId="{AEEE90CE-B9AD-1245-B0A3-7ABC2552530D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18" creationId="{7469917D-D974-5649-BCC4-3A8A3FC0DB11}"/>
          </ac:spMkLst>
        </pc:spChg>
        <pc:spChg chg="mod">
          <ac:chgData name="Kotteti,Chandra Mouli Madhav" userId="bd5ac854-ffbd-4482-a1d6-cf76f779d4d4" providerId="ADAL" clId="{1B502B32-220B-4A83-A47E-D243F391B382}" dt="2022-11-04T18:25:07.638" v="26" actId="14100"/>
          <ac:spMkLst>
            <pc:docMk/>
            <pc:sldMk cId="1425865246" sldId="312"/>
            <ac:spMk id="20" creationId="{7B568FE9-9A9C-3540-9AD2-CC094BB5E9B5}"/>
          </ac:spMkLst>
        </pc:spChg>
        <pc:picChg chg="mod">
          <ac:chgData name="Kotteti,Chandra Mouli Madhav" userId="bd5ac854-ffbd-4482-a1d6-cf76f779d4d4" providerId="ADAL" clId="{1B502B32-220B-4A83-A47E-D243F391B382}" dt="2022-11-04T18:25:07.638" v="26" actId="14100"/>
          <ac:picMkLst>
            <pc:docMk/>
            <pc:sldMk cId="1425865246" sldId="312"/>
            <ac:picMk id="5" creationId="{2D6F4607-BEF5-EE45-861D-F284029D00D7}"/>
          </ac:picMkLst>
        </pc:picChg>
      </pc:sldChg>
      <pc:sldChg chg="modSp mod">
        <pc:chgData name="Kotteti,Chandra Mouli Madhav" userId="bd5ac854-ffbd-4482-a1d6-cf76f779d4d4" providerId="ADAL" clId="{1B502B32-220B-4A83-A47E-D243F391B382}" dt="2022-11-04T18:36:01.631" v="166" actId="1035"/>
        <pc:sldMkLst>
          <pc:docMk/>
          <pc:sldMk cId="1497003978" sldId="314"/>
        </pc:sldMkLst>
        <pc:spChg chg="mod">
          <ac:chgData name="Kotteti,Chandra Mouli Madhav" userId="bd5ac854-ffbd-4482-a1d6-cf76f779d4d4" providerId="ADAL" clId="{1B502B32-220B-4A83-A47E-D243F391B382}" dt="2022-11-04T18:36:01.631" v="166" actId="1035"/>
          <ac:spMkLst>
            <pc:docMk/>
            <pc:sldMk cId="1497003978" sldId="314"/>
            <ac:spMk id="6" creationId="{CCFD0FA8-E1F0-A749-A174-F89497EF6DAF}"/>
          </ac:spMkLst>
        </pc:spChg>
      </pc:sldChg>
      <pc:sldChg chg="addSp delSp modSp mod">
        <pc:chgData name="Kotteti,Chandra Mouli Madhav" userId="bd5ac854-ffbd-4482-a1d6-cf76f779d4d4" providerId="ADAL" clId="{1B502B32-220B-4A83-A47E-D243F391B382}" dt="2022-11-04T18:28:42.884" v="67" actId="2711"/>
        <pc:sldMkLst>
          <pc:docMk/>
          <pc:sldMk cId="1262435291" sldId="315"/>
        </pc:sldMkLst>
        <pc:spChg chg="mod">
          <ac:chgData name="Kotteti,Chandra Mouli Madhav" userId="bd5ac854-ffbd-4482-a1d6-cf76f779d4d4" providerId="ADAL" clId="{1B502B32-220B-4A83-A47E-D243F391B382}" dt="2022-11-04T18:28:42.884" v="67" actId="2711"/>
          <ac:spMkLst>
            <pc:docMk/>
            <pc:sldMk cId="1262435291" sldId="315"/>
            <ac:spMk id="2" creationId="{56E94C30-F34F-0441-B765-99A44A3C220B}"/>
          </ac:spMkLst>
        </pc:spChg>
        <pc:spChg chg="mod">
          <ac:chgData name="Kotteti,Chandra Mouli Madhav" userId="bd5ac854-ffbd-4482-a1d6-cf76f779d4d4" providerId="ADAL" clId="{1B502B32-220B-4A83-A47E-D243F391B382}" dt="2022-11-04T18:27:21.231" v="54" actId="26606"/>
          <ac:spMkLst>
            <pc:docMk/>
            <pc:sldMk cId="1262435291" sldId="315"/>
            <ac:spMk id="3" creationId="{D6BB2EA2-6372-B22E-A40F-3B016F06074D}"/>
          </ac:spMkLst>
        </pc:spChg>
        <pc:spChg chg="mod ord">
          <ac:chgData name="Kotteti,Chandra Mouli Madhav" userId="bd5ac854-ffbd-4482-a1d6-cf76f779d4d4" providerId="ADAL" clId="{1B502B32-220B-4A83-A47E-D243F391B382}" dt="2022-11-04T18:28:04.595" v="61" actId="14100"/>
          <ac:spMkLst>
            <pc:docMk/>
            <pc:sldMk cId="1262435291" sldId="315"/>
            <ac:spMk id="6" creationId="{FC499F31-A04D-7D0E-B53D-D213FE631939}"/>
          </ac:spMkLst>
        </pc:spChg>
        <pc:spChg chg="add del">
          <ac:chgData name="Kotteti,Chandra Mouli Madhav" userId="bd5ac854-ffbd-4482-a1d6-cf76f779d4d4" providerId="ADAL" clId="{1B502B32-220B-4A83-A47E-D243F391B382}" dt="2022-11-04T18:26:41.873" v="49" actId="26606"/>
          <ac:spMkLst>
            <pc:docMk/>
            <pc:sldMk cId="1262435291" sldId="315"/>
            <ac:spMk id="10" creationId="{0A760627-7F98-49F3-99E6-ED04C739B232}"/>
          </ac:spMkLst>
        </pc:spChg>
        <pc:spChg chg="add del">
          <ac:chgData name="Kotteti,Chandra Mouli Madhav" userId="bd5ac854-ffbd-4482-a1d6-cf76f779d4d4" providerId="ADAL" clId="{1B502B32-220B-4A83-A47E-D243F391B382}" dt="2022-11-04T18:26:41.873" v="49" actId="26606"/>
          <ac:spMkLst>
            <pc:docMk/>
            <pc:sldMk cId="1262435291" sldId="315"/>
            <ac:spMk id="12" creationId="{D1F88FD4-9011-4A6F-AB39-4DE7E445FC21}"/>
          </ac:spMkLst>
        </pc:spChg>
        <pc:spChg chg="add del">
          <ac:chgData name="Kotteti,Chandra Mouli Madhav" userId="bd5ac854-ffbd-4482-a1d6-cf76f779d4d4" providerId="ADAL" clId="{1B502B32-220B-4A83-A47E-D243F391B382}" dt="2022-11-04T18:27:21.231" v="54" actId="26606"/>
          <ac:spMkLst>
            <pc:docMk/>
            <pc:sldMk cId="1262435291" sldId="315"/>
            <ac:spMk id="14" creationId="{D250AD41-A0EA-4974-AF3F-9CB9569695CC}"/>
          </ac:spMkLst>
        </pc:spChg>
        <pc:spChg chg="add del">
          <ac:chgData name="Kotteti,Chandra Mouli Madhav" userId="bd5ac854-ffbd-4482-a1d6-cf76f779d4d4" providerId="ADAL" clId="{1B502B32-220B-4A83-A47E-D243F391B382}" dt="2022-11-04T18:27:21.231" v="54" actId="26606"/>
          <ac:spMkLst>
            <pc:docMk/>
            <pc:sldMk cId="1262435291" sldId="315"/>
            <ac:spMk id="15" creationId="{449F20D7-4DA5-403A-A81A-2808DFB0783A}"/>
          </ac:spMkLst>
        </pc:spChg>
        <pc:spChg chg="add del">
          <ac:chgData name="Kotteti,Chandra Mouli Madhav" userId="bd5ac854-ffbd-4482-a1d6-cf76f779d4d4" providerId="ADAL" clId="{1B502B32-220B-4A83-A47E-D243F391B382}" dt="2022-11-04T18:26:36.182" v="48" actId="26606"/>
          <ac:spMkLst>
            <pc:docMk/>
            <pc:sldMk cId="1262435291" sldId="315"/>
            <ac:spMk id="17" creationId="{D250AD41-A0EA-4974-AF3F-9CB9569695CC}"/>
          </ac:spMkLst>
        </pc:spChg>
        <pc:spChg chg="add del">
          <ac:chgData name="Kotteti,Chandra Mouli Madhav" userId="bd5ac854-ffbd-4482-a1d6-cf76f779d4d4" providerId="ADAL" clId="{1B502B32-220B-4A83-A47E-D243F391B382}" dt="2022-11-04T18:27:21.231" v="54" actId="26606"/>
          <ac:spMkLst>
            <pc:docMk/>
            <pc:sldMk cId="1262435291" sldId="315"/>
            <ac:spMk id="18" creationId="{F384B3C4-7373-4847-C851-C9F11945AFC6}"/>
          </ac:spMkLst>
        </pc:spChg>
        <pc:spChg chg="add del">
          <ac:chgData name="Kotteti,Chandra Mouli Madhav" userId="bd5ac854-ffbd-4482-a1d6-cf76f779d4d4" providerId="ADAL" clId="{1B502B32-220B-4A83-A47E-D243F391B382}" dt="2022-11-04T18:26:36.182" v="48" actId="26606"/>
          <ac:spMkLst>
            <pc:docMk/>
            <pc:sldMk cId="1262435291" sldId="315"/>
            <ac:spMk id="19" creationId="{449F20D7-4DA5-403A-A81A-2808DFB0783A}"/>
          </ac:spMkLst>
        </pc:spChg>
        <pc:spChg chg="add del">
          <ac:chgData name="Kotteti,Chandra Mouli Madhav" userId="bd5ac854-ffbd-4482-a1d6-cf76f779d4d4" providerId="ADAL" clId="{1B502B32-220B-4A83-A47E-D243F391B382}" dt="2022-11-04T18:27:21.231" v="54" actId="26606"/>
          <ac:spMkLst>
            <pc:docMk/>
            <pc:sldMk cId="1262435291" sldId="315"/>
            <ac:spMk id="22" creationId="{FF10F2A3-17E2-43F4-9483-468E43A60C68}"/>
          </ac:spMkLst>
        </pc:spChg>
        <pc:picChg chg="mod">
          <ac:chgData name="Kotteti,Chandra Mouli Madhav" userId="bd5ac854-ffbd-4482-a1d6-cf76f779d4d4" providerId="ADAL" clId="{1B502B32-220B-4A83-A47E-D243F391B382}" dt="2022-11-04T18:27:56.821" v="59" actId="1076"/>
          <ac:picMkLst>
            <pc:docMk/>
            <pc:sldMk cId="1262435291" sldId="315"/>
            <ac:picMk id="5" creationId="{22C46EFF-192F-C249-8383-5D123649C628}"/>
          </ac:picMkLst>
        </pc:picChg>
      </pc:sldChg>
      <pc:sldChg chg="addSp delSp modSp mod">
        <pc:chgData name="Kotteti,Chandra Mouli Madhav" userId="bd5ac854-ffbd-4482-a1d6-cf76f779d4d4" providerId="ADAL" clId="{1B502B32-220B-4A83-A47E-D243F391B382}" dt="2022-11-04T18:29:25.564" v="76"/>
        <pc:sldMkLst>
          <pc:docMk/>
          <pc:sldMk cId="1601362467" sldId="316"/>
        </pc:sldMkLst>
        <pc:spChg chg="mod">
          <ac:chgData name="Kotteti,Chandra Mouli Madhav" userId="bd5ac854-ffbd-4482-a1d6-cf76f779d4d4" providerId="ADAL" clId="{1B502B32-220B-4A83-A47E-D243F391B382}" dt="2022-11-04T18:28:52.200" v="68" actId="2711"/>
          <ac:spMkLst>
            <pc:docMk/>
            <pc:sldMk cId="1601362467" sldId="316"/>
            <ac:spMk id="2" creationId="{56E94C30-F34F-0441-B765-99A44A3C220B}"/>
          </ac:spMkLst>
        </pc:spChg>
        <pc:spChg chg="mod">
          <ac:chgData name="Kotteti,Chandra Mouli Madhav" userId="bd5ac854-ffbd-4482-a1d6-cf76f779d4d4" providerId="ADAL" clId="{1B502B32-220B-4A83-A47E-D243F391B382}" dt="2022-11-04T18:28:08.746" v="62" actId="26606"/>
          <ac:spMkLst>
            <pc:docMk/>
            <pc:sldMk cId="1601362467" sldId="316"/>
            <ac:spMk id="3" creationId="{744C11CC-D0A0-27E3-0A91-AD9301348A6E}"/>
          </ac:spMkLst>
        </pc:spChg>
        <pc:spChg chg="mod ord">
          <ac:chgData name="Kotteti,Chandra Mouli Madhav" userId="bd5ac854-ffbd-4482-a1d6-cf76f779d4d4" providerId="ADAL" clId="{1B502B32-220B-4A83-A47E-D243F391B382}" dt="2022-11-04T18:28:22.706" v="66" actId="14100"/>
          <ac:spMkLst>
            <pc:docMk/>
            <pc:sldMk cId="1601362467" sldId="316"/>
            <ac:spMk id="4" creationId="{3A76302B-73CF-5DCC-8537-2BD7B66AAE3A}"/>
          </ac:spMkLst>
        </pc:spChg>
        <pc:spChg chg="add del mod">
          <ac:chgData name="Kotteti,Chandra Mouli Madhav" userId="bd5ac854-ffbd-4482-a1d6-cf76f779d4d4" providerId="ADAL" clId="{1B502B32-220B-4A83-A47E-D243F391B382}" dt="2022-11-04T18:29:25.564" v="76"/>
          <ac:spMkLst>
            <pc:docMk/>
            <pc:sldMk cId="1601362467" sldId="316"/>
            <ac:spMk id="5" creationId="{894C2363-F6CC-0362-CFC7-79F26782266E}"/>
          </ac:spMkLst>
        </pc:spChg>
        <pc:spChg chg="add">
          <ac:chgData name="Kotteti,Chandra Mouli Madhav" userId="bd5ac854-ffbd-4482-a1d6-cf76f779d4d4" providerId="ADAL" clId="{1B502B32-220B-4A83-A47E-D243F391B382}" dt="2022-11-04T18:28:08.746" v="62" actId="26606"/>
          <ac:spMkLst>
            <pc:docMk/>
            <pc:sldMk cId="1601362467" sldId="316"/>
            <ac:spMk id="12" creationId="{D250AD41-A0EA-4974-AF3F-9CB9569695CC}"/>
          </ac:spMkLst>
        </pc:spChg>
        <pc:spChg chg="add">
          <ac:chgData name="Kotteti,Chandra Mouli Madhav" userId="bd5ac854-ffbd-4482-a1d6-cf76f779d4d4" providerId="ADAL" clId="{1B502B32-220B-4A83-A47E-D243F391B382}" dt="2022-11-04T18:28:08.746" v="62" actId="26606"/>
          <ac:spMkLst>
            <pc:docMk/>
            <pc:sldMk cId="1601362467" sldId="316"/>
            <ac:spMk id="14" creationId="{449F20D7-4DA5-403A-A81A-2808DFB0783A}"/>
          </ac:spMkLst>
        </pc:spChg>
        <pc:picChg chg="mod ord">
          <ac:chgData name="Kotteti,Chandra Mouli Madhav" userId="bd5ac854-ffbd-4482-a1d6-cf76f779d4d4" providerId="ADAL" clId="{1B502B32-220B-4A83-A47E-D243F391B382}" dt="2022-11-04T18:28:14.303" v="64" actId="14100"/>
          <ac:picMkLst>
            <pc:docMk/>
            <pc:sldMk cId="1601362467" sldId="316"/>
            <ac:picMk id="7" creationId="{2E8906E9-298D-3F4F-9084-2427C6C480C0}"/>
          </ac:picMkLst>
        </pc:picChg>
      </pc:sldChg>
      <pc:sldChg chg="addSp delSp modSp mod">
        <pc:chgData name="Kotteti,Chandra Mouli Madhav" userId="bd5ac854-ffbd-4482-a1d6-cf76f779d4d4" providerId="ADAL" clId="{1B502B32-220B-4A83-A47E-D243F391B382}" dt="2022-11-04T18:29:25.116" v="75" actId="26606"/>
        <pc:sldMkLst>
          <pc:docMk/>
          <pc:sldMk cId="3547824210" sldId="317"/>
        </pc:sldMkLst>
        <pc:spChg chg="mod">
          <ac:chgData name="Kotteti,Chandra Mouli Madhav" userId="bd5ac854-ffbd-4482-a1d6-cf76f779d4d4" providerId="ADAL" clId="{1B502B32-220B-4A83-A47E-D243F391B382}" dt="2022-11-04T18:29:25.116" v="75" actId="26606"/>
          <ac:spMkLst>
            <pc:docMk/>
            <pc:sldMk cId="3547824210" sldId="317"/>
            <ac:spMk id="2" creationId="{5041F037-0848-8EEC-2FB3-035531AFF150}"/>
          </ac:spMkLst>
        </pc:spChg>
        <pc:spChg chg="mod">
          <ac:chgData name="Kotteti,Chandra Mouli Madhav" userId="bd5ac854-ffbd-4482-a1d6-cf76f779d4d4" providerId="ADAL" clId="{1B502B32-220B-4A83-A47E-D243F391B382}" dt="2022-11-04T18:29:25.116" v="75" actId="26606"/>
          <ac:spMkLst>
            <pc:docMk/>
            <pc:sldMk cId="3547824210" sldId="317"/>
            <ac:spMk id="6" creationId="{C2A9CC0F-60E1-7A4B-9E3F-E221ED5A8642}"/>
          </ac:spMkLst>
        </pc:spChg>
        <pc:spChg chg="add del">
          <ac:chgData name="Kotteti,Chandra Mouli Madhav" userId="bd5ac854-ffbd-4482-a1d6-cf76f779d4d4" providerId="ADAL" clId="{1B502B32-220B-4A83-A47E-D243F391B382}" dt="2022-11-04T18:29:22.273" v="73" actId="26606"/>
          <ac:spMkLst>
            <pc:docMk/>
            <pc:sldMk cId="3547824210" sldId="317"/>
            <ac:spMk id="8" creationId="{FF10F2A3-17E2-43F4-9483-468E43A60C68}"/>
          </ac:spMkLst>
        </pc:spChg>
        <pc:spChg chg="add del">
          <ac:chgData name="Kotteti,Chandra Mouli Madhav" userId="bd5ac854-ffbd-4482-a1d6-cf76f779d4d4" providerId="ADAL" clId="{1B502B32-220B-4A83-A47E-D243F391B382}" dt="2022-11-04T18:29:04.570" v="70" actId="26606"/>
          <ac:spMkLst>
            <pc:docMk/>
            <pc:sldMk cId="3547824210" sldId="317"/>
            <ac:spMk id="11" creationId="{FF10F2A3-17E2-43F4-9483-468E43A60C68}"/>
          </ac:spMkLst>
        </pc:spChg>
        <pc:picChg chg="mod">
          <ac:chgData name="Kotteti,Chandra Mouli Madhav" userId="bd5ac854-ffbd-4482-a1d6-cf76f779d4d4" providerId="ADAL" clId="{1B502B32-220B-4A83-A47E-D243F391B382}" dt="2022-11-04T18:29:25.116" v="75" actId="26606"/>
          <ac:picMkLst>
            <pc:docMk/>
            <pc:sldMk cId="3547824210" sldId="317"/>
            <ac:picMk id="5" creationId="{084CD089-9F46-0449-B2EC-A49978748AC2}"/>
          </ac:picMkLst>
        </pc:picChg>
        <pc:cxnChg chg="add del">
          <ac:chgData name="Kotteti,Chandra Mouli Madhav" userId="bd5ac854-ffbd-4482-a1d6-cf76f779d4d4" providerId="ADAL" clId="{1B502B32-220B-4A83-A47E-D243F391B382}" dt="2022-11-04T18:29:25.116" v="75" actId="26606"/>
          <ac:cxnSpMkLst>
            <pc:docMk/>
            <pc:sldMk cId="3547824210" sldId="317"/>
            <ac:cxnSpMk id="10" creationId="{A4F35239-EB86-4ACB-91DE-4989620C2C1A}"/>
          </ac:cxnSpMkLst>
        </pc:cxnChg>
      </pc:sldChg>
      <pc:sldChg chg="addSp delSp modSp mod setBg">
        <pc:chgData name="Kotteti,Chandra Mouli Madhav" userId="bd5ac854-ffbd-4482-a1d6-cf76f779d4d4" providerId="ADAL" clId="{1B502B32-220B-4A83-A47E-D243F391B382}" dt="2022-11-04T18:30:42.540" v="93" actId="2711"/>
        <pc:sldMkLst>
          <pc:docMk/>
          <pc:sldMk cId="3380781134" sldId="318"/>
        </pc:sldMkLst>
        <pc:spChg chg="mod">
          <ac:chgData name="Kotteti,Chandra Mouli Madhav" userId="bd5ac854-ffbd-4482-a1d6-cf76f779d4d4" providerId="ADAL" clId="{1B502B32-220B-4A83-A47E-D243F391B382}" dt="2022-11-04T18:30:11.687" v="81" actId="26606"/>
          <ac:spMkLst>
            <pc:docMk/>
            <pc:sldMk cId="3380781134" sldId="318"/>
            <ac:spMk id="2" creationId="{DA8AA9DA-6CCC-90D2-E066-D22E49EA976A}"/>
          </ac:spMkLst>
        </pc:spChg>
        <pc:spChg chg="mod ord">
          <ac:chgData name="Kotteti,Chandra Mouli Madhav" userId="bd5ac854-ffbd-4482-a1d6-cf76f779d4d4" providerId="ADAL" clId="{1B502B32-220B-4A83-A47E-D243F391B382}" dt="2022-11-04T18:30:42.540" v="93" actId="2711"/>
          <ac:spMkLst>
            <pc:docMk/>
            <pc:sldMk cId="3380781134" sldId="318"/>
            <ac:spMk id="3" creationId="{BD09789D-71CC-C38D-3CE4-313941126DEB}"/>
          </ac:spMkLst>
        </pc:spChg>
        <pc:spChg chg="mod">
          <ac:chgData name="Kotteti,Chandra Mouli Madhav" userId="bd5ac854-ffbd-4482-a1d6-cf76f779d4d4" providerId="ADAL" clId="{1B502B32-220B-4A83-A47E-D243F391B382}" dt="2022-11-04T18:30:11.687" v="81" actId="26606"/>
          <ac:spMkLst>
            <pc:docMk/>
            <pc:sldMk cId="3380781134" sldId="318"/>
            <ac:spMk id="4" creationId="{370012FA-0E49-90C9-B95F-74BF542A163E}"/>
          </ac:spMkLst>
        </pc:spChg>
        <pc:spChg chg="add del">
          <ac:chgData name="Kotteti,Chandra Mouli Madhav" userId="bd5ac854-ffbd-4482-a1d6-cf76f779d4d4" providerId="ADAL" clId="{1B502B32-220B-4A83-A47E-D243F391B382}" dt="2022-11-04T18:30:11.687" v="81" actId="26606"/>
          <ac:spMkLst>
            <pc:docMk/>
            <pc:sldMk cId="3380781134" sldId="318"/>
            <ac:spMk id="12" creationId="{FF10F2A3-17E2-43F4-9483-468E43A60C68}"/>
          </ac:spMkLst>
        </pc:spChg>
        <pc:spChg chg="add">
          <ac:chgData name="Kotteti,Chandra Mouli Madhav" userId="bd5ac854-ffbd-4482-a1d6-cf76f779d4d4" providerId="ADAL" clId="{1B502B32-220B-4A83-A47E-D243F391B382}" dt="2022-11-04T18:30:11.687" v="81" actId="26606"/>
          <ac:spMkLst>
            <pc:docMk/>
            <pc:sldMk cId="3380781134" sldId="318"/>
            <ac:spMk id="17" creationId="{D250AD41-A0EA-4974-AF3F-9CB9569695CC}"/>
          </ac:spMkLst>
        </pc:spChg>
        <pc:spChg chg="add">
          <ac:chgData name="Kotteti,Chandra Mouli Madhav" userId="bd5ac854-ffbd-4482-a1d6-cf76f779d4d4" providerId="ADAL" clId="{1B502B32-220B-4A83-A47E-D243F391B382}" dt="2022-11-04T18:30:11.687" v="81" actId="26606"/>
          <ac:spMkLst>
            <pc:docMk/>
            <pc:sldMk cId="3380781134" sldId="318"/>
            <ac:spMk id="19" creationId="{449F20D7-4DA5-403A-A81A-2808DFB0783A}"/>
          </ac:spMkLst>
        </pc:spChg>
        <pc:picChg chg="mod ord">
          <ac:chgData name="Kotteti,Chandra Mouli Madhav" userId="bd5ac854-ffbd-4482-a1d6-cf76f779d4d4" providerId="ADAL" clId="{1B502B32-220B-4A83-A47E-D243F391B382}" dt="2022-11-04T18:30:11.687" v="81" actId="26606"/>
          <ac:picMkLst>
            <pc:docMk/>
            <pc:sldMk cId="3380781134" sldId="318"/>
            <ac:picMk id="7" creationId="{92A0F0D2-3D3F-4845-C42E-3292D48956C2}"/>
          </ac:picMkLst>
        </pc:picChg>
      </pc:sldChg>
      <pc:sldChg chg="addSp delSp modSp mod setBg setClrOvrMap">
        <pc:chgData name="Kotteti,Chandra Mouli Madhav" userId="bd5ac854-ffbd-4482-a1d6-cf76f779d4d4" providerId="ADAL" clId="{1B502B32-220B-4A83-A47E-D243F391B382}" dt="2022-11-04T18:32:25.342" v="141" actId="113"/>
        <pc:sldMkLst>
          <pc:docMk/>
          <pc:sldMk cId="3317338601" sldId="320"/>
        </pc:sldMkLst>
        <pc:spChg chg="mod">
          <ac:chgData name="Kotteti,Chandra Mouli Madhav" userId="bd5ac854-ffbd-4482-a1d6-cf76f779d4d4" providerId="ADAL" clId="{1B502B32-220B-4A83-A47E-D243F391B382}" dt="2022-11-04T18:31:25.292" v="116" actId="26606"/>
          <ac:spMkLst>
            <pc:docMk/>
            <pc:sldMk cId="3317338601" sldId="320"/>
            <ac:spMk id="2" creationId="{7A811270-33EB-50F7-7EAC-DE8320F3964C}"/>
          </ac:spMkLst>
        </pc:spChg>
        <pc:spChg chg="mod">
          <ac:chgData name="Kotteti,Chandra Mouli Madhav" userId="bd5ac854-ffbd-4482-a1d6-cf76f779d4d4" providerId="ADAL" clId="{1B502B32-220B-4A83-A47E-D243F391B382}" dt="2022-11-04T18:32:25.342" v="141" actId="113"/>
          <ac:spMkLst>
            <pc:docMk/>
            <pc:sldMk cId="3317338601" sldId="320"/>
            <ac:spMk id="3" creationId="{588CF6DF-3981-FC1A-1441-DF73C729C832}"/>
          </ac:spMkLst>
        </pc:spChg>
        <pc:spChg chg="mod">
          <ac:chgData name="Kotteti,Chandra Mouli Madhav" userId="bd5ac854-ffbd-4482-a1d6-cf76f779d4d4" providerId="ADAL" clId="{1B502B32-220B-4A83-A47E-D243F391B382}" dt="2022-11-04T18:31:25.292" v="116" actId="26606"/>
          <ac:spMkLst>
            <pc:docMk/>
            <pc:sldMk cId="3317338601" sldId="320"/>
            <ac:spMk id="4" creationId="{F624FFC2-FCAB-D24A-97A2-2D36B3535BBB}"/>
          </ac:spMkLst>
        </pc:spChg>
        <pc:spChg chg="add">
          <ac:chgData name="Kotteti,Chandra Mouli Madhav" userId="bd5ac854-ffbd-4482-a1d6-cf76f779d4d4" providerId="ADAL" clId="{1B502B32-220B-4A83-A47E-D243F391B382}" dt="2022-11-04T18:31:25.292" v="116" actId="26606"/>
          <ac:spMkLst>
            <pc:docMk/>
            <pc:sldMk cId="3317338601" sldId="320"/>
            <ac:spMk id="6" creationId="{8B996A54-0CDD-4A46-B3D2-02F43219A757}"/>
          </ac:spMkLst>
        </pc:spChg>
        <pc:spChg chg="add">
          <ac:chgData name="Kotteti,Chandra Mouli Madhav" userId="bd5ac854-ffbd-4482-a1d6-cf76f779d4d4" providerId="ADAL" clId="{1B502B32-220B-4A83-A47E-D243F391B382}" dt="2022-11-04T18:31:25.292" v="116" actId="26606"/>
          <ac:spMkLst>
            <pc:docMk/>
            <pc:sldMk cId="3317338601" sldId="320"/>
            <ac:spMk id="7" creationId="{06F0BB8C-8C08-44AD-9EBB-B43BE66A5B36}"/>
          </ac:spMkLst>
        </pc:spChg>
        <pc:spChg chg="add del">
          <ac:chgData name="Kotteti,Chandra Mouli Madhav" userId="bd5ac854-ffbd-4482-a1d6-cf76f779d4d4" providerId="ADAL" clId="{1B502B32-220B-4A83-A47E-D243F391B382}" dt="2022-11-04T18:31:19.881" v="115" actId="26606"/>
          <ac:spMkLst>
            <pc:docMk/>
            <pc:sldMk cId="3317338601" sldId="320"/>
            <ac:spMk id="9" creationId="{8B996A54-0CDD-4A46-B3D2-02F43219A757}"/>
          </ac:spMkLst>
        </pc:spChg>
        <pc:spChg chg="add del">
          <ac:chgData name="Kotteti,Chandra Mouli Madhav" userId="bd5ac854-ffbd-4482-a1d6-cf76f779d4d4" providerId="ADAL" clId="{1B502B32-220B-4A83-A47E-D243F391B382}" dt="2022-11-04T18:31:19.881" v="115" actId="26606"/>
          <ac:spMkLst>
            <pc:docMk/>
            <pc:sldMk cId="3317338601" sldId="320"/>
            <ac:spMk id="11" creationId="{06F0BB8C-8C08-44AD-9EBB-B43BE66A5B36}"/>
          </ac:spMkLst>
        </pc:spChg>
      </pc:sldChg>
      <pc:sldChg chg="modSp mod">
        <pc:chgData name="Kotteti,Chandra Mouli Madhav" userId="bd5ac854-ffbd-4482-a1d6-cf76f779d4d4" providerId="ADAL" clId="{1B502B32-220B-4A83-A47E-D243F391B382}" dt="2022-11-04T18:33:07.778" v="143" actId="14100"/>
        <pc:sldMkLst>
          <pc:docMk/>
          <pc:sldMk cId="1963019846" sldId="321"/>
        </pc:sldMkLst>
        <pc:spChg chg="mod">
          <ac:chgData name="Kotteti,Chandra Mouli Madhav" userId="bd5ac854-ffbd-4482-a1d6-cf76f779d4d4" providerId="ADAL" clId="{1B502B32-220B-4A83-A47E-D243F391B382}" dt="2022-11-04T18:33:07.778" v="143" actId="14100"/>
          <ac:spMkLst>
            <pc:docMk/>
            <pc:sldMk cId="1963019846" sldId="321"/>
            <ac:spMk id="8" creationId="{69C4B4FC-1BBE-F70C-5058-90A2FD5BC77E}"/>
          </ac:spMkLst>
        </pc:spChg>
      </pc:sldChg>
      <pc:sldChg chg="ord">
        <pc:chgData name="Kotteti,Chandra Mouli Madhav" userId="bd5ac854-ffbd-4482-a1d6-cf76f779d4d4" providerId="ADAL" clId="{1B502B32-220B-4A83-A47E-D243F391B382}" dt="2022-11-04T18:34:44.963" v="159"/>
        <pc:sldMkLst>
          <pc:docMk/>
          <pc:sldMk cId="3251699373" sldId="324"/>
        </pc:sldMkLst>
      </pc:sldChg>
      <pc:sldChg chg="del">
        <pc:chgData name="Kotteti,Chandra Mouli Madhav" userId="bd5ac854-ffbd-4482-a1d6-cf76f779d4d4" providerId="ADAL" clId="{1B502B32-220B-4A83-A47E-D243F391B382}" dt="2022-11-04T18:34:42.105" v="157" actId="47"/>
        <pc:sldMkLst>
          <pc:docMk/>
          <pc:sldMk cId="1695800065" sldId="325"/>
        </pc:sldMkLst>
      </pc:sldChg>
      <pc:sldChg chg="addSp delSp modSp new mod setBg addAnim delAnim">
        <pc:chgData name="Kotteti,Chandra Mouli Madhav" userId="bd5ac854-ffbd-4482-a1d6-cf76f779d4d4" providerId="ADAL" clId="{1B502B32-220B-4A83-A47E-D243F391B382}" dt="2022-11-04T18:36:37.418" v="178"/>
        <pc:sldMkLst>
          <pc:docMk/>
          <pc:sldMk cId="2658722692" sldId="326"/>
        </pc:sldMkLst>
        <pc:spChg chg="mod">
          <ac:chgData name="Kotteti,Chandra Mouli Madhav" userId="bd5ac854-ffbd-4482-a1d6-cf76f779d4d4" providerId="ADAL" clId="{1B502B32-220B-4A83-A47E-D243F391B382}" dt="2022-11-04T18:36:37.417" v="176" actId="26606"/>
          <ac:spMkLst>
            <pc:docMk/>
            <pc:sldMk cId="2658722692" sldId="326"/>
            <ac:spMk id="2" creationId="{9AB37F10-A56E-CCDF-9749-D5BE4A06ED97}"/>
          </ac:spMkLst>
        </pc:spChg>
        <pc:spChg chg="del">
          <ac:chgData name="Kotteti,Chandra Mouli Madhav" userId="bd5ac854-ffbd-4482-a1d6-cf76f779d4d4" providerId="ADAL" clId="{1B502B32-220B-4A83-A47E-D243F391B382}" dt="2022-11-04T18:25:43.353" v="28" actId="26606"/>
          <ac:spMkLst>
            <pc:docMk/>
            <pc:sldMk cId="2658722692" sldId="326"/>
            <ac:spMk id="3" creationId="{C0F6476C-1603-E145-BDA3-46708F04D088}"/>
          </ac:spMkLst>
        </pc:spChg>
        <pc:spChg chg="mod">
          <ac:chgData name="Kotteti,Chandra Mouli Madhav" userId="bd5ac854-ffbd-4482-a1d6-cf76f779d4d4" providerId="ADAL" clId="{1B502B32-220B-4A83-A47E-D243F391B382}" dt="2022-11-04T18:36:37.417" v="176" actId="26606"/>
          <ac:spMkLst>
            <pc:docMk/>
            <pc:sldMk cId="2658722692" sldId="326"/>
            <ac:spMk id="4" creationId="{458D4337-117B-EA2B-9DDC-3450E7DA14A7}"/>
          </ac:spMkLst>
        </pc:spChg>
        <pc:spChg chg="add del">
          <ac:chgData name="Kotteti,Chandra Mouli Madhav" userId="bd5ac854-ffbd-4482-a1d6-cf76f779d4d4" providerId="ADAL" clId="{1B502B32-220B-4A83-A47E-D243F391B382}" dt="2022-11-04T18:36:37.417" v="176" actId="26606"/>
          <ac:spMkLst>
            <pc:docMk/>
            <pc:sldMk cId="2658722692" sldId="326"/>
            <ac:spMk id="9" creationId="{70068059-9097-4F05-BA38-CDD7DBF77372}"/>
          </ac:spMkLst>
        </pc:spChg>
        <pc:spChg chg="add del">
          <ac:chgData name="Kotteti,Chandra Mouli Madhav" userId="bd5ac854-ffbd-4482-a1d6-cf76f779d4d4" providerId="ADAL" clId="{1B502B32-220B-4A83-A47E-D243F391B382}" dt="2022-11-04T18:36:37.417" v="176" actId="26606"/>
          <ac:spMkLst>
            <pc:docMk/>
            <pc:sldMk cId="2658722692" sldId="326"/>
            <ac:spMk id="11" creationId="{E164A015-EDB3-4688-8B77-9255305411E1}"/>
          </ac:spMkLst>
        </pc:spChg>
        <pc:spChg chg="add del">
          <ac:chgData name="Kotteti,Chandra Mouli Madhav" userId="bd5ac854-ffbd-4482-a1d6-cf76f779d4d4" providerId="ADAL" clId="{1B502B32-220B-4A83-A47E-D243F391B382}" dt="2022-11-04T18:36:28.242" v="168" actId="26606"/>
          <ac:spMkLst>
            <pc:docMk/>
            <pc:sldMk cId="2658722692" sldId="326"/>
            <ac:spMk id="16" creationId="{B6EFD219-8BCD-4714-AFB2-AA1C6CAA6550}"/>
          </ac:spMkLst>
        </pc:spChg>
        <pc:spChg chg="add del">
          <ac:chgData name="Kotteti,Chandra Mouli Madhav" userId="bd5ac854-ffbd-4482-a1d6-cf76f779d4d4" providerId="ADAL" clId="{1B502B32-220B-4A83-A47E-D243F391B382}" dt="2022-11-04T18:36:28.242" v="168" actId="26606"/>
          <ac:spMkLst>
            <pc:docMk/>
            <pc:sldMk cId="2658722692" sldId="326"/>
            <ac:spMk id="18" creationId="{06F0BB8C-8C08-44AD-9EBB-B43BE66A5B36}"/>
          </ac:spMkLst>
        </pc:spChg>
        <pc:spChg chg="add del">
          <ac:chgData name="Kotteti,Chandra Mouli Madhav" userId="bd5ac854-ffbd-4482-a1d6-cf76f779d4d4" providerId="ADAL" clId="{1B502B32-220B-4A83-A47E-D243F391B382}" dt="2022-11-04T18:36:29.614" v="170" actId="26606"/>
          <ac:spMkLst>
            <pc:docMk/>
            <pc:sldMk cId="2658722692" sldId="326"/>
            <ac:spMk id="20" creationId="{F7FEF3BF-EB91-4544-BF8F-4B0AF2D9FF1F}"/>
          </ac:spMkLst>
        </pc:spChg>
        <pc:spChg chg="add del">
          <ac:chgData name="Kotteti,Chandra Mouli Madhav" userId="bd5ac854-ffbd-4482-a1d6-cf76f779d4d4" providerId="ADAL" clId="{1B502B32-220B-4A83-A47E-D243F391B382}" dt="2022-11-04T18:36:29.614" v="170" actId="26606"/>
          <ac:spMkLst>
            <pc:docMk/>
            <pc:sldMk cId="2658722692" sldId="326"/>
            <ac:spMk id="21" creationId="{3FCF67D5-ED68-450B-8345-4E10E7A1171B}"/>
          </ac:spMkLst>
        </pc:spChg>
        <pc:spChg chg="add del">
          <ac:chgData name="Kotteti,Chandra Mouli Madhav" userId="bd5ac854-ffbd-4482-a1d6-cf76f779d4d4" providerId="ADAL" clId="{1B502B32-220B-4A83-A47E-D243F391B382}" dt="2022-11-04T18:36:35.888" v="172" actId="26606"/>
          <ac:spMkLst>
            <pc:docMk/>
            <pc:sldMk cId="2658722692" sldId="326"/>
            <ac:spMk id="23" creationId="{46DBB1A9-22FF-46E7-97B9-AE54774753DD}"/>
          </ac:spMkLst>
        </pc:spChg>
        <pc:spChg chg="add del">
          <ac:chgData name="Kotteti,Chandra Mouli Madhav" userId="bd5ac854-ffbd-4482-a1d6-cf76f779d4d4" providerId="ADAL" clId="{1B502B32-220B-4A83-A47E-D243F391B382}" dt="2022-11-04T18:36:37.410" v="175" actId="26606"/>
          <ac:spMkLst>
            <pc:docMk/>
            <pc:sldMk cId="2658722692" sldId="326"/>
            <ac:spMk id="26" creationId="{70068059-9097-4F05-BA38-CDD7DBF77372}"/>
          </ac:spMkLst>
        </pc:spChg>
        <pc:spChg chg="add del">
          <ac:chgData name="Kotteti,Chandra Mouli Madhav" userId="bd5ac854-ffbd-4482-a1d6-cf76f779d4d4" providerId="ADAL" clId="{1B502B32-220B-4A83-A47E-D243F391B382}" dt="2022-11-04T18:36:37.410" v="175" actId="26606"/>
          <ac:spMkLst>
            <pc:docMk/>
            <pc:sldMk cId="2658722692" sldId="326"/>
            <ac:spMk id="27" creationId="{E164A015-EDB3-4688-8B77-9255305411E1}"/>
          </ac:spMkLst>
        </pc:spChg>
        <pc:picChg chg="add">
          <ac:chgData name="Kotteti,Chandra Mouli Madhav" userId="bd5ac854-ffbd-4482-a1d6-cf76f779d4d4" providerId="ADAL" clId="{1B502B32-220B-4A83-A47E-D243F391B382}" dt="2022-11-04T18:36:37.417" v="176" actId="26606"/>
          <ac:picMkLst>
            <pc:docMk/>
            <pc:sldMk cId="2658722692" sldId="326"/>
            <ac:picMk id="15" creationId="{3BE6C76D-A6C9-70E0-F724-D3593C152ED1}"/>
          </ac:picMkLst>
        </pc:picChg>
        <pc:cxnChg chg="add del">
          <ac:chgData name="Kotteti,Chandra Mouli Madhav" userId="bd5ac854-ffbd-4482-a1d6-cf76f779d4d4" providerId="ADAL" clId="{1B502B32-220B-4A83-A47E-D243F391B382}" dt="2022-11-04T18:36:35.888" v="172" actId="26606"/>
          <ac:cxnSpMkLst>
            <pc:docMk/>
            <pc:sldMk cId="2658722692" sldId="326"/>
            <ac:cxnSpMk id="24" creationId="{3A1AAD47-56AD-4EE6-A88C-981D060DC2D6}"/>
          </ac:cxnSpMkLst>
        </pc:cxnChg>
      </pc:sldChg>
      <pc:sldChg chg="addSp delSp modSp add mod setBg setClrOvrMap delDesignElem">
        <pc:chgData name="Kotteti,Chandra Mouli Madhav" userId="bd5ac854-ffbd-4482-a1d6-cf76f779d4d4" providerId="ADAL" clId="{1B502B32-220B-4A83-A47E-D243F391B382}" dt="2022-11-04T18:34:21.474" v="156" actId="20577"/>
        <pc:sldMkLst>
          <pc:docMk/>
          <pc:sldMk cId="4044374149" sldId="327"/>
        </pc:sldMkLst>
        <pc:spChg chg="mod">
          <ac:chgData name="Kotteti,Chandra Mouli Madhav" userId="bd5ac854-ffbd-4482-a1d6-cf76f779d4d4" providerId="ADAL" clId="{1B502B32-220B-4A83-A47E-D243F391B382}" dt="2022-11-04T18:34:05.085" v="154" actId="20577"/>
          <ac:spMkLst>
            <pc:docMk/>
            <pc:sldMk cId="4044374149" sldId="327"/>
            <ac:spMk id="2" creationId="{BB1CD8E1-9BEC-42C8-B55A-C39B351CF993}"/>
          </ac:spMkLst>
        </pc:spChg>
        <pc:spChg chg="mod">
          <ac:chgData name="Kotteti,Chandra Mouli Madhav" userId="bd5ac854-ffbd-4482-a1d6-cf76f779d4d4" providerId="ADAL" clId="{1B502B32-220B-4A83-A47E-D243F391B382}" dt="2022-11-04T18:34:18.827" v="155" actId="26606"/>
          <ac:spMkLst>
            <pc:docMk/>
            <pc:sldMk cId="4044374149" sldId="327"/>
            <ac:spMk id="3" creationId="{F215B12A-6174-0771-051C-6D7917C9DE1F}"/>
          </ac:spMkLst>
        </pc:spChg>
        <pc:spChg chg="mod">
          <ac:chgData name="Kotteti,Chandra Mouli Madhav" userId="bd5ac854-ffbd-4482-a1d6-cf76f779d4d4" providerId="ADAL" clId="{1B502B32-220B-4A83-A47E-D243F391B382}" dt="2022-11-04T18:34:21.474" v="156" actId="20577"/>
          <ac:spMkLst>
            <pc:docMk/>
            <pc:sldMk cId="4044374149" sldId="327"/>
            <ac:spMk id="27" creationId="{ED3AA559-9134-433A-8D6E-93FCE7DA0D47}"/>
          </ac:spMkLst>
        </pc:spChg>
        <pc:spChg chg="add">
          <ac:chgData name="Kotteti,Chandra Mouli Madhav" userId="bd5ac854-ffbd-4482-a1d6-cf76f779d4d4" providerId="ADAL" clId="{1B502B32-220B-4A83-A47E-D243F391B382}" dt="2022-11-04T18:34:18.827" v="155" actId="26606"/>
          <ac:spMkLst>
            <pc:docMk/>
            <pc:sldMk cId="4044374149" sldId="327"/>
            <ac:spMk id="29" creationId="{8B996A54-0CDD-4A46-B3D2-02F43219A757}"/>
          </ac:spMkLst>
        </pc:spChg>
        <pc:spChg chg="add">
          <ac:chgData name="Kotteti,Chandra Mouli Madhav" userId="bd5ac854-ffbd-4482-a1d6-cf76f779d4d4" providerId="ADAL" clId="{1B502B32-220B-4A83-A47E-D243F391B382}" dt="2022-11-04T18:34:18.827" v="155" actId="26606"/>
          <ac:spMkLst>
            <pc:docMk/>
            <pc:sldMk cId="4044374149" sldId="327"/>
            <ac:spMk id="30" creationId="{06F0BB8C-8C08-44AD-9EBB-B43BE66A5B36}"/>
          </ac:spMkLst>
        </pc:spChg>
        <pc:spChg chg="del">
          <ac:chgData name="Kotteti,Chandra Mouli Madhav" userId="bd5ac854-ffbd-4482-a1d6-cf76f779d4d4" providerId="ADAL" clId="{1B502B32-220B-4A83-A47E-D243F391B382}" dt="2022-11-04T18:34:00.860" v="145"/>
          <ac:spMkLst>
            <pc:docMk/>
            <pc:sldMk cId="4044374149" sldId="327"/>
            <ac:spMk id="32" creationId="{8B996A54-0CDD-4A46-B3D2-02F43219A757}"/>
          </ac:spMkLst>
        </pc:spChg>
        <pc:spChg chg="del">
          <ac:chgData name="Kotteti,Chandra Mouli Madhav" userId="bd5ac854-ffbd-4482-a1d6-cf76f779d4d4" providerId="ADAL" clId="{1B502B32-220B-4A83-A47E-D243F391B382}" dt="2022-11-04T18:34:00.860" v="145"/>
          <ac:spMkLst>
            <pc:docMk/>
            <pc:sldMk cId="4044374149" sldId="327"/>
            <ac:spMk id="34" creationId="{06F0BB8C-8C08-44AD-9EBB-B43BE66A5B36}"/>
          </ac:spMkLst>
        </pc:spChg>
      </pc:sldChg>
      <pc:sldChg chg="add">
        <pc:chgData name="Kotteti,Chandra Mouli Madhav" userId="bd5ac854-ffbd-4482-a1d6-cf76f779d4d4" providerId="ADAL" clId="{1B502B32-220B-4A83-A47E-D243F391B382}" dt="2022-11-04T18:34:57.522" v="161"/>
        <pc:sldMkLst>
          <pc:docMk/>
          <pc:sldMk cId="1359531191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9EE0C-493B-4E4B-8C14-1D98CD865F0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15F49-C496-BE4D-BBD9-FBC505B77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0E28-8A4A-4FC9-B6ED-499806E6BFE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C638-1E9D-494B-B4FD-2226723E8F1F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1242-7CD0-4AA8-800E-8D73AAAC3E7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4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4968-B1C5-44D3-9FA2-9DA240AB0AE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8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C5A9-980A-4F4D-8C44-ECDF790596DB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AE75-ABC0-49C5-893C-BAED6DFC0689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5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BDBC-A2EA-47F2-9C7A-EEC0CC9A2B47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5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FCB3-DD49-40E0-AB78-DAB8F4BC8EA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1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4901-4B3D-4916-B1B5-957FD845CA53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9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7A7A-85B7-4094-BEDD-5722B3656B94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C83-F423-49A2-A4CD-6417E09FFC02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B50C-66BD-43F5-A161-205C2F1FA968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F7FB-A60C-4BA2-B465-F08D91D65DEB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AC3-7B87-44E2-B1A7-2EFB3BE82EA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5979-1A0D-4A0A-A861-F89DC0939E88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98B8-66F8-4A38-A62D-B0B010E9A6BD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A3BB-11C2-44FA-AD15-8825DA59ADCE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437A-61C3-4D8B-935A-80D86405361C}" type="datetime1">
              <a:rPr lang="en-US" smtClean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A515-08F7-40A0-9F31-515915856E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3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coredat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data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5353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C30-F34F-0441-B765-99A44A3C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Class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2C46EFF-192F-C249-8383-5D123649C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10" y="0"/>
            <a:ext cx="4681774" cy="4212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B2EA2-6372-B22E-A40F-3B016F06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99F31-A04D-7D0E-B53D-D213FE631939}"/>
              </a:ext>
            </a:extLst>
          </p:cNvPr>
          <p:cNvSpPr txBox="1"/>
          <p:nvPr/>
        </p:nvSpPr>
        <p:spPr>
          <a:xfrm>
            <a:off x="3755107" y="212243"/>
            <a:ext cx="4681773" cy="52891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3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C30-F34F-0441-B765-99A44A3C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Class 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8906E9-298D-3F4F-9084-2427C6C48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54" b="-3454"/>
          <a:stretch/>
        </p:blipFill>
        <p:spPr>
          <a:xfrm>
            <a:off x="2563990" y="0"/>
            <a:ext cx="7064015" cy="4212692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4C11CC-D0A0-27E3-0A91-AD930134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6302B-73CF-5DCC-8537-2BD7B66AAE3A}"/>
              </a:ext>
            </a:extLst>
          </p:cNvPr>
          <p:cNvSpPr txBox="1"/>
          <p:nvPr/>
        </p:nvSpPr>
        <p:spPr>
          <a:xfrm>
            <a:off x="2563986" y="707271"/>
            <a:ext cx="7064015" cy="85367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4CD089-9F46-0449-B2EC-A49978748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37" y="643466"/>
            <a:ext cx="8538036" cy="5571067"/>
          </a:xfrm>
          <a:prstGeom prst="rect">
            <a:avLst/>
          </a:prstGeom>
          <a:ln w="127000" cap="flat">
            <a:noFill/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C2A9CC0F-60E1-7A4B-9E3F-E221ED5A8642}"/>
              </a:ext>
            </a:extLst>
          </p:cNvPr>
          <p:cNvSpPr/>
          <p:nvPr/>
        </p:nvSpPr>
        <p:spPr>
          <a:xfrm>
            <a:off x="5916168" y="643466"/>
            <a:ext cx="1865376" cy="612648"/>
          </a:xfrm>
          <a:prstGeom prst="cloudCallout">
            <a:avLst>
              <a:gd name="adj1" fmla="val -39460"/>
              <a:gd name="adj2" fmla="val 86381"/>
            </a:avLst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>
                    <a:lumMod val="65000"/>
                    <a:lumOff val="35000"/>
                  </a:schemeClr>
                </a:solidFill>
              </a:rPr>
              <a:t>contained in AppDelegate class</a:t>
            </a:r>
            <a:endParaRPr lang="en-US" sz="9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1F037-0848-8EEC-2FB3-035531AF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2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AA9DA-6CCC-90D2-E066-D22E49EA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PersistentContainer &amp;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789D-71CC-C38D-3CE4-31394112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69" y="5719677"/>
            <a:ext cx="9001462" cy="5463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Add two important type variables in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AppDelegate</a:t>
            </a:r>
            <a:r>
              <a:rPr lang="en-US" sz="2100" dirty="0"/>
              <a:t> class.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A0F0D2-3D3F-4845-C42E-3292D4895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" y="587301"/>
            <a:ext cx="11196731" cy="32190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012FA-0E49-90C9-B95F-74BF542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4C5-9E1D-5086-E80A-80574B2F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8E4B-46FF-33AC-A333-A91DE681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need to create a fetch request, if needed, provide sort descriptors and predicate it.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0EADDD-BCA9-A875-EA8B-5503F9C5D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25" y="3314982"/>
            <a:ext cx="7886700" cy="1257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2320F-1F32-650D-E8BD-8490BA2A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8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11270-33EB-50F7-7EAC-DE8320F3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fetching</a:t>
            </a:r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F6DF-3981-FC1A-1441-DF73C729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126" y="1122001"/>
            <a:ext cx="8129873" cy="4761274"/>
          </a:xfrm>
        </p:spPr>
        <p:txBody>
          <a:bodyPr anchor="ctr">
            <a:normAutofit/>
          </a:bodyPr>
          <a:lstStyle/>
          <a:p>
            <a:r>
              <a:rPr lang="en-US" sz="1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fetchResultController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NSFetchedResultsController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fetchRequest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request,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managedObjectContext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AppDelegate.context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sectionNameKeyPath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nil, 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cacheName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nil)</a:t>
            </a:r>
          </a:p>
          <a:p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sz="1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fetchResultController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sz="1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performFetch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4FFC2-FCAB-D24A-97A2-2D36B353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38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D43-5B3E-88C3-187A-28A6E5E5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96E0-325E-9DD3-CB3F-9EB329F7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record for an entity in the database, use the entity’s initializer that takes a context parameter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NSManagedObjectContext</a:t>
            </a:r>
            <a:r>
              <a:rPr lang="en-US" dirty="0"/>
              <a:t>.</a:t>
            </a:r>
          </a:p>
          <a:p>
            <a:r>
              <a:rPr lang="en-US" dirty="0"/>
              <a:t>For example,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B86EA39-D581-3796-032A-1AB6F6A1A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75" y="3581682"/>
            <a:ext cx="4114800" cy="723900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69C4B4FC-1BBE-F70C-5058-90A2FD5BC77E}"/>
              </a:ext>
            </a:extLst>
          </p:cNvPr>
          <p:cNvSpPr/>
          <p:nvPr/>
        </p:nvSpPr>
        <p:spPr>
          <a:xfrm>
            <a:off x="7463009" y="2833457"/>
            <a:ext cx="2512264" cy="588082"/>
          </a:xfrm>
          <a:prstGeom prst="cloudCallout">
            <a:avLst>
              <a:gd name="adj1" fmla="val -35612"/>
              <a:gd name="adj2" fmla="val 8431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AppDelegate.context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D721F-62AD-E78C-2272-CED23C9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1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9CFA-5C9F-F0AE-D98F-E8AE27DE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&amp;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FB1D-2FAD-8114-3667-6778679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AppDelegate.context.delete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To update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Fetch the object from database and assign new values to </a:t>
            </a:r>
            <a:r>
              <a:rPr lang="en-US">
                <a:cs typeface="Courier New" panose="02070309020205020404" pitchFamily="49" charset="0"/>
              </a:rPr>
              <a:t>its properties.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7795D-8740-4E8F-00E4-546F76ED276C}"/>
              </a:ext>
            </a:extLst>
          </p:cNvPr>
          <p:cNvSpPr txBox="1"/>
          <p:nvPr/>
        </p:nvSpPr>
        <p:spPr>
          <a:xfrm>
            <a:off x="9046029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E2240-EE28-D8CB-4D82-B462CAF3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C247-64C1-8FAF-E6B1-A009F613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FC8B-6352-EE8A-97FE-B7880A9A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any changes you made into the persistent store.</a:t>
            </a:r>
          </a:p>
          <a:p>
            <a:pPr lvl="1"/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AppDelegate.context.save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6F9F7-9B1F-28D4-247D-8FE88251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0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264FF-632A-9D14-0002-6F37F1F7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158E-FAE3-9002-06A0-EEB31949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>
                <a:effectLst/>
              </a:rPr>
              <a:t>Use Core Data to save your application’s permanent data for offline use, to cache temporary data, and to add undo functionality to your app on a single device. 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24C37-F88B-BD2E-EE1A-0CCD8709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99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Table of contents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Core Data Stack</a:t>
            </a:r>
          </a:p>
          <a:p>
            <a:r>
              <a:rPr lang="en-US" sz="1600"/>
              <a:t>Working with Core Data in Xcode</a:t>
            </a:r>
          </a:p>
          <a:p>
            <a:r>
              <a:rPr lang="en-US" sz="1600"/>
              <a:t>Fetch, create, delete and update</a:t>
            </a:r>
          </a:p>
          <a:p>
            <a:r>
              <a:rPr lang="en-US" sz="1600"/>
              <a:t>Save context</a:t>
            </a:r>
          </a:p>
          <a:p>
            <a:r>
              <a:rPr lang="en-US" sz="160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5B12A-6174-0771-051C-6D7917C9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1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D8E1-9BEC-42C8-B55A-C39B351C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reference</a:t>
            </a:r>
          </a:p>
        </p:txBody>
      </p:sp>
      <p:sp useBgFill="1">
        <p:nvSpPr>
          <p:cNvPr id="30" name="Rectangle 33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D3AA559-9134-433A-8D6E-93FCE7D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https://developer.apple.com/documentation/coredata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5B12A-6174-0771-051C-6D7917C9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20A515-08F7-40A0-9F31-515915856E04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74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CEA-B23B-4F73-A7DD-112EBFF7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data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44643 mobile Computing – 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3B3C0-EEE0-412F-A0BE-324D678B7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Dr. Chandra Mouli</a:t>
            </a:r>
          </a:p>
          <a:p>
            <a:r>
              <a:rPr lang="en-US" dirty="0"/>
              <a:t>Northwest Missouri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5953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D2FC-5065-B64E-B6E9-DD00319E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629D-AC8E-D540-9929-BD697C80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Data framework.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Persist or cache data on a single device, or sync data to multiple devices with </a:t>
            </a:r>
            <a:r>
              <a:rPr lang="en-US" dirty="0" err="1">
                <a:cs typeface="Courier New" panose="02070309020205020404" pitchFamily="49" charset="0"/>
              </a:rPr>
              <a:t>CloudKit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Persistence feature of Core Data.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Core Data abstracts the details of mapping your objects to a store, making it easy to save data without administering a database directly.</a:t>
            </a:r>
          </a:p>
          <a:p>
            <a:r>
              <a:rPr lang="en-US" dirty="0">
                <a:cs typeface="Courier New" panose="02070309020205020404" pitchFamily="49" charset="0"/>
              </a:rPr>
              <a:t>Other features include </a:t>
            </a:r>
            <a:r>
              <a:rPr lang="en-US" dirty="0"/>
              <a:t>undo and redo of individual or batched changes</a:t>
            </a:r>
            <a:r>
              <a:rPr lang="en-US" dirty="0">
                <a:cs typeface="Courier New" panose="02070309020205020404" pitchFamily="49" charset="0"/>
              </a:rPr>
              <a:t>, background data tasks, view sync (table views and collection views), and versioning and migration.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0D246-BC36-90B3-2B0F-8382210B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4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5D9CA-E01C-4746-8743-44950CF6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Core data stack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50C0071-144E-90CC-EBA3-340ACFE61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76" y="497632"/>
            <a:ext cx="4997643" cy="33983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9841E-09F5-CE39-8905-F4837782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746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ECA-6E52-D54F-9802-5F3097AB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data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C069-DBDD-9647-9013-B6537BB5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NSManagedObjectModel</a:t>
            </a:r>
            <a:r>
              <a:rPr lang="en-US" dirty="0"/>
              <a:t> represents your app’s model file describing your app’s types, properties, and relationships.</a:t>
            </a:r>
          </a:p>
          <a:p>
            <a:r>
              <a:rPr lang="en-US" dirty="0"/>
              <a:t>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NSManagedObjectContext</a:t>
            </a:r>
            <a:r>
              <a:rPr lang="en-US" dirty="0"/>
              <a:t> tracks changes to instances of your app’s types.</a:t>
            </a:r>
          </a:p>
          <a:p>
            <a:r>
              <a:rPr lang="en-US" dirty="0"/>
              <a:t>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NSPersistentStoreCoordinator</a:t>
            </a:r>
            <a:r>
              <a:rPr lang="en-US" dirty="0"/>
              <a:t> saves and fetches instances of your app’s types from stores.</a:t>
            </a:r>
          </a:p>
          <a:p>
            <a:r>
              <a:rPr lang="en-US" dirty="0"/>
              <a:t>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NSPersistentContainer</a:t>
            </a:r>
            <a:r>
              <a:rPr lang="en-US" dirty="0"/>
              <a:t> sets up the model, context, and store coordinator all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5BCC-817C-6224-85C2-1F19BD7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5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7F10-A56E-CCDF-9749-D5BE4A06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1122363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Core data in xcode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3BE6C76D-A6C9-70E0-F724-D3593C15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4337-117B-EA2B-9DDC-3450E7DA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20A515-08F7-40A0-9F31-515915856E04}" type="slidenum">
              <a:rPr lang="en-US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6F4607-BEF5-EE45-861D-F284029D0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" b="27"/>
          <a:stretch/>
        </p:blipFill>
        <p:spPr>
          <a:xfrm>
            <a:off x="1186594" y="643466"/>
            <a:ext cx="9731121" cy="5571067"/>
          </a:xfrm>
          <a:prstGeom prst="rect">
            <a:avLst/>
          </a:prstGeom>
          <a:ln w="127000" cap="flat">
            <a:noFill/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F231E1AD-0EFB-1D48-8264-043E3D3EE67A}"/>
              </a:ext>
            </a:extLst>
          </p:cNvPr>
          <p:cNvSpPr/>
          <p:nvPr/>
        </p:nvSpPr>
        <p:spPr>
          <a:xfrm>
            <a:off x="1821303" y="5343994"/>
            <a:ext cx="1041817" cy="350318"/>
          </a:xfrm>
          <a:prstGeom prst="cloud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Add an entity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3316726B-1502-8949-9C2F-9B8CE7CF2274}"/>
              </a:ext>
            </a:extLst>
          </p:cNvPr>
          <p:cNvSpPr/>
          <p:nvPr/>
        </p:nvSpPr>
        <p:spPr>
          <a:xfrm>
            <a:off x="1386588" y="764499"/>
            <a:ext cx="1041817" cy="350318"/>
          </a:xfrm>
          <a:prstGeom prst="cloud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Book entity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F7A92-8043-DD41-9E5C-C6B11DB33E91}"/>
              </a:ext>
            </a:extLst>
          </p:cNvPr>
          <p:cNvSpPr txBox="1"/>
          <p:nvPr/>
        </p:nvSpPr>
        <p:spPr>
          <a:xfrm>
            <a:off x="2779461" y="1656413"/>
            <a:ext cx="167318" cy="209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99884-1247-E842-AEF8-7643F92EEAD0}"/>
              </a:ext>
            </a:extLst>
          </p:cNvPr>
          <p:cNvSpPr txBox="1"/>
          <p:nvPr/>
        </p:nvSpPr>
        <p:spPr>
          <a:xfrm>
            <a:off x="2779461" y="2570813"/>
            <a:ext cx="167318" cy="209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5E261-FD4D-EF49-9BDB-B8A0B2FB4909}"/>
              </a:ext>
            </a:extLst>
          </p:cNvPr>
          <p:cNvSpPr txBox="1"/>
          <p:nvPr/>
        </p:nvSpPr>
        <p:spPr>
          <a:xfrm>
            <a:off x="9412539" y="1484025"/>
            <a:ext cx="1505176" cy="11478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DD24F7-A55E-5649-A99C-BDA4C9452DBC}"/>
              </a:ext>
            </a:extLst>
          </p:cNvPr>
          <p:cNvSpPr txBox="1"/>
          <p:nvPr/>
        </p:nvSpPr>
        <p:spPr>
          <a:xfrm>
            <a:off x="9573370" y="1733384"/>
            <a:ext cx="1344344" cy="13289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9462F3A1-A13E-4442-91A0-FA27C16E2347}"/>
              </a:ext>
            </a:extLst>
          </p:cNvPr>
          <p:cNvSpPr/>
          <p:nvPr/>
        </p:nvSpPr>
        <p:spPr>
          <a:xfrm>
            <a:off x="9024731" y="1799829"/>
            <a:ext cx="167318" cy="286247"/>
          </a:xfrm>
          <a:prstGeom prst="borderCallout1">
            <a:avLst>
              <a:gd name="adj1" fmla="val 49899"/>
              <a:gd name="adj2" fmla="val 98623"/>
              <a:gd name="adj3" fmla="val -643"/>
              <a:gd name="adj4" fmla="val 3251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806691DB-E42E-BC48-B341-1310BFA8088C}"/>
              </a:ext>
            </a:extLst>
          </p:cNvPr>
          <p:cNvSpPr/>
          <p:nvPr/>
        </p:nvSpPr>
        <p:spPr>
          <a:xfrm>
            <a:off x="2258552" y="1761344"/>
            <a:ext cx="167318" cy="286247"/>
          </a:xfrm>
          <a:prstGeom prst="borderCallout1">
            <a:avLst>
              <a:gd name="adj1" fmla="val 49899"/>
              <a:gd name="adj2" fmla="val 98623"/>
              <a:gd name="adj3" fmla="val -643"/>
              <a:gd name="adj4" fmla="val 3251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AEEE90CE-B9AD-1245-B0A3-7ABC2552530D}"/>
              </a:ext>
            </a:extLst>
          </p:cNvPr>
          <p:cNvSpPr/>
          <p:nvPr/>
        </p:nvSpPr>
        <p:spPr>
          <a:xfrm>
            <a:off x="2258552" y="2675744"/>
            <a:ext cx="167318" cy="286247"/>
          </a:xfrm>
          <a:prstGeom prst="borderCallout1">
            <a:avLst>
              <a:gd name="adj1" fmla="val 49899"/>
              <a:gd name="adj2" fmla="val 98623"/>
              <a:gd name="adj3" fmla="val -643"/>
              <a:gd name="adj4" fmla="val 3251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469917D-D974-5649-BCC4-3A8A3FC0DB11}"/>
              </a:ext>
            </a:extLst>
          </p:cNvPr>
          <p:cNvSpPr/>
          <p:nvPr/>
        </p:nvSpPr>
        <p:spPr>
          <a:xfrm>
            <a:off x="8818450" y="5364917"/>
            <a:ext cx="1041817" cy="350318"/>
          </a:xfrm>
          <a:prstGeom prst="cloudCallou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Graphical 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68FE9-9A9C-3540-9AD2-CC094BB5E9B5}"/>
              </a:ext>
            </a:extLst>
          </p:cNvPr>
          <p:cNvSpPr txBox="1"/>
          <p:nvPr/>
        </p:nvSpPr>
        <p:spPr>
          <a:xfrm>
            <a:off x="10341548" y="643466"/>
            <a:ext cx="174051" cy="1210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04A4D1-0C72-5D4B-41D6-EF9D659B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38F141-3F2D-CC44-9DF4-C4F8C98A3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94" y="643466"/>
            <a:ext cx="9731121" cy="5571067"/>
          </a:xfrm>
          <a:prstGeom prst="rect">
            <a:avLst/>
          </a:prstGeom>
          <a:ln w="127000" cap="flat">
            <a:noFill/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BA46D-B465-484F-BE39-D22123F942AC}"/>
              </a:ext>
            </a:extLst>
          </p:cNvPr>
          <p:cNvSpPr txBox="1"/>
          <p:nvPr/>
        </p:nvSpPr>
        <p:spPr>
          <a:xfrm rot="10800000">
            <a:off x="9381743" y="932687"/>
            <a:ext cx="1535971" cy="1380743"/>
          </a:xfrm>
          <a:prstGeom prst="wedgeRoundRectCallout">
            <a:avLst>
              <a:gd name="adj1" fmla="val -18483"/>
              <a:gd name="adj2" fmla="val 61880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64581-ECE7-3E18-87B1-D39C707A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6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F043C06-650B-0E40-A060-BB50D774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6645"/>
          <a:stretch/>
        </p:blipFill>
        <p:spPr>
          <a:xfrm>
            <a:off x="913795" y="643466"/>
            <a:ext cx="10276720" cy="557106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D0FA8-E1F0-A749-A174-F89497EF6DAF}"/>
              </a:ext>
            </a:extLst>
          </p:cNvPr>
          <p:cNvSpPr txBox="1"/>
          <p:nvPr/>
        </p:nvSpPr>
        <p:spPr>
          <a:xfrm>
            <a:off x="2755706" y="2198237"/>
            <a:ext cx="1880301" cy="2076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229BB-A7BC-324B-4CD1-7949B12C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A515-08F7-40A0-9F31-515915856E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03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19098</TotalTime>
  <Words>456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Rockwell</vt:lpstr>
      <vt:lpstr>Damask</vt:lpstr>
      <vt:lpstr>Core data   44643 mobile Computing – iOS</vt:lpstr>
      <vt:lpstr>Table of contents</vt:lpstr>
      <vt:lpstr>Introduction</vt:lpstr>
      <vt:lpstr>Core data stack</vt:lpstr>
      <vt:lpstr>Core data stack</vt:lpstr>
      <vt:lpstr>Core data in xcode</vt:lpstr>
      <vt:lpstr>PowerPoint Presentation</vt:lpstr>
      <vt:lpstr>PowerPoint Presentation</vt:lpstr>
      <vt:lpstr>PowerPoint Presentation</vt:lpstr>
      <vt:lpstr>Class Student</vt:lpstr>
      <vt:lpstr>Class Book</vt:lpstr>
      <vt:lpstr>PowerPoint Presentation</vt:lpstr>
      <vt:lpstr>PersistentContainer &amp; Context</vt:lpstr>
      <vt:lpstr>Fetching</vt:lpstr>
      <vt:lpstr>fetching</vt:lpstr>
      <vt:lpstr>create</vt:lpstr>
      <vt:lpstr>Delete &amp; update</vt:lpstr>
      <vt:lpstr>Save</vt:lpstr>
      <vt:lpstr>Conclusion</vt:lpstr>
      <vt:lpstr>reference</vt:lpstr>
      <vt:lpstr>Core data   44643 mobile Computing –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- iOS</dc:title>
  <dc:creator>Kotteti,Chandra Mouli Madhav</dc:creator>
  <cp:lastModifiedBy>Kotteti,Chandra Mouli Madhav</cp:lastModifiedBy>
  <cp:revision>313</cp:revision>
  <dcterms:created xsi:type="dcterms:W3CDTF">2022-01-12T15:17:10Z</dcterms:created>
  <dcterms:modified xsi:type="dcterms:W3CDTF">2022-11-04T18:36:42Z</dcterms:modified>
</cp:coreProperties>
</file>