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95" d="100"/>
          <a:sy n="95" d="100"/>
        </p:scale>
        <p:origin x="-158" y="-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9/30/2018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jpe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9/30/2018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pic>
        <p:nvPicPr>
          <p:cNvPr id="11" name="Picture 10"/>
          <p:cNvPicPr>
            <a:picLocks noChangeAspect="1"/>
          </p:cNvPicPr>
          <p:nvPr userDrawn="1"/>
        </p:nvPicPr>
        <p:blipFill>
          <a:blip r:embed="rId23"/>
          <a:stretch>
            <a:fillRect/>
          </a:stretch>
        </p:blipFill>
        <p:spPr>
          <a:xfrm>
            <a:off x="10452300" y="234959"/>
            <a:ext cx="656824" cy="653905"/>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374" y="1348739"/>
            <a:ext cx="8846295" cy="2125981"/>
          </a:xfrm>
        </p:spPr>
        <p:txBody>
          <a:bodyPr/>
          <a:lstStyle/>
          <a:p>
            <a:r>
              <a:rPr lang="en" sz="5400" dirty="0"/>
              <a:t>Density and Priority Based Traffic Signal Control System</a:t>
            </a:r>
            <a:endParaRPr lang="en-US" sz="5400" dirty="0"/>
          </a:p>
        </p:txBody>
      </p:sp>
    </p:spTree>
    <p:extLst>
      <p:ext uri="{BB962C8B-B14F-4D97-AF65-F5344CB8AC3E}">
        <p14:creationId xmlns:p14="http://schemas.microsoft.com/office/powerpoint/2010/main" val="425546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to the Project</a:t>
            </a:r>
          </a:p>
        </p:txBody>
      </p:sp>
      <p:sp>
        <p:nvSpPr>
          <p:cNvPr id="3" name="Content Placeholder 2"/>
          <p:cNvSpPr>
            <a:spLocks noGrp="1"/>
          </p:cNvSpPr>
          <p:nvPr>
            <p:ph idx="1"/>
          </p:nvPr>
        </p:nvSpPr>
        <p:spPr/>
        <p:txBody>
          <a:bodyPr/>
          <a:lstStyle/>
          <a:p>
            <a:r>
              <a:rPr lang="en-US" dirty="0"/>
              <a:t>In addition to the dynamic traffic signal scheduling, the system also detects an ambulance’s approach by reading the RF ID mounted on it.</a:t>
            </a:r>
          </a:p>
          <a:p>
            <a:r>
              <a:rPr lang="en-US" dirty="0"/>
              <a:t>A RFID reader module is place on every road which when detects an ambulance prioritizes that road’s signal first.</a:t>
            </a:r>
          </a:p>
          <a:p>
            <a:r>
              <a:rPr lang="en-US" dirty="0"/>
              <a:t>After the ambulance passes the signal, the system retorts to the conventional scheduling</a:t>
            </a:r>
          </a:p>
        </p:txBody>
      </p:sp>
    </p:spTree>
    <p:extLst>
      <p:ext uri="{BB962C8B-B14F-4D97-AF65-F5344CB8AC3E}">
        <p14:creationId xmlns:p14="http://schemas.microsoft.com/office/powerpoint/2010/main" val="274050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p:txBody>
          <a:bodyPr/>
          <a:lstStyle/>
          <a:p>
            <a:r>
              <a:rPr lang="en-US" dirty="0"/>
              <a:t>This project can be used to manage heavy vehicular traffic in metropolitan cities.</a:t>
            </a:r>
          </a:p>
        </p:txBody>
      </p:sp>
    </p:spTree>
    <p:extLst>
      <p:ext uri="{BB962C8B-B14F-4D97-AF65-F5344CB8AC3E}">
        <p14:creationId xmlns:p14="http://schemas.microsoft.com/office/powerpoint/2010/main" val="101882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a:t>
            </a:r>
          </a:p>
        </p:txBody>
      </p:sp>
      <p:sp>
        <p:nvSpPr>
          <p:cNvPr id="3" name="Content Placeholder 2"/>
          <p:cNvSpPr>
            <a:spLocks noGrp="1"/>
          </p:cNvSpPr>
          <p:nvPr>
            <p:ph idx="1"/>
          </p:nvPr>
        </p:nvSpPr>
        <p:spPr/>
        <p:txBody>
          <a:bodyPr/>
          <a:lstStyle/>
          <a:p>
            <a:r>
              <a:rPr lang="en-US" dirty="0"/>
              <a:t>This robust system may replace the conventional traffic management system, thus eliminating the errs.</a:t>
            </a:r>
          </a:p>
          <a:p>
            <a:r>
              <a:rPr lang="en-US" dirty="0"/>
              <a:t>This implementation of this system reduces the road accident rates to a very great thresh.</a:t>
            </a:r>
          </a:p>
          <a:p>
            <a:endParaRPr lang="en-US" dirty="0"/>
          </a:p>
        </p:txBody>
      </p:sp>
    </p:spTree>
    <p:extLst>
      <p:ext uri="{BB962C8B-B14F-4D97-AF65-F5344CB8AC3E}">
        <p14:creationId xmlns:p14="http://schemas.microsoft.com/office/powerpoint/2010/main" val="160952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Problem at hand</a:t>
            </a:r>
            <a:endParaRPr lang="en-US" dirty="0"/>
          </a:p>
        </p:txBody>
      </p:sp>
      <p:sp>
        <p:nvSpPr>
          <p:cNvPr id="3" name="Content Placeholder 2"/>
          <p:cNvSpPr>
            <a:spLocks noGrp="1"/>
          </p:cNvSpPr>
          <p:nvPr>
            <p:ph idx="1"/>
          </p:nvPr>
        </p:nvSpPr>
        <p:spPr/>
        <p:txBody>
          <a:bodyPr/>
          <a:lstStyle/>
          <a:p>
            <a:pPr lvl="0">
              <a:spcBef>
                <a:spcPts val="0"/>
              </a:spcBef>
              <a:buNone/>
            </a:pPr>
            <a:r>
              <a:rPr lang="en-IN" dirty="0">
                <a:latin typeface="Times New Roman"/>
                <a:ea typeface="Times New Roman"/>
                <a:cs typeface="Times New Roman"/>
                <a:sym typeface="Times New Roman"/>
              </a:rPr>
              <a:t>One of the major problems commuters face everyday is mismanaged traffic signals. The length of the signal does not correspond to the number of vehicles on the road, and this causes various issues. For example, in the current system, if there is no vehicle on a particular side of the road, that signal still functions on a fixed time delay, turning green, despite there being vehicles at the other signals. This causes frustration to the driver, leading to serious problems such as road rage, and causes people to “jump” a signal.</a:t>
            </a:r>
          </a:p>
          <a:p>
            <a:pPr lvl="0">
              <a:spcBef>
                <a:spcPts val="0"/>
              </a:spcBef>
              <a:buNone/>
            </a:pPr>
            <a:endParaRPr lang="en-IN" dirty="0">
              <a:latin typeface="Times New Roman"/>
              <a:ea typeface="Times New Roman"/>
              <a:cs typeface="Times New Roman"/>
              <a:sym typeface="Times New Roman"/>
            </a:endParaRPr>
          </a:p>
          <a:p>
            <a:pPr lvl="0">
              <a:spcBef>
                <a:spcPts val="0"/>
              </a:spcBef>
              <a:buNone/>
            </a:pPr>
            <a:r>
              <a:rPr lang="en-IN" dirty="0">
                <a:latin typeface="Times New Roman"/>
                <a:ea typeface="Times New Roman"/>
                <a:cs typeface="Times New Roman"/>
                <a:sym typeface="Times New Roman"/>
              </a:rPr>
              <a:t>To solve this problem, our team intends to build a traffic density monitoring system, that smartly changes the signal based on the vehicular density on each lane.</a:t>
            </a:r>
          </a:p>
        </p:txBody>
      </p:sp>
    </p:spTree>
    <p:extLst>
      <p:ext uri="{BB962C8B-B14F-4D97-AF65-F5344CB8AC3E}">
        <p14:creationId xmlns:p14="http://schemas.microsoft.com/office/powerpoint/2010/main" val="194637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Components being used</a:t>
            </a:r>
            <a:endParaRPr lang="en-US" dirty="0"/>
          </a:p>
        </p:txBody>
      </p:sp>
      <p:sp>
        <p:nvSpPr>
          <p:cNvPr id="3" name="Content Placeholder 2"/>
          <p:cNvSpPr>
            <a:spLocks noGrp="1"/>
          </p:cNvSpPr>
          <p:nvPr>
            <p:ph idx="1"/>
          </p:nvPr>
        </p:nvSpPr>
        <p:spPr/>
        <p:txBody>
          <a:bodyPr/>
          <a:lstStyle/>
          <a:p>
            <a:r>
              <a:rPr lang="en-US" dirty="0"/>
              <a:t>Arduino Microcontroller</a:t>
            </a:r>
          </a:p>
          <a:p>
            <a:r>
              <a:rPr lang="en-US" dirty="0"/>
              <a:t>Infrared Proximity Sensors</a:t>
            </a:r>
          </a:p>
          <a:p>
            <a:r>
              <a:rPr lang="en-US" dirty="0"/>
              <a:t>RF ID Reader Module</a:t>
            </a:r>
          </a:p>
          <a:p>
            <a:r>
              <a:rPr lang="en-US" dirty="0"/>
              <a:t>RF ID Tag</a:t>
            </a:r>
          </a:p>
          <a:p>
            <a:r>
              <a:rPr lang="en-US" dirty="0"/>
              <a:t>RGB LEDs</a:t>
            </a:r>
          </a:p>
        </p:txBody>
      </p:sp>
    </p:spTree>
    <p:extLst>
      <p:ext uri="{BB962C8B-B14F-4D97-AF65-F5344CB8AC3E}">
        <p14:creationId xmlns:p14="http://schemas.microsoft.com/office/powerpoint/2010/main" val="4612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75201" y="2144358"/>
            <a:ext cx="8946541" cy="4195481"/>
          </a:xfrm>
        </p:spPr>
        <p:txBody>
          <a:bodyPr/>
          <a:lstStyle/>
          <a:p>
            <a:r>
              <a:rPr lang="en-IN" dirty="0"/>
              <a:t>Arduino is an open source, computer hardware and software company, project, and user community that designs and manufactures microcontroller kits for building digital devices and interactive objects that can sense and control objects in the physical world. </a:t>
            </a:r>
          </a:p>
          <a:p>
            <a:r>
              <a:rPr lang="en-IN" dirty="0"/>
              <a:t>The project's products are distributed as open-source hardware and software, which are licensed under the GNU Lesser General Public License (LGPL) or the GNU General Public License (GPL),</a:t>
            </a:r>
            <a:endParaRPr lang="en-US" dirty="0"/>
          </a:p>
        </p:txBody>
      </p:sp>
      <p:sp>
        <p:nvSpPr>
          <p:cNvPr id="5" name="Title 1"/>
          <p:cNvSpPr>
            <a:spLocks noGrp="1"/>
          </p:cNvSpPr>
          <p:nvPr>
            <p:ph type="title"/>
          </p:nvPr>
        </p:nvSpPr>
        <p:spPr>
          <a:xfrm>
            <a:off x="646111" y="452718"/>
            <a:ext cx="9404723" cy="1400530"/>
          </a:xfrm>
        </p:spPr>
        <p:txBody>
          <a:bodyPr/>
          <a:lstStyle/>
          <a:p>
            <a:r>
              <a:rPr lang="en-US" dirty="0"/>
              <a:t>Arduino Microcontroller</a:t>
            </a:r>
          </a:p>
        </p:txBody>
      </p:sp>
    </p:spTree>
    <p:extLst>
      <p:ext uri="{BB962C8B-B14F-4D97-AF65-F5344CB8AC3E}">
        <p14:creationId xmlns:p14="http://schemas.microsoft.com/office/powerpoint/2010/main" val="33586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Infrared Proximity Sensor</a:t>
            </a:r>
          </a:p>
        </p:txBody>
      </p:sp>
      <p:sp>
        <p:nvSpPr>
          <p:cNvPr id="3" name="Content Placeholder 2"/>
          <p:cNvSpPr>
            <a:spLocks noGrp="1"/>
          </p:cNvSpPr>
          <p:nvPr>
            <p:ph idx="1"/>
          </p:nvPr>
        </p:nvSpPr>
        <p:spPr/>
        <p:txBody>
          <a:bodyPr/>
          <a:lstStyle/>
          <a:p>
            <a:r>
              <a:rPr lang="en-IN" dirty="0"/>
              <a:t>An Infrared Proximity Sensor consists of a IR Emitter and IR Receiver embedded on a single chip.</a:t>
            </a:r>
          </a:p>
          <a:p>
            <a:r>
              <a:rPr lang="en-IN" dirty="0"/>
              <a:t>It measures distance by shining a beam of infrared light and uses a phototransistor to measure the intensity of the light that bounces back.</a:t>
            </a:r>
          </a:p>
          <a:p>
            <a:r>
              <a:rPr lang="en-IN" dirty="0"/>
              <a:t>If an object is closer than the shortest distance, it reports a significantly higher </a:t>
            </a:r>
            <a:r>
              <a:rPr lang="en-US" dirty="0"/>
              <a:t>analogue </a:t>
            </a:r>
            <a:r>
              <a:rPr lang="en-IN" dirty="0"/>
              <a:t>output and is inconsistent with expected in-range results.</a:t>
            </a:r>
          </a:p>
          <a:p>
            <a:r>
              <a:rPr lang="en-IN" dirty="0"/>
              <a:t>The effective distance measuring range for this proximity sensor is 10-80cm.</a:t>
            </a:r>
            <a:endParaRPr lang="en-US" dirty="0"/>
          </a:p>
        </p:txBody>
      </p:sp>
    </p:spTree>
    <p:extLst>
      <p:ext uri="{BB962C8B-B14F-4D97-AF65-F5344CB8AC3E}">
        <p14:creationId xmlns:p14="http://schemas.microsoft.com/office/powerpoint/2010/main" val="196895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 Reader Module</a:t>
            </a:r>
          </a:p>
        </p:txBody>
      </p:sp>
      <p:sp>
        <p:nvSpPr>
          <p:cNvPr id="3" name="Content Placeholder 2"/>
          <p:cNvSpPr>
            <a:spLocks noGrp="1"/>
          </p:cNvSpPr>
          <p:nvPr>
            <p:ph idx="1"/>
          </p:nvPr>
        </p:nvSpPr>
        <p:spPr>
          <a:xfrm>
            <a:off x="1104293" y="1687158"/>
            <a:ext cx="8946541" cy="4782222"/>
          </a:xfrm>
        </p:spPr>
        <p:txBody>
          <a:bodyPr>
            <a:normAutofit lnSpcReduction="10000"/>
          </a:bodyPr>
          <a:lstStyle/>
          <a:p>
            <a:r>
              <a:rPr lang="en-IN" dirty="0"/>
              <a:t>An RFID reader is used to read RFID tags (which contain certain unique data stored in a chip). </a:t>
            </a:r>
          </a:p>
          <a:p>
            <a:r>
              <a:rPr lang="en-IN" dirty="0"/>
              <a:t>An RFID reader and an RFID tag, both have a coil surrounding them.  When an RFID tag is shown near an RFID Reader, it collects the unique tag data (a combination of digits and characters) from the RFID tag.</a:t>
            </a:r>
          </a:p>
          <a:p>
            <a:r>
              <a:rPr lang="en-IN" dirty="0"/>
              <a:t>Both RFID reader and RFID tag comes with a coil in them. We power the RFID reader from power supply for reading purpose.</a:t>
            </a:r>
          </a:p>
          <a:p>
            <a:r>
              <a:rPr lang="en-IN" dirty="0"/>
              <a:t>Now when an RFID tag is shown near the reader, electromagnetic induction will take place between the coils and this powers the chip inside tag.</a:t>
            </a:r>
          </a:p>
          <a:p>
            <a:r>
              <a:rPr lang="en-IN" dirty="0"/>
              <a:t>This chip will send data electromagnetically to the reader. The reader will receive this electromagnetically transferred data and outputs it serially. </a:t>
            </a:r>
            <a:endParaRPr lang="en-US" dirty="0"/>
          </a:p>
        </p:txBody>
      </p:sp>
    </p:spTree>
    <p:extLst>
      <p:ext uri="{BB962C8B-B14F-4D97-AF65-F5344CB8AC3E}">
        <p14:creationId xmlns:p14="http://schemas.microsoft.com/office/powerpoint/2010/main" val="242055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 Reader Module Interface</a:t>
            </a:r>
          </a:p>
        </p:txBody>
      </p:sp>
      <p:pic>
        <p:nvPicPr>
          <p:cNvPr id="4" name="Content Placeholder 3"/>
          <p:cNvPicPr>
            <a:picLocks noGrp="1" noChangeAspect="1"/>
          </p:cNvPicPr>
          <p:nvPr>
            <p:ph idx="1"/>
          </p:nvPr>
        </p:nvPicPr>
        <p:blipFill>
          <a:blip r:embed="rId2"/>
          <a:stretch>
            <a:fillRect/>
          </a:stretch>
        </p:blipFill>
        <p:spPr>
          <a:xfrm>
            <a:off x="794700" y="1853248"/>
            <a:ext cx="4188779" cy="4353242"/>
          </a:xfrm>
        </p:spPr>
      </p:pic>
      <p:sp>
        <p:nvSpPr>
          <p:cNvPr id="5" name="Content Placeholder 2"/>
          <p:cNvSpPr txBox="1">
            <a:spLocks/>
          </p:cNvSpPr>
          <p:nvPr/>
        </p:nvSpPr>
        <p:spPr>
          <a:xfrm>
            <a:off x="6246812" y="1853248"/>
            <a:ext cx="4783137" cy="435324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Here is the RFID Reader Module Interference with the Arduino.</a:t>
            </a:r>
          </a:p>
          <a:p>
            <a:endParaRPr lang="en-US" dirty="0"/>
          </a:p>
          <a:p>
            <a:r>
              <a:rPr lang="en-US" dirty="0"/>
              <a:t>The RFID Reader Module is biased to +12V using an external source or to +5V using the Arduino supply.</a:t>
            </a:r>
          </a:p>
          <a:p>
            <a:endParaRPr lang="en-US" dirty="0"/>
          </a:p>
          <a:p>
            <a:r>
              <a:rPr lang="en-US" dirty="0"/>
              <a:t>The output of Reader is connected to the RX port of the Arduino Board.</a:t>
            </a:r>
          </a:p>
          <a:p>
            <a:endParaRPr lang="en-US" dirty="0"/>
          </a:p>
          <a:p>
            <a:r>
              <a:rPr lang="en-US" dirty="0"/>
              <a:t>The output is sensed through this port</a:t>
            </a:r>
          </a:p>
        </p:txBody>
      </p:sp>
    </p:spTree>
    <p:extLst>
      <p:ext uri="{BB962C8B-B14F-4D97-AF65-F5344CB8AC3E}">
        <p14:creationId xmlns:p14="http://schemas.microsoft.com/office/powerpoint/2010/main" val="206222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120"/>
          <p:cNvSpPr/>
          <p:nvPr/>
        </p:nvSpPr>
        <p:spPr>
          <a:xfrm>
            <a:off x="5070337" y="3636561"/>
            <a:ext cx="2087700" cy="1119600"/>
          </a:xfrm>
          <a:prstGeom prst="rect">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 dirty="0"/>
              <a:t>           </a:t>
            </a:r>
            <a:r>
              <a:rPr lang="en" b="1" dirty="0"/>
              <a:t>ARDUINO </a:t>
            </a:r>
          </a:p>
          <a:p>
            <a:pPr lvl="0">
              <a:spcBef>
                <a:spcPts val="0"/>
              </a:spcBef>
              <a:buNone/>
            </a:pPr>
            <a:endParaRPr b="1" dirty="0"/>
          </a:p>
          <a:p>
            <a:pPr lvl="0">
              <a:spcBef>
                <a:spcPts val="0"/>
              </a:spcBef>
              <a:buNone/>
            </a:pPr>
            <a:r>
              <a:rPr lang="en" b="1" dirty="0"/>
              <a:t>MICROCONTROLLER</a:t>
            </a:r>
          </a:p>
        </p:txBody>
      </p:sp>
      <p:sp>
        <p:nvSpPr>
          <p:cNvPr id="24" name="Shape 121"/>
          <p:cNvSpPr/>
          <p:nvPr/>
        </p:nvSpPr>
        <p:spPr>
          <a:xfrm>
            <a:off x="7211902" y="4097211"/>
            <a:ext cx="839700" cy="198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5" name="Shape 122"/>
          <p:cNvSpPr/>
          <p:nvPr/>
        </p:nvSpPr>
        <p:spPr>
          <a:xfrm>
            <a:off x="8105467" y="3823161"/>
            <a:ext cx="1107900" cy="746400"/>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 dirty="0"/>
              <a:t> </a:t>
            </a:r>
            <a:r>
              <a:rPr lang="en" b="1" dirty="0"/>
              <a:t>RGB LED</a:t>
            </a:r>
          </a:p>
        </p:txBody>
      </p:sp>
      <p:sp>
        <p:nvSpPr>
          <p:cNvPr id="26" name="Shape 123"/>
          <p:cNvSpPr/>
          <p:nvPr/>
        </p:nvSpPr>
        <p:spPr>
          <a:xfrm>
            <a:off x="3357130" y="3390462"/>
            <a:ext cx="1551300" cy="746400"/>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indent="457200">
              <a:spcBef>
                <a:spcPts val="0"/>
              </a:spcBef>
              <a:buNone/>
            </a:pPr>
            <a:r>
              <a:rPr lang="en" b="1" dirty="0"/>
              <a:t>IR TRANSMITTER</a:t>
            </a:r>
          </a:p>
        </p:txBody>
      </p:sp>
      <p:sp>
        <p:nvSpPr>
          <p:cNvPr id="27" name="Shape 124"/>
          <p:cNvSpPr/>
          <p:nvPr/>
        </p:nvSpPr>
        <p:spPr>
          <a:xfrm>
            <a:off x="2835681" y="3957015"/>
            <a:ext cx="479400" cy="10671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28" name="Shape 125"/>
          <p:cNvSpPr/>
          <p:nvPr/>
        </p:nvSpPr>
        <p:spPr>
          <a:xfrm>
            <a:off x="3357130" y="4818463"/>
            <a:ext cx="1598100" cy="746400"/>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
              <a:t>  </a:t>
            </a:r>
            <a:r>
              <a:rPr lang="en" b="1"/>
              <a:t> IR RECEIVER</a:t>
            </a:r>
          </a:p>
        </p:txBody>
      </p:sp>
      <p:sp>
        <p:nvSpPr>
          <p:cNvPr id="29" name="Shape 126"/>
          <p:cNvSpPr/>
          <p:nvPr/>
        </p:nvSpPr>
        <p:spPr>
          <a:xfrm>
            <a:off x="4955230" y="4837423"/>
            <a:ext cx="1201200" cy="4053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31" name="Shape 128"/>
          <p:cNvSpPr/>
          <p:nvPr/>
        </p:nvSpPr>
        <p:spPr>
          <a:xfrm>
            <a:off x="5057002" y="2359180"/>
            <a:ext cx="2154900" cy="669300"/>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 dirty="0"/>
              <a:t> </a:t>
            </a:r>
            <a:r>
              <a:rPr lang="en" b="1" dirty="0"/>
              <a:t>DETECT RFID SIGNAL</a:t>
            </a:r>
          </a:p>
        </p:txBody>
      </p:sp>
      <p:sp>
        <p:nvSpPr>
          <p:cNvPr id="32" name="Shape 129"/>
          <p:cNvSpPr/>
          <p:nvPr/>
        </p:nvSpPr>
        <p:spPr>
          <a:xfrm>
            <a:off x="5942230" y="3049881"/>
            <a:ext cx="214200" cy="577200"/>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
        <p:nvSpPr>
          <p:cNvPr id="43" name="Title 1"/>
          <p:cNvSpPr>
            <a:spLocks noGrp="1"/>
          </p:cNvSpPr>
          <p:nvPr>
            <p:ph type="title"/>
          </p:nvPr>
        </p:nvSpPr>
        <p:spPr>
          <a:xfrm>
            <a:off x="646111" y="452718"/>
            <a:ext cx="9404723" cy="1400530"/>
          </a:xfrm>
        </p:spPr>
        <p:txBody>
          <a:bodyPr/>
          <a:lstStyle/>
          <a:p>
            <a:r>
              <a:rPr lang="en-US" dirty="0"/>
              <a:t>Block Diagram</a:t>
            </a:r>
          </a:p>
        </p:txBody>
      </p:sp>
      <p:sp>
        <p:nvSpPr>
          <p:cNvPr id="45" name="Shape 122"/>
          <p:cNvSpPr/>
          <p:nvPr/>
        </p:nvSpPr>
        <p:spPr>
          <a:xfrm>
            <a:off x="8105467" y="2346515"/>
            <a:ext cx="1107900" cy="659560"/>
          </a:xfrm>
          <a:prstGeom prst="rect">
            <a:avLst/>
          </a:prstGeom>
          <a:solidFill>
            <a:schemeClr val="l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r>
              <a:rPr lang="en" dirty="0"/>
              <a:t> </a:t>
            </a:r>
            <a:r>
              <a:rPr lang="en" b="1" dirty="0"/>
              <a:t>RFIDTAG</a:t>
            </a:r>
          </a:p>
        </p:txBody>
      </p:sp>
      <p:sp>
        <p:nvSpPr>
          <p:cNvPr id="46" name="Shape 121"/>
          <p:cNvSpPr/>
          <p:nvPr/>
        </p:nvSpPr>
        <p:spPr>
          <a:xfrm rot="10800000">
            <a:off x="7238834" y="2594680"/>
            <a:ext cx="839700" cy="198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spcBef>
                <a:spcPts val="0"/>
              </a:spcBef>
              <a:buNone/>
            </a:pPr>
            <a:endParaRPr/>
          </a:p>
        </p:txBody>
      </p:sp>
    </p:spTree>
    <p:extLst>
      <p:ext uri="{BB962C8B-B14F-4D97-AF65-F5344CB8AC3E}">
        <p14:creationId xmlns:p14="http://schemas.microsoft.com/office/powerpoint/2010/main" val="196324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The IR Proximity Sensors are placed at regular intervals on the sides of the lanes.</a:t>
            </a:r>
          </a:p>
          <a:p>
            <a:r>
              <a:rPr lang="en-US" dirty="0"/>
              <a:t>We can decide the length of stagnant traffic on a road based on these sensors.</a:t>
            </a:r>
          </a:p>
          <a:p>
            <a:r>
              <a:rPr lang="en-US" dirty="0"/>
              <a:t>Based on this idea the traffic signal at that lane is prioritized.</a:t>
            </a:r>
          </a:p>
          <a:p>
            <a:r>
              <a:rPr lang="en-US" dirty="0"/>
              <a:t>If the traffic density is the same through all roads, the algorithm retorts to the conventional scheduling cycle.</a:t>
            </a:r>
          </a:p>
          <a:p>
            <a:endParaRPr lang="en-US" dirty="0"/>
          </a:p>
          <a:p>
            <a:endParaRPr lang="en-US" dirty="0"/>
          </a:p>
        </p:txBody>
      </p:sp>
    </p:spTree>
    <p:extLst>
      <p:ext uri="{BB962C8B-B14F-4D97-AF65-F5344CB8AC3E}">
        <p14:creationId xmlns:p14="http://schemas.microsoft.com/office/powerpoint/2010/main" val="1550715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651</TotalTime>
  <Words>615</Words>
  <Application>Microsoft Office PowerPoint</Application>
  <PresentationFormat>Custom</PresentationFormat>
  <Paragraphs>56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Density and Priority Based Traffic Signal Control System</vt:lpstr>
      <vt:lpstr>Problem at hand</vt:lpstr>
      <vt:lpstr>Components being used</vt:lpstr>
      <vt:lpstr>Arduino Microcontroller</vt:lpstr>
      <vt:lpstr>Infrared Proximity Sensor</vt:lpstr>
      <vt:lpstr>RFID Reader Module</vt:lpstr>
      <vt:lpstr>RFID Reader Module Interface</vt:lpstr>
      <vt:lpstr>Block Diagram</vt:lpstr>
      <vt:lpstr>Implementation</vt:lpstr>
      <vt:lpstr>Addition to the Project</vt:lpstr>
      <vt:lpstr>Application</vt:lpstr>
      <vt:lpstr>Importance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Traffic Signal Control System</dc:title>
  <dc:creator>Harshith R Acharya</dc:creator>
  <cp:lastModifiedBy>Jyothsna Somanna</cp:lastModifiedBy>
  <cp:revision>28</cp:revision>
  <dcterms:created xsi:type="dcterms:W3CDTF">2017-04-12T17:41:24Z</dcterms:created>
  <dcterms:modified xsi:type="dcterms:W3CDTF">2018-09-30T07:09:43Z</dcterms:modified>
</cp:coreProperties>
</file>