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3" r:id="rId5"/>
    <p:sldId id="262" r:id="rId6"/>
    <p:sldId id="264" r:id="rId7"/>
    <p:sldId id="318" r:id="rId8"/>
    <p:sldId id="269" r:id="rId9"/>
    <p:sldId id="270" r:id="rId10"/>
    <p:sldId id="265" r:id="rId11"/>
    <p:sldId id="266" r:id="rId12"/>
    <p:sldId id="260" r:id="rId13"/>
    <p:sldId id="267" r:id="rId14"/>
    <p:sldId id="306" r:id="rId15"/>
    <p:sldId id="319" r:id="rId16"/>
    <p:sldId id="320" r:id="rId17"/>
    <p:sldId id="321" r:id="rId18"/>
    <p:sldId id="322" r:id="rId19"/>
    <p:sldId id="308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E9FF"/>
    <a:srgbClr val="E1A52D"/>
    <a:srgbClr val="073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AB8BB-0139-4B69-B25F-3307FCF3715E}" v="3" dt="2023-12-13T00:26:03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/>
    <p:restoredTop sz="69616"/>
  </p:normalViewPr>
  <p:slideViewPr>
    <p:cSldViewPr snapToGrid="0" snapToObjects="1">
      <p:cViewPr varScale="1">
        <p:scale>
          <a:sx n="51" d="100"/>
          <a:sy n="51" d="100"/>
        </p:scale>
        <p:origin x="1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hsna Peddireddigari" userId="4a1728455d180b57" providerId="LiveId" clId="{504AB8BB-0139-4B69-B25F-3307FCF3715E}"/>
    <pc:docChg chg="modSld">
      <pc:chgData name="Jyothsna Peddireddigari" userId="4a1728455d180b57" providerId="LiveId" clId="{504AB8BB-0139-4B69-B25F-3307FCF3715E}" dt="2023-12-13T00:26:18.144" v="51" actId="14100"/>
      <pc:docMkLst>
        <pc:docMk/>
      </pc:docMkLst>
      <pc:sldChg chg="modNotesTx">
        <pc:chgData name="Jyothsna Peddireddigari" userId="4a1728455d180b57" providerId="LiveId" clId="{504AB8BB-0139-4B69-B25F-3307FCF3715E}" dt="2023-12-13T00:15:53.042" v="0" actId="20577"/>
        <pc:sldMkLst>
          <pc:docMk/>
          <pc:sldMk cId="3405146193" sldId="257"/>
        </pc:sldMkLst>
      </pc:sldChg>
      <pc:sldChg chg="modNotesTx">
        <pc:chgData name="Jyothsna Peddireddigari" userId="4a1728455d180b57" providerId="LiveId" clId="{504AB8BB-0139-4B69-B25F-3307FCF3715E}" dt="2023-12-13T00:16:03.140" v="1" actId="20577"/>
        <pc:sldMkLst>
          <pc:docMk/>
          <pc:sldMk cId="1772770451" sldId="258"/>
        </pc:sldMkLst>
      </pc:sldChg>
      <pc:sldChg chg="modNotesTx">
        <pc:chgData name="Jyothsna Peddireddigari" userId="4a1728455d180b57" providerId="LiveId" clId="{504AB8BB-0139-4B69-B25F-3307FCF3715E}" dt="2023-12-13T00:21:29.049" v="28" actId="20577"/>
        <pc:sldMkLst>
          <pc:docMk/>
          <pc:sldMk cId="366536982" sldId="260"/>
        </pc:sldMkLst>
      </pc:sldChg>
      <pc:sldChg chg="modNotesTx">
        <pc:chgData name="Jyothsna Peddireddigari" userId="4a1728455d180b57" providerId="LiveId" clId="{504AB8BB-0139-4B69-B25F-3307FCF3715E}" dt="2023-12-13T00:16:34.010" v="3" actId="20577"/>
        <pc:sldMkLst>
          <pc:docMk/>
          <pc:sldMk cId="3762248317" sldId="262"/>
        </pc:sldMkLst>
      </pc:sldChg>
      <pc:sldChg chg="modNotesTx">
        <pc:chgData name="Jyothsna Peddireddigari" userId="4a1728455d180b57" providerId="LiveId" clId="{504AB8BB-0139-4B69-B25F-3307FCF3715E}" dt="2023-12-13T00:16:12.821" v="2" actId="20577"/>
        <pc:sldMkLst>
          <pc:docMk/>
          <pc:sldMk cId="0" sldId="263"/>
        </pc:sldMkLst>
      </pc:sldChg>
      <pc:sldChg chg="modNotesTx">
        <pc:chgData name="Jyothsna Peddireddigari" userId="4a1728455d180b57" providerId="LiveId" clId="{504AB8BB-0139-4B69-B25F-3307FCF3715E}" dt="2023-12-13T00:16:46.146" v="4" actId="20577"/>
        <pc:sldMkLst>
          <pc:docMk/>
          <pc:sldMk cId="3283252166" sldId="264"/>
        </pc:sldMkLst>
      </pc:sldChg>
      <pc:sldChg chg="modNotesTx">
        <pc:chgData name="Jyothsna Peddireddigari" userId="4a1728455d180b57" providerId="LiveId" clId="{504AB8BB-0139-4B69-B25F-3307FCF3715E}" dt="2023-12-13T00:21:21.903" v="27" actId="20577"/>
        <pc:sldMkLst>
          <pc:docMk/>
          <pc:sldMk cId="3267001614" sldId="266"/>
        </pc:sldMkLst>
      </pc:sldChg>
      <pc:sldChg chg="modSp mod modNotesTx">
        <pc:chgData name="Jyothsna Peddireddigari" userId="4a1728455d180b57" providerId="LiveId" clId="{504AB8BB-0139-4B69-B25F-3307FCF3715E}" dt="2023-12-13T00:20:13.612" v="21" actId="20577"/>
        <pc:sldMkLst>
          <pc:docMk/>
          <pc:sldMk cId="3923530985" sldId="269"/>
        </pc:sldMkLst>
        <pc:spChg chg="mod">
          <ac:chgData name="Jyothsna Peddireddigari" userId="4a1728455d180b57" providerId="LiveId" clId="{504AB8BB-0139-4B69-B25F-3307FCF3715E}" dt="2023-12-13T00:20:13.612" v="21" actId="20577"/>
          <ac:spMkLst>
            <pc:docMk/>
            <pc:sldMk cId="3923530985" sldId="269"/>
            <ac:spMk id="3" creationId="{9B433B4E-4984-ADDF-24B5-7C5F49833617}"/>
          </ac:spMkLst>
        </pc:spChg>
      </pc:sldChg>
      <pc:sldChg chg="modNotesTx">
        <pc:chgData name="Jyothsna Peddireddigari" userId="4a1728455d180b57" providerId="LiveId" clId="{504AB8BB-0139-4B69-B25F-3307FCF3715E}" dt="2023-12-13T00:21:11.683" v="26" actId="20577"/>
        <pc:sldMkLst>
          <pc:docMk/>
          <pc:sldMk cId="1864265648" sldId="270"/>
        </pc:sldMkLst>
      </pc:sldChg>
      <pc:sldChg chg="modNotesTx">
        <pc:chgData name="Jyothsna Peddireddigari" userId="4a1728455d180b57" providerId="LiveId" clId="{504AB8BB-0139-4B69-B25F-3307FCF3715E}" dt="2023-12-13T00:21:42.391" v="30" actId="5793"/>
        <pc:sldMkLst>
          <pc:docMk/>
          <pc:sldMk cId="351083852" sldId="306"/>
        </pc:sldMkLst>
      </pc:sldChg>
      <pc:sldChg chg="modNotesTx">
        <pc:chgData name="Jyothsna Peddireddigari" userId="4a1728455d180b57" providerId="LiveId" clId="{504AB8BB-0139-4B69-B25F-3307FCF3715E}" dt="2023-12-13T00:22:50.093" v="38" actId="20577"/>
        <pc:sldMkLst>
          <pc:docMk/>
          <pc:sldMk cId="4094320618" sldId="308"/>
        </pc:sldMkLst>
      </pc:sldChg>
      <pc:sldChg chg="modNotesTx">
        <pc:chgData name="Jyothsna Peddireddigari" userId="4a1728455d180b57" providerId="LiveId" clId="{504AB8BB-0139-4B69-B25F-3307FCF3715E}" dt="2023-12-13T00:23:07.538" v="40" actId="5793"/>
        <pc:sldMkLst>
          <pc:docMk/>
          <pc:sldMk cId="3538446420" sldId="311"/>
        </pc:sldMkLst>
      </pc:sldChg>
      <pc:sldChg chg="modNotesTx">
        <pc:chgData name="Jyothsna Peddireddigari" userId="4a1728455d180b57" providerId="LiveId" clId="{504AB8BB-0139-4B69-B25F-3307FCF3715E}" dt="2023-12-13T00:23:15.403" v="42" actId="5793"/>
        <pc:sldMkLst>
          <pc:docMk/>
          <pc:sldMk cId="852797086" sldId="312"/>
        </pc:sldMkLst>
      </pc:sldChg>
      <pc:sldChg chg="modNotesTx">
        <pc:chgData name="Jyothsna Peddireddigari" userId="4a1728455d180b57" providerId="LiveId" clId="{504AB8BB-0139-4B69-B25F-3307FCF3715E}" dt="2023-12-13T00:23:24.885" v="43" actId="20577"/>
        <pc:sldMkLst>
          <pc:docMk/>
          <pc:sldMk cId="1991160004" sldId="313"/>
        </pc:sldMkLst>
      </pc:sldChg>
      <pc:sldChg chg="modSp mod modNotesTx">
        <pc:chgData name="Jyothsna Peddireddigari" userId="4a1728455d180b57" providerId="LiveId" clId="{504AB8BB-0139-4B69-B25F-3307FCF3715E}" dt="2023-12-13T00:26:18.144" v="51" actId="14100"/>
        <pc:sldMkLst>
          <pc:docMk/>
          <pc:sldMk cId="67720383" sldId="314"/>
        </pc:sldMkLst>
        <pc:spChg chg="mod">
          <ac:chgData name="Jyothsna Peddireddigari" userId="4a1728455d180b57" providerId="LiveId" clId="{504AB8BB-0139-4B69-B25F-3307FCF3715E}" dt="2023-12-13T00:26:18.144" v="51" actId="14100"/>
          <ac:spMkLst>
            <pc:docMk/>
            <pc:sldMk cId="67720383" sldId="314"/>
            <ac:spMk id="4" creationId="{68329028-E351-106D-411F-DC828F03036C}"/>
          </ac:spMkLst>
        </pc:spChg>
      </pc:sldChg>
      <pc:sldChg chg="modNotesTx">
        <pc:chgData name="Jyothsna Peddireddigari" userId="4a1728455d180b57" providerId="LiveId" clId="{504AB8BB-0139-4B69-B25F-3307FCF3715E}" dt="2023-12-13T00:23:35.528" v="46" actId="20577"/>
        <pc:sldMkLst>
          <pc:docMk/>
          <pc:sldMk cId="5987403" sldId="315"/>
        </pc:sldMkLst>
      </pc:sldChg>
      <pc:sldChg chg="modNotesTx">
        <pc:chgData name="Jyothsna Peddireddigari" userId="4a1728455d180b57" providerId="LiveId" clId="{504AB8BB-0139-4B69-B25F-3307FCF3715E}" dt="2023-12-13T00:23:43.575" v="48" actId="5793"/>
        <pc:sldMkLst>
          <pc:docMk/>
          <pc:sldMk cId="675623382" sldId="316"/>
        </pc:sldMkLst>
      </pc:sldChg>
      <pc:sldChg chg="modNotesTx">
        <pc:chgData name="Jyothsna Peddireddigari" userId="4a1728455d180b57" providerId="LiveId" clId="{504AB8BB-0139-4B69-B25F-3307FCF3715E}" dt="2023-12-13T00:23:58.570" v="50" actId="5793"/>
        <pc:sldMkLst>
          <pc:docMk/>
          <pc:sldMk cId="1590018538" sldId="317"/>
        </pc:sldMkLst>
      </pc:sldChg>
      <pc:sldChg chg="modNotesTx">
        <pc:chgData name="Jyothsna Peddireddigari" userId="4a1728455d180b57" providerId="LiveId" clId="{504AB8BB-0139-4B69-B25F-3307FCF3715E}" dt="2023-12-13T00:16:54.928" v="5" actId="20577"/>
        <pc:sldMkLst>
          <pc:docMk/>
          <pc:sldMk cId="1268074915" sldId="318"/>
        </pc:sldMkLst>
      </pc:sldChg>
      <pc:sldChg chg="modNotesTx">
        <pc:chgData name="Jyothsna Peddireddigari" userId="4a1728455d180b57" providerId="LiveId" clId="{504AB8BB-0139-4B69-B25F-3307FCF3715E}" dt="2023-12-13T00:21:57.266" v="31" actId="20577"/>
        <pc:sldMkLst>
          <pc:docMk/>
          <pc:sldMk cId="1968980713" sldId="319"/>
        </pc:sldMkLst>
      </pc:sldChg>
      <pc:sldChg chg="modNotesTx">
        <pc:chgData name="Jyothsna Peddireddigari" userId="4a1728455d180b57" providerId="LiveId" clId="{504AB8BB-0139-4B69-B25F-3307FCF3715E}" dt="2023-12-13T00:22:04.650" v="32" actId="20577"/>
        <pc:sldMkLst>
          <pc:docMk/>
          <pc:sldMk cId="2302277894" sldId="320"/>
        </pc:sldMkLst>
      </pc:sldChg>
      <pc:sldChg chg="modNotesTx">
        <pc:chgData name="Jyothsna Peddireddigari" userId="4a1728455d180b57" providerId="LiveId" clId="{504AB8BB-0139-4B69-B25F-3307FCF3715E}" dt="2023-12-13T00:22:19.087" v="34" actId="5793"/>
        <pc:sldMkLst>
          <pc:docMk/>
          <pc:sldMk cId="1163875485" sldId="321"/>
        </pc:sldMkLst>
      </pc:sldChg>
      <pc:sldChg chg="modNotesTx">
        <pc:chgData name="Jyothsna Peddireddigari" userId="4a1728455d180b57" providerId="LiveId" clId="{504AB8BB-0139-4B69-B25F-3307FCF3715E}" dt="2023-12-13T00:22:27.579" v="36" actId="5793"/>
        <pc:sldMkLst>
          <pc:docMk/>
          <pc:sldMk cId="1532462570" sldId="32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C9FD7-D058-4CEA-B0E6-71CC7117FD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57FC323-DFBE-4DA6-A28D-6039216E2E88}">
      <dgm:prSet phldrT="[Text]"/>
      <dgm:spPr/>
      <dgm:t>
        <a:bodyPr/>
        <a:lstStyle/>
        <a:p>
          <a:r>
            <a:rPr lang="en-US"/>
            <a:t>Data Creation</a:t>
          </a:r>
        </a:p>
      </dgm:t>
    </dgm:pt>
    <dgm:pt modelId="{AA5EEBE7-34A4-452B-AB8C-ACF64D86C33E}" type="parTrans" cxnId="{8A56195A-9441-41B0-9919-893EBE8908C0}">
      <dgm:prSet/>
      <dgm:spPr/>
      <dgm:t>
        <a:bodyPr/>
        <a:lstStyle/>
        <a:p>
          <a:endParaRPr lang="en-US"/>
        </a:p>
      </dgm:t>
    </dgm:pt>
    <dgm:pt modelId="{990DEEFF-594D-47C0-9B81-17B489181B10}" type="sibTrans" cxnId="{8A56195A-9441-41B0-9919-893EBE8908C0}">
      <dgm:prSet/>
      <dgm:spPr/>
      <dgm:t>
        <a:bodyPr/>
        <a:lstStyle/>
        <a:p>
          <a:endParaRPr lang="en-US"/>
        </a:p>
      </dgm:t>
    </dgm:pt>
    <dgm:pt modelId="{C7661B4D-A8D8-4EDF-A8AE-57DD527095F2}" type="pres">
      <dgm:prSet presAssocID="{A7AC9FD7-D058-4CEA-B0E6-71CC7117FDD7}" presName="CompostProcess" presStyleCnt="0">
        <dgm:presLayoutVars>
          <dgm:dir/>
          <dgm:resizeHandles val="exact"/>
        </dgm:presLayoutVars>
      </dgm:prSet>
      <dgm:spPr/>
    </dgm:pt>
    <dgm:pt modelId="{510D3F47-FF46-42D7-B1A4-28D086064846}" type="pres">
      <dgm:prSet presAssocID="{A7AC9FD7-D058-4CEA-B0E6-71CC7117FDD7}" presName="arrow" presStyleLbl="bgShp" presStyleIdx="0" presStyleCnt="1" custLinFactNeighborX="-1122" custLinFactNeighborY="-13101"/>
      <dgm:spPr/>
    </dgm:pt>
    <dgm:pt modelId="{C4C70B21-DB2C-4360-90A9-D59D621F725D}" type="pres">
      <dgm:prSet presAssocID="{A7AC9FD7-D058-4CEA-B0E6-71CC7117FDD7}" presName="linearProcess" presStyleCnt="0"/>
      <dgm:spPr/>
    </dgm:pt>
    <dgm:pt modelId="{0CCFA2D5-DD3C-4F22-8C35-76F0CA9BE17B}" type="pres">
      <dgm:prSet presAssocID="{157FC323-DFBE-4DA6-A28D-6039216E2E8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E140B74A-B712-4EA1-AC52-88A9434439E3}" type="presOf" srcId="{A7AC9FD7-D058-4CEA-B0E6-71CC7117FDD7}" destId="{C7661B4D-A8D8-4EDF-A8AE-57DD527095F2}" srcOrd="0" destOrd="0" presId="urn:microsoft.com/office/officeart/2005/8/layout/hProcess9"/>
    <dgm:cxn modelId="{8A56195A-9441-41B0-9919-893EBE8908C0}" srcId="{A7AC9FD7-D058-4CEA-B0E6-71CC7117FDD7}" destId="{157FC323-DFBE-4DA6-A28D-6039216E2E88}" srcOrd="0" destOrd="0" parTransId="{AA5EEBE7-34A4-452B-AB8C-ACF64D86C33E}" sibTransId="{990DEEFF-594D-47C0-9B81-17B489181B10}"/>
    <dgm:cxn modelId="{FB7FE8BB-4BEC-48FD-9DCB-2802F0D2760E}" type="presOf" srcId="{157FC323-DFBE-4DA6-A28D-6039216E2E88}" destId="{0CCFA2D5-DD3C-4F22-8C35-76F0CA9BE17B}" srcOrd="0" destOrd="0" presId="urn:microsoft.com/office/officeart/2005/8/layout/hProcess9"/>
    <dgm:cxn modelId="{4E080329-DF5B-4A7A-862D-A44DC32E63C3}" type="presParOf" srcId="{C7661B4D-A8D8-4EDF-A8AE-57DD527095F2}" destId="{510D3F47-FF46-42D7-B1A4-28D086064846}" srcOrd="0" destOrd="0" presId="urn:microsoft.com/office/officeart/2005/8/layout/hProcess9"/>
    <dgm:cxn modelId="{C551F851-B8B6-4E6F-B67D-9AC7491DA66E}" type="presParOf" srcId="{C7661B4D-A8D8-4EDF-A8AE-57DD527095F2}" destId="{C4C70B21-DB2C-4360-90A9-D59D621F725D}" srcOrd="1" destOrd="0" presId="urn:microsoft.com/office/officeart/2005/8/layout/hProcess9"/>
    <dgm:cxn modelId="{75139863-8794-4EAA-B019-6CF6A4CDEA1E}" type="presParOf" srcId="{C4C70B21-DB2C-4360-90A9-D59D621F725D}" destId="{0CCFA2D5-DD3C-4F22-8C35-76F0CA9BE17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C9FD7-D058-4CEA-B0E6-71CC7117FD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57FC323-DFBE-4DA6-A28D-6039216E2E88}">
      <dgm:prSet phldrT="[Text]"/>
      <dgm:spPr/>
      <dgm:t>
        <a:bodyPr/>
        <a:lstStyle/>
        <a:p>
          <a:r>
            <a:rPr lang="en-US"/>
            <a:t>Data Creation</a:t>
          </a:r>
        </a:p>
      </dgm:t>
    </dgm:pt>
    <dgm:pt modelId="{AA5EEBE7-34A4-452B-AB8C-ACF64D86C33E}" type="parTrans" cxnId="{8A56195A-9441-41B0-9919-893EBE8908C0}">
      <dgm:prSet/>
      <dgm:spPr/>
      <dgm:t>
        <a:bodyPr/>
        <a:lstStyle/>
        <a:p>
          <a:endParaRPr lang="en-US"/>
        </a:p>
      </dgm:t>
    </dgm:pt>
    <dgm:pt modelId="{990DEEFF-594D-47C0-9B81-17B489181B10}" type="sibTrans" cxnId="{8A56195A-9441-41B0-9919-893EBE8908C0}">
      <dgm:prSet/>
      <dgm:spPr/>
      <dgm:t>
        <a:bodyPr/>
        <a:lstStyle/>
        <a:p>
          <a:endParaRPr lang="en-US"/>
        </a:p>
      </dgm:t>
    </dgm:pt>
    <dgm:pt modelId="{30C15F27-0ABE-4762-8403-8D10D63DA728}">
      <dgm:prSet phldrT="[Text]"/>
      <dgm:spPr/>
      <dgm:t>
        <a:bodyPr/>
        <a:lstStyle/>
        <a:p>
          <a:r>
            <a:rPr lang="en-US"/>
            <a:t>Data Processing</a:t>
          </a:r>
        </a:p>
      </dgm:t>
    </dgm:pt>
    <dgm:pt modelId="{260904D0-2283-49A9-BCB2-2B14C7171703}" type="parTrans" cxnId="{DAA27FD0-F488-4F79-8DA3-87FDEF595632}">
      <dgm:prSet/>
      <dgm:spPr/>
      <dgm:t>
        <a:bodyPr/>
        <a:lstStyle/>
        <a:p>
          <a:endParaRPr lang="en-US"/>
        </a:p>
      </dgm:t>
    </dgm:pt>
    <dgm:pt modelId="{EDF68E9C-B0ED-4F95-B217-42DF1CF5833B}" type="sibTrans" cxnId="{DAA27FD0-F488-4F79-8DA3-87FDEF595632}">
      <dgm:prSet/>
      <dgm:spPr/>
      <dgm:t>
        <a:bodyPr/>
        <a:lstStyle/>
        <a:p>
          <a:endParaRPr lang="en-US"/>
        </a:p>
      </dgm:t>
    </dgm:pt>
    <dgm:pt modelId="{C5AEC61C-C856-449C-AA7E-99CCA0898394}">
      <dgm:prSet phldrT="[Text]"/>
      <dgm:spPr/>
      <dgm:t>
        <a:bodyPr/>
        <a:lstStyle/>
        <a:p>
          <a:r>
            <a:rPr lang="en-US"/>
            <a:t>Dataplit(70,30)</a:t>
          </a:r>
        </a:p>
      </dgm:t>
    </dgm:pt>
    <dgm:pt modelId="{119CE74B-45A8-4B92-A769-1F4DC21679DD}" type="sibTrans" cxnId="{C59FD8B0-EB43-45EC-A062-B731EBAEE70C}">
      <dgm:prSet/>
      <dgm:spPr/>
      <dgm:t>
        <a:bodyPr/>
        <a:lstStyle/>
        <a:p>
          <a:endParaRPr lang="en-US"/>
        </a:p>
      </dgm:t>
    </dgm:pt>
    <dgm:pt modelId="{2FBFD614-E005-4ADB-B79C-E26767B9DC6D}" type="parTrans" cxnId="{C59FD8B0-EB43-45EC-A062-B731EBAEE70C}">
      <dgm:prSet/>
      <dgm:spPr/>
      <dgm:t>
        <a:bodyPr/>
        <a:lstStyle/>
        <a:p>
          <a:endParaRPr lang="en-US"/>
        </a:p>
      </dgm:t>
    </dgm:pt>
    <dgm:pt modelId="{C7661B4D-A8D8-4EDF-A8AE-57DD527095F2}" type="pres">
      <dgm:prSet presAssocID="{A7AC9FD7-D058-4CEA-B0E6-71CC7117FDD7}" presName="CompostProcess" presStyleCnt="0">
        <dgm:presLayoutVars>
          <dgm:dir/>
          <dgm:resizeHandles val="exact"/>
        </dgm:presLayoutVars>
      </dgm:prSet>
      <dgm:spPr/>
    </dgm:pt>
    <dgm:pt modelId="{510D3F47-FF46-42D7-B1A4-28D086064846}" type="pres">
      <dgm:prSet presAssocID="{A7AC9FD7-D058-4CEA-B0E6-71CC7117FDD7}" presName="arrow" presStyleLbl="bgShp" presStyleIdx="0" presStyleCnt="1"/>
      <dgm:spPr/>
    </dgm:pt>
    <dgm:pt modelId="{C4C70B21-DB2C-4360-90A9-D59D621F725D}" type="pres">
      <dgm:prSet presAssocID="{A7AC9FD7-D058-4CEA-B0E6-71CC7117FDD7}" presName="linearProcess" presStyleCnt="0"/>
      <dgm:spPr/>
    </dgm:pt>
    <dgm:pt modelId="{0CCFA2D5-DD3C-4F22-8C35-76F0CA9BE17B}" type="pres">
      <dgm:prSet presAssocID="{157FC323-DFBE-4DA6-A28D-6039216E2E88}" presName="textNode" presStyleLbl="node1" presStyleIdx="0" presStyleCnt="3">
        <dgm:presLayoutVars>
          <dgm:bulletEnabled val="1"/>
        </dgm:presLayoutVars>
      </dgm:prSet>
      <dgm:spPr/>
    </dgm:pt>
    <dgm:pt modelId="{F4EB6EE3-C861-46D7-B1C4-9340AE57E310}" type="pres">
      <dgm:prSet presAssocID="{990DEEFF-594D-47C0-9B81-17B489181B10}" presName="sibTrans" presStyleCnt="0"/>
      <dgm:spPr/>
    </dgm:pt>
    <dgm:pt modelId="{DE717134-80D5-4088-ABE3-0B5DEEC243ED}" type="pres">
      <dgm:prSet presAssocID="{30C15F27-0ABE-4762-8403-8D10D63DA728}" presName="textNode" presStyleLbl="node1" presStyleIdx="1" presStyleCnt="3">
        <dgm:presLayoutVars>
          <dgm:bulletEnabled val="1"/>
        </dgm:presLayoutVars>
      </dgm:prSet>
      <dgm:spPr/>
    </dgm:pt>
    <dgm:pt modelId="{81B47BB8-5D0E-4AA3-9AD0-03230958F372}" type="pres">
      <dgm:prSet presAssocID="{EDF68E9C-B0ED-4F95-B217-42DF1CF5833B}" presName="sibTrans" presStyleCnt="0"/>
      <dgm:spPr/>
    </dgm:pt>
    <dgm:pt modelId="{7D6C4D54-5BDD-4A8D-A122-D4B8E3CF38BB}" type="pres">
      <dgm:prSet presAssocID="{C5AEC61C-C856-449C-AA7E-99CCA089839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8C41742-666E-4214-9A24-7A086D224A54}" type="presOf" srcId="{30C15F27-0ABE-4762-8403-8D10D63DA728}" destId="{DE717134-80D5-4088-ABE3-0B5DEEC243ED}" srcOrd="0" destOrd="0" presId="urn:microsoft.com/office/officeart/2005/8/layout/hProcess9"/>
    <dgm:cxn modelId="{E140B74A-B712-4EA1-AC52-88A9434439E3}" type="presOf" srcId="{A7AC9FD7-D058-4CEA-B0E6-71CC7117FDD7}" destId="{C7661B4D-A8D8-4EDF-A8AE-57DD527095F2}" srcOrd="0" destOrd="0" presId="urn:microsoft.com/office/officeart/2005/8/layout/hProcess9"/>
    <dgm:cxn modelId="{8A56195A-9441-41B0-9919-893EBE8908C0}" srcId="{A7AC9FD7-D058-4CEA-B0E6-71CC7117FDD7}" destId="{157FC323-DFBE-4DA6-A28D-6039216E2E88}" srcOrd="0" destOrd="0" parTransId="{AA5EEBE7-34A4-452B-AB8C-ACF64D86C33E}" sibTransId="{990DEEFF-594D-47C0-9B81-17B489181B10}"/>
    <dgm:cxn modelId="{84875184-9FE4-4925-9E64-F800CE819287}" type="presOf" srcId="{C5AEC61C-C856-449C-AA7E-99CCA0898394}" destId="{7D6C4D54-5BDD-4A8D-A122-D4B8E3CF38BB}" srcOrd="0" destOrd="0" presId="urn:microsoft.com/office/officeart/2005/8/layout/hProcess9"/>
    <dgm:cxn modelId="{C59FD8B0-EB43-45EC-A062-B731EBAEE70C}" srcId="{A7AC9FD7-D058-4CEA-B0E6-71CC7117FDD7}" destId="{C5AEC61C-C856-449C-AA7E-99CCA0898394}" srcOrd="2" destOrd="0" parTransId="{2FBFD614-E005-4ADB-B79C-E26767B9DC6D}" sibTransId="{119CE74B-45A8-4B92-A769-1F4DC21679DD}"/>
    <dgm:cxn modelId="{FB7FE8BB-4BEC-48FD-9DCB-2802F0D2760E}" type="presOf" srcId="{157FC323-DFBE-4DA6-A28D-6039216E2E88}" destId="{0CCFA2D5-DD3C-4F22-8C35-76F0CA9BE17B}" srcOrd="0" destOrd="0" presId="urn:microsoft.com/office/officeart/2005/8/layout/hProcess9"/>
    <dgm:cxn modelId="{DAA27FD0-F488-4F79-8DA3-87FDEF595632}" srcId="{A7AC9FD7-D058-4CEA-B0E6-71CC7117FDD7}" destId="{30C15F27-0ABE-4762-8403-8D10D63DA728}" srcOrd="1" destOrd="0" parTransId="{260904D0-2283-49A9-BCB2-2B14C7171703}" sibTransId="{EDF68E9C-B0ED-4F95-B217-42DF1CF5833B}"/>
    <dgm:cxn modelId="{4E080329-DF5B-4A7A-862D-A44DC32E63C3}" type="presParOf" srcId="{C7661B4D-A8D8-4EDF-A8AE-57DD527095F2}" destId="{510D3F47-FF46-42D7-B1A4-28D086064846}" srcOrd="0" destOrd="0" presId="urn:microsoft.com/office/officeart/2005/8/layout/hProcess9"/>
    <dgm:cxn modelId="{C551F851-B8B6-4E6F-B67D-9AC7491DA66E}" type="presParOf" srcId="{C7661B4D-A8D8-4EDF-A8AE-57DD527095F2}" destId="{C4C70B21-DB2C-4360-90A9-D59D621F725D}" srcOrd="1" destOrd="0" presId="urn:microsoft.com/office/officeart/2005/8/layout/hProcess9"/>
    <dgm:cxn modelId="{75139863-8794-4EAA-B019-6CF6A4CDEA1E}" type="presParOf" srcId="{C4C70B21-DB2C-4360-90A9-D59D621F725D}" destId="{0CCFA2D5-DD3C-4F22-8C35-76F0CA9BE17B}" srcOrd="0" destOrd="0" presId="urn:microsoft.com/office/officeart/2005/8/layout/hProcess9"/>
    <dgm:cxn modelId="{416B4BDC-63F5-43A9-AAD7-D664064ECE8A}" type="presParOf" srcId="{C4C70B21-DB2C-4360-90A9-D59D621F725D}" destId="{F4EB6EE3-C861-46D7-B1C4-9340AE57E310}" srcOrd="1" destOrd="0" presId="urn:microsoft.com/office/officeart/2005/8/layout/hProcess9"/>
    <dgm:cxn modelId="{1F32710D-12EE-49FD-9784-63C1B123DC5E}" type="presParOf" srcId="{C4C70B21-DB2C-4360-90A9-D59D621F725D}" destId="{DE717134-80D5-4088-ABE3-0B5DEEC243ED}" srcOrd="2" destOrd="0" presId="urn:microsoft.com/office/officeart/2005/8/layout/hProcess9"/>
    <dgm:cxn modelId="{9897163C-B0F1-4988-ADB4-98FD411E77FD}" type="presParOf" srcId="{C4C70B21-DB2C-4360-90A9-D59D621F725D}" destId="{81B47BB8-5D0E-4AA3-9AD0-03230958F372}" srcOrd="3" destOrd="0" presId="urn:microsoft.com/office/officeart/2005/8/layout/hProcess9"/>
    <dgm:cxn modelId="{9BE66350-F1F6-4BB3-9CC2-4ECF78A09F4E}" type="presParOf" srcId="{C4C70B21-DB2C-4360-90A9-D59D621F725D}" destId="{7D6C4D54-5BDD-4A8D-A122-D4B8E3CF38B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C9FD7-D058-4CEA-B0E6-71CC7117FD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57FC323-DFBE-4DA6-A28D-6039216E2E88}">
      <dgm:prSet phldrT="[Text]"/>
      <dgm:spPr/>
      <dgm:t>
        <a:bodyPr/>
        <a:lstStyle/>
        <a:p>
          <a:r>
            <a:rPr lang="en-US"/>
            <a:t>Data Creation</a:t>
          </a:r>
        </a:p>
      </dgm:t>
    </dgm:pt>
    <dgm:pt modelId="{AA5EEBE7-34A4-452B-AB8C-ACF64D86C33E}" type="parTrans" cxnId="{8A56195A-9441-41B0-9919-893EBE8908C0}">
      <dgm:prSet/>
      <dgm:spPr/>
      <dgm:t>
        <a:bodyPr/>
        <a:lstStyle/>
        <a:p>
          <a:endParaRPr lang="en-US"/>
        </a:p>
      </dgm:t>
    </dgm:pt>
    <dgm:pt modelId="{990DEEFF-594D-47C0-9B81-17B489181B10}" type="sibTrans" cxnId="{8A56195A-9441-41B0-9919-893EBE8908C0}">
      <dgm:prSet/>
      <dgm:spPr/>
      <dgm:t>
        <a:bodyPr/>
        <a:lstStyle/>
        <a:p>
          <a:endParaRPr lang="en-US"/>
        </a:p>
      </dgm:t>
    </dgm:pt>
    <dgm:pt modelId="{30C15F27-0ABE-4762-8403-8D10D63DA728}">
      <dgm:prSet phldrT="[Text]"/>
      <dgm:spPr/>
      <dgm:t>
        <a:bodyPr/>
        <a:lstStyle/>
        <a:p>
          <a:r>
            <a:rPr lang="en-US"/>
            <a:t>Data Processing</a:t>
          </a:r>
        </a:p>
      </dgm:t>
    </dgm:pt>
    <dgm:pt modelId="{260904D0-2283-49A9-BCB2-2B14C7171703}" type="parTrans" cxnId="{DAA27FD0-F488-4F79-8DA3-87FDEF595632}">
      <dgm:prSet/>
      <dgm:spPr/>
      <dgm:t>
        <a:bodyPr/>
        <a:lstStyle/>
        <a:p>
          <a:endParaRPr lang="en-US"/>
        </a:p>
      </dgm:t>
    </dgm:pt>
    <dgm:pt modelId="{EDF68E9C-B0ED-4F95-B217-42DF1CF5833B}" type="sibTrans" cxnId="{DAA27FD0-F488-4F79-8DA3-87FDEF595632}">
      <dgm:prSet/>
      <dgm:spPr/>
      <dgm:t>
        <a:bodyPr/>
        <a:lstStyle/>
        <a:p>
          <a:endParaRPr lang="en-US"/>
        </a:p>
      </dgm:t>
    </dgm:pt>
    <dgm:pt modelId="{C5AEC61C-C856-449C-AA7E-99CCA0898394}">
      <dgm:prSet phldrT="[Text]"/>
      <dgm:spPr/>
      <dgm:t>
        <a:bodyPr/>
        <a:lstStyle/>
        <a:p>
          <a:r>
            <a:rPr lang="en-US"/>
            <a:t>Dataplit(70,30)</a:t>
          </a:r>
        </a:p>
      </dgm:t>
    </dgm:pt>
    <dgm:pt modelId="{119CE74B-45A8-4B92-A769-1F4DC21679DD}" type="sibTrans" cxnId="{C59FD8B0-EB43-45EC-A062-B731EBAEE70C}">
      <dgm:prSet/>
      <dgm:spPr/>
      <dgm:t>
        <a:bodyPr/>
        <a:lstStyle/>
        <a:p>
          <a:endParaRPr lang="en-US"/>
        </a:p>
      </dgm:t>
    </dgm:pt>
    <dgm:pt modelId="{2FBFD614-E005-4ADB-B79C-E26767B9DC6D}" type="parTrans" cxnId="{C59FD8B0-EB43-45EC-A062-B731EBAEE70C}">
      <dgm:prSet/>
      <dgm:spPr/>
      <dgm:t>
        <a:bodyPr/>
        <a:lstStyle/>
        <a:p>
          <a:endParaRPr lang="en-US"/>
        </a:p>
      </dgm:t>
    </dgm:pt>
    <dgm:pt modelId="{F40723A6-C56C-4EF4-B61D-8ED58A05C101}">
      <dgm:prSet/>
      <dgm:spPr/>
      <dgm:t>
        <a:bodyPr/>
        <a:lstStyle/>
        <a:p>
          <a:r>
            <a:rPr lang="en-US"/>
            <a:t>Model Building and Tuning</a:t>
          </a:r>
        </a:p>
      </dgm:t>
    </dgm:pt>
    <dgm:pt modelId="{EFA9F0F7-72E9-4235-BCD3-816E8D9CA11E}" type="sibTrans" cxnId="{A0681884-335A-4E4A-AF5D-C55BF0DFE038}">
      <dgm:prSet/>
      <dgm:spPr/>
      <dgm:t>
        <a:bodyPr/>
        <a:lstStyle/>
        <a:p>
          <a:endParaRPr lang="en-US"/>
        </a:p>
      </dgm:t>
    </dgm:pt>
    <dgm:pt modelId="{D11414E7-49CC-4E28-89B3-7FC48F52E582}" type="parTrans" cxnId="{A0681884-335A-4E4A-AF5D-C55BF0DFE038}">
      <dgm:prSet/>
      <dgm:spPr/>
      <dgm:t>
        <a:bodyPr/>
        <a:lstStyle/>
        <a:p>
          <a:endParaRPr lang="en-US"/>
        </a:p>
      </dgm:t>
    </dgm:pt>
    <dgm:pt modelId="{C7661B4D-A8D8-4EDF-A8AE-57DD527095F2}" type="pres">
      <dgm:prSet presAssocID="{A7AC9FD7-D058-4CEA-B0E6-71CC7117FDD7}" presName="CompostProcess" presStyleCnt="0">
        <dgm:presLayoutVars>
          <dgm:dir/>
          <dgm:resizeHandles val="exact"/>
        </dgm:presLayoutVars>
      </dgm:prSet>
      <dgm:spPr/>
    </dgm:pt>
    <dgm:pt modelId="{510D3F47-FF46-42D7-B1A4-28D086064846}" type="pres">
      <dgm:prSet presAssocID="{A7AC9FD7-D058-4CEA-B0E6-71CC7117FDD7}" presName="arrow" presStyleLbl="bgShp" presStyleIdx="0" presStyleCnt="1"/>
      <dgm:spPr/>
    </dgm:pt>
    <dgm:pt modelId="{C4C70B21-DB2C-4360-90A9-D59D621F725D}" type="pres">
      <dgm:prSet presAssocID="{A7AC9FD7-D058-4CEA-B0E6-71CC7117FDD7}" presName="linearProcess" presStyleCnt="0"/>
      <dgm:spPr/>
    </dgm:pt>
    <dgm:pt modelId="{0CCFA2D5-DD3C-4F22-8C35-76F0CA9BE17B}" type="pres">
      <dgm:prSet presAssocID="{157FC323-DFBE-4DA6-A28D-6039216E2E88}" presName="textNode" presStyleLbl="node1" presStyleIdx="0" presStyleCnt="4">
        <dgm:presLayoutVars>
          <dgm:bulletEnabled val="1"/>
        </dgm:presLayoutVars>
      </dgm:prSet>
      <dgm:spPr/>
    </dgm:pt>
    <dgm:pt modelId="{F4EB6EE3-C861-46D7-B1C4-9340AE57E310}" type="pres">
      <dgm:prSet presAssocID="{990DEEFF-594D-47C0-9B81-17B489181B10}" presName="sibTrans" presStyleCnt="0"/>
      <dgm:spPr/>
    </dgm:pt>
    <dgm:pt modelId="{DE717134-80D5-4088-ABE3-0B5DEEC243ED}" type="pres">
      <dgm:prSet presAssocID="{30C15F27-0ABE-4762-8403-8D10D63DA728}" presName="textNode" presStyleLbl="node1" presStyleIdx="1" presStyleCnt="4">
        <dgm:presLayoutVars>
          <dgm:bulletEnabled val="1"/>
        </dgm:presLayoutVars>
      </dgm:prSet>
      <dgm:spPr/>
    </dgm:pt>
    <dgm:pt modelId="{81B47BB8-5D0E-4AA3-9AD0-03230958F372}" type="pres">
      <dgm:prSet presAssocID="{EDF68E9C-B0ED-4F95-B217-42DF1CF5833B}" presName="sibTrans" presStyleCnt="0"/>
      <dgm:spPr/>
    </dgm:pt>
    <dgm:pt modelId="{7D6C4D54-5BDD-4A8D-A122-D4B8E3CF38BB}" type="pres">
      <dgm:prSet presAssocID="{C5AEC61C-C856-449C-AA7E-99CCA0898394}" presName="textNode" presStyleLbl="node1" presStyleIdx="2" presStyleCnt="4">
        <dgm:presLayoutVars>
          <dgm:bulletEnabled val="1"/>
        </dgm:presLayoutVars>
      </dgm:prSet>
      <dgm:spPr/>
    </dgm:pt>
    <dgm:pt modelId="{98399553-B35D-4386-BBEB-7BC506F4E76B}" type="pres">
      <dgm:prSet presAssocID="{119CE74B-45A8-4B92-A769-1F4DC21679DD}" presName="sibTrans" presStyleCnt="0"/>
      <dgm:spPr/>
    </dgm:pt>
    <dgm:pt modelId="{2C30B8B0-82B9-4359-B148-F307F04AA952}" type="pres">
      <dgm:prSet presAssocID="{F40723A6-C56C-4EF4-B61D-8ED58A05C10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8C41742-666E-4214-9A24-7A086D224A54}" type="presOf" srcId="{30C15F27-0ABE-4762-8403-8D10D63DA728}" destId="{DE717134-80D5-4088-ABE3-0B5DEEC243ED}" srcOrd="0" destOrd="0" presId="urn:microsoft.com/office/officeart/2005/8/layout/hProcess9"/>
    <dgm:cxn modelId="{E140B74A-B712-4EA1-AC52-88A9434439E3}" type="presOf" srcId="{A7AC9FD7-D058-4CEA-B0E6-71CC7117FDD7}" destId="{C7661B4D-A8D8-4EDF-A8AE-57DD527095F2}" srcOrd="0" destOrd="0" presId="urn:microsoft.com/office/officeart/2005/8/layout/hProcess9"/>
    <dgm:cxn modelId="{8A56195A-9441-41B0-9919-893EBE8908C0}" srcId="{A7AC9FD7-D058-4CEA-B0E6-71CC7117FDD7}" destId="{157FC323-DFBE-4DA6-A28D-6039216E2E88}" srcOrd="0" destOrd="0" parTransId="{AA5EEBE7-34A4-452B-AB8C-ACF64D86C33E}" sibTransId="{990DEEFF-594D-47C0-9B81-17B489181B10}"/>
    <dgm:cxn modelId="{A0681884-335A-4E4A-AF5D-C55BF0DFE038}" srcId="{A7AC9FD7-D058-4CEA-B0E6-71CC7117FDD7}" destId="{F40723A6-C56C-4EF4-B61D-8ED58A05C101}" srcOrd="3" destOrd="0" parTransId="{D11414E7-49CC-4E28-89B3-7FC48F52E582}" sibTransId="{EFA9F0F7-72E9-4235-BCD3-816E8D9CA11E}"/>
    <dgm:cxn modelId="{84875184-9FE4-4925-9E64-F800CE819287}" type="presOf" srcId="{C5AEC61C-C856-449C-AA7E-99CCA0898394}" destId="{7D6C4D54-5BDD-4A8D-A122-D4B8E3CF38BB}" srcOrd="0" destOrd="0" presId="urn:microsoft.com/office/officeart/2005/8/layout/hProcess9"/>
    <dgm:cxn modelId="{922C3B98-1C85-471B-8EF7-949E21006D19}" type="presOf" srcId="{F40723A6-C56C-4EF4-B61D-8ED58A05C101}" destId="{2C30B8B0-82B9-4359-B148-F307F04AA952}" srcOrd="0" destOrd="0" presId="urn:microsoft.com/office/officeart/2005/8/layout/hProcess9"/>
    <dgm:cxn modelId="{C59FD8B0-EB43-45EC-A062-B731EBAEE70C}" srcId="{A7AC9FD7-D058-4CEA-B0E6-71CC7117FDD7}" destId="{C5AEC61C-C856-449C-AA7E-99CCA0898394}" srcOrd="2" destOrd="0" parTransId="{2FBFD614-E005-4ADB-B79C-E26767B9DC6D}" sibTransId="{119CE74B-45A8-4B92-A769-1F4DC21679DD}"/>
    <dgm:cxn modelId="{FB7FE8BB-4BEC-48FD-9DCB-2802F0D2760E}" type="presOf" srcId="{157FC323-DFBE-4DA6-A28D-6039216E2E88}" destId="{0CCFA2D5-DD3C-4F22-8C35-76F0CA9BE17B}" srcOrd="0" destOrd="0" presId="urn:microsoft.com/office/officeart/2005/8/layout/hProcess9"/>
    <dgm:cxn modelId="{DAA27FD0-F488-4F79-8DA3-87FDEF595632}" srcId="{A7AC9FD7-D058-4CEA-B0E6-71CC7117FDD7}" destId="{30C15F27-0ABE-4762-8403-8D10D63DA728}" srcOrd="1" destOrd="0" parTransId="{260904D0-2283-49A9-BCB2-2B14C7171703}" sibTransId="{EDF68E9C-B0ED-4F95-B217-42DF1CF5833B}"/>
    <dgm:cxn modelId="{4E080329-DF5B-4A7A-862D-A44DC32E63C3}" type="presParOf" srcId="{C7661B4D-A8D8-4EDF-A8AE-57DD527095F2}" destId="{510D3F47-FF46-42D7-B1A4-28D086064846}" srcOrd="0" destOrd="0" presId="urn:microsoft.com/office/officeart/2005/8/layout/hProcess9"/>
    <dgm:cxn modelId="{C551F851-B8B6-4E6F-B67D-9AC7491DA66E}" type="presParOf" srcId="{C7661B4D-A8D8-4EDF-A8AE-57DD527095F2}" destId="{C4C70B21-DB2C-4360-90A9-D59D621F725D}" srcOrd="1" destOrd="0" presId="urn:microsoft.com/office/officeart/2005/8/layout/hProcess9"/>
    <dgm:cxn modelId="{75139863-8794-4EAA-B019-6CF6A4CDEA1E}" type="presParOf" srcId="{C4C70B21-DB2C-4360-90A9-D59D621F725D}" destId="{0CCFA2D5-DD3C-4F22-8C35-76F0CA9BE17B}" srcOrd="0" destOrd="0" presId="urn:microsoft.com/office/officeart/2005/8/layout/hProcess9"/>
    <dgm:cxn modelId="{416B4BDC-63F5-43A9-AAD7-D664064ECE8A}" type="presParOf" srcId="{C4C70B21-DB2C-4360-90A9-D59D621F725D}" destId="{F4EB6EE3-C861-46D7-B1C4-9340AE57E310}" srcOrd="1" destOrd="0" presId="urn:microsoft.com/office/officeart/2005/8/layout/hProcess9"/>
    <dgm:cxn modelId="{1F32710D-12EE-49FD-9784-63C1B123DC5E}" type="presParOf" srcId="{C4C70B21-DB2C-4360-90A9-D59D621F725D}" destId="{DE717134-80D5-4088-ABE3-0B5DEEC243ED}" srcOrd="2" destOrd="0" presId="urn:microsoft.com/office/officeart/2005/8/layout/hProcess9"/>
    <dgm:cxn modelId="{9897163C-B0F1-4988-ADB4-98FD411E77FD}" type="presParOf" srcId="{C4C70B21-DB2C-4360-90A9-D59D621F725D}" destId="{81B47BB8-5D0E-4AA3-9AD0-03230958F372}" srcOrd="3" destOrd="0" presId="urn:microsoft.com/office/officeart/2005/8/layout/hProcess9"/>
    <dgm:cxn modelId="{9BE66350-F1F6-4BB3-9CC2-4ECF78A09F4E}" type="presParOf" srcId="{C4C70B21-DB2C-4360-90A9-D59D621F725D}" destId="{7D6C4D54-5BDD-4A8D-A122-D4B8E3CF38BB}" srcOrd="4" destOrd="0" presId="urn:microsoft.com/office/officeart/2005/8/layout/hProcess9"/>
    <dgm:cxn modelId="{E2F90E1A-8969-4388-8AA5-9532FEE60CAB}" type="presParOf" srcId="{C4C70B21-DB2C-4360-90A9-D59D621F725D}" destId="{98399553-B35D-4386-BBEB-7BC506F4E76B}" srcOrd="5" destOrd="0" presId="urn:microsoft.com/office/officeart/2005/8/layout/hProcess9"/>
    <dgm:cxn modelId="{A04F2267-8451-4BAA-AEFA-6C72C73506DA}" type="presParOf" srcId="{C4C70B21-DB2C-4360-90A9-D59D621F725D}" destId="{2C30B8B0-82B9-4359-B148-F307F04AA95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C9FD7-D058-4CEA-B0E6-71CC7117FD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57FC323-DFBE-4DA6-A28D-6039216E2E88}">
      <dgm:prSet phldrT="[Text]"/>
      <dgm:spPr/>
      <dgm:t>
        <a:bodyPr/>
        <a:lstStyle/>
        <a:p>
          <a:r>
            <a:rPr lang="en-US"/>
            <a:t>Data Creation</a:t>
          </a:r>
        </a:p>
      </dgm:t>
    </dgm:pt>
    <dgm:pt modelId="{AA5EEBE7-34A4-452B-AB8C-ACF64D86C33E}" type="parTrans" cxnId="{8A56195A-9441-41B0-9919-893EBE8908C0}">
      <dgm:prSet/>
      <dgm:spPr/>
      <dgm:t>
        <a:bodyPr/>
        <a:lstStyle/>
        <a:p>
          <a:endParaRPr lang="en-US"/>
        </a:p>
      </dgm:t>
    </dgm:pt>
    <dgm:pt modelId="{990DEEFF-594D-47C0-9B81-17B489181B10}" type="sibTrans" cxnId="{8A56195A-9441-41B0-9919-893EBE8908C0}">
      <dgm:prSet/>
      <dgm:spPr/>
      <dgm:t>
        <a:bodyPr/>
        <a:lstStyle/>
        <a:p>
          <a:endParaRPr lang="en-US"/>
        </a:p>
      </dgm:t>
    </dgm:pt>
    <dgm:pt modelId="{30C15F27-0ABE-4762-8403-8D10D63DA728}">
      <dgm:prSet phldrT="[Text]"/>
      <dgm:spPr/>
      <dgm:t>
        <a:bodyPr/>
        <a:lstStyle/>
        <a:p>
          <a:r>
            <a:rPr lang="en-US"/>
            <a:t>Data Processing</a:t>
          </a:r>
        </a:p>
      </dgm:t>
    </dgm:pt>
    <dgm:pt modelId="{260904D0-2283-49A9-BCB2-2B14C7171703}" type="parTrans" cxnId="{DAA27FD0-F488-4F79-8DA3-87FDEF595632}">
      <dgm:prSet/>
      <dgm:spPr/>
      <dgm:t>
        <a:bodyPr/>
        <a:lstStyle/>
        <a:p>
          <a:endParaRPr lang="en-US"/>
        </a:p>
      </dgm:t>
    </dgm:pt>
    <dgm:pt modelId="{EDF68E9C-B0ED-4F95-B217-42DF1CF5833B}" type="sibTrans" cxnId="{DAA27FD0-F488-4F79-8DA3-87FDEF595632}">
      <dgm:prSet/>
      <dgm:spPr/>
      <dgm:t>
        <a:bodyPr/>
        <a:lstStyle/>
        <a:p>
          <a:endParaRPr lang="en-US"/>
        </a:p>
      </dgm:t>
    </dgm:pt>
    <dgm:pt modelId="{C5AEC61C-C856-449C-AA7E-99CCA0898394}">
      <dgm:prSet phldrT="[Text]"/>
      <dgm:spPr/>
      <dgm:t>
        <a:bodyPr/>
        <a:lstStyle/>
        <a:p>
          <a:r>
            <a:rPr lang="en-US"/>
            <a:t>Data Split(70,30)</a:t>
          </a:r>
        </a:p>
      </dgm:t>
    </dgm:pt>
    <dgm:pt modelId="{2FBFD614-E005-4ADB-B79C-E26767B9DC6D}" type="parTrans" cxnId="{C59FD8B0-EB43-45EC-A062-B731EBAEE70C}">
      <dgm:prSet/>
      <dgm:spPr/>
      <dgm:t>
        <a:bodyPr/>
        <a:lstStyle/>
        <a:p>
          <a:endParaRPr lang="en-US"/>
        </a:p>
      </dgm:t>
    </dgm:pt>
    <dgm:pt modelId="{119CE74B-45A8-4B92-A769-1F4DC21679DD}" type="sibTrans" cxnId="{C59FD8B0-EB43-45EC-A062-B731EBAEE70C}">
      <dgm:prSet/>
      <dgm:spPr/>
      <dgm:t>
        <a:bodyPr/>
        <a:lstStyle/>
        <a:p>
          <a:endParaRPr lang="en-US"/>
        </a:p>
      </dgm:t>
    </dgm:pt>
    <dgm:pt modelId="{F40723A6-C56C-4EF4-B61D-8ED58A05C101}">
      <dgm:prSet/>
      <dgm:spPr/>
      <dgm:t>
        <a:bodyPr/>
        <a:lstStyle/>
        <a:p>
          <a:r>
            <a:rPr lang="en-US"/>
            <a:t>Model Building and Tuning</a:t>
          </a:r>
        </a:p>
      </dgm:t>
    </dgm:pt>
    <dgm:pt modelId="{D11414E7-49CC-4E28-89B3-7FC48F52E582}" type="parTrans" cxnId="{A0681884-335A-4E4A-AF5D-C55BF0DFE038}">
      <dgm:prSet/>
      <dgm:spPr/>
      <dgm:t>
        <a:bodyPr/>
        <a:lstStyle/>
        <a:p>
          <a:endParaRPr lang="en-US"/>
        </a:p>
      </dgm:t>
    </dgm:pt>
    <dgm:pt modelId="{EFA9F0F7-72E9-4235-BCD3-816E8D9CA11E}" type="sibTrans" cxnId="{A0681884-335A-4E4A-AF5D-C55BF0DFE038}">
      <dgm:prSet/>
      <dgm:spPr/>
      <dgm:t>
        <a:bodyPr/>
        <a:lstStyle/>
        <a:p>
          <a:endParaRPr lang="en-US"/>
        </a:p>
      </dgm:t>
    </dgm:pt>
    <dgm:pt modelId="{A1AEDDCF-19FD-4362-9372-048997E80852}">
      <dgm:prSet/>
      <dgm:spPr/>
      <dgm:t>
        <a:bodyPr/>
        <a:lstStyle/>
        <a:p>
          <a:r>
            <a:rPr lang="en-US"/>
            <a:t>Model selection</a:t>
          </a:r>
        </a:p>
      </dgm:t>
    </dgm:pt>
    <dgm:pt modelId="{769587F3-47B8-4A37-AAAA-305DF2D46113}" type="parTrans" cxnId="{558535CD-4514-4268-89F5-B36E24D0C94E}">
      <dgm:prSet/>
      <dgm:spPr/>
      <dgm:t>
        <a:bodyPr/>
        <a:lstStyle/>
        <a:p>
          <a:endParaRPr lang="en-US"/>
        </a:p>
      </dgm:t>
    </dgm:pt>
    <dgm:pt modelId="{BE562174-AB6E-4F85-B51A-ECC4DA052376}" type="sibTrans" cxnId="{558535CD-4514-4268-89F5-B36E24D0C94E}">
      <dgm:prSet/>
      <dgm:spPr/>
      <dgm:t>
        <a:bodyPr/>
        <a:lstStyle/>
        <a:p>
          <a:endParaRPr lang="en-US"/>
        </a:p>
      </dgm:t>
    </dgm:pt>
    <dgm:pt modelId="{AF7B70A2-90F3-4BD3-8EDF-267D26BACA8A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524097B5-3B96-4DF1-ABCD-96B4CC2DB274}" type="parTrans" cxnId="{745C7239-626E-48AB-A0AB-7EF1A5248455}">
      <dgm:prSet/>
      <dgm:spPr/>
      <dgm:t>
        <a:bodyPr/>
        <a:lstStyle/>
        <a:p>
          <a:endParaRPr lang="en-US"/>
        </a:p>
      </dgm:t>
    </dgm:pt>
    <dgm:pt modelId="{48ECBE44-B871-4839-B6BD-46BD6CB42DC3}" type="sibTrans" cxnId="{745C7239-626E-48AB-A0AB-7EF1A5248455}">
      <dgm:prSet/>
      <dgm:spPr/>
      <dgm:t>
        <a:bodyPr/>
        <a:lstStyle/>
        <a:p>
          <a:endParaRPr lang="en-US"/>
        </a:p>
      </dgm:t>
    </dgm:pt>
    <dgm:pt modelId="{C7661B4D-A8D8-4EDF-A8AE-57DD527095F2}" type="pres">
      <dgm:prSet presAssocID="{A7AC9FD7-D058-4CEA-B0E6-71CC7117FDD7}" presName="CompostProcess" presStyleCnt="0">
        <dgm:presLayoutVars>
          <dgm:dir/>
          <dgm:resizeHandles val="exact"/>
        </dgm:presLayoutVars>
      </dgm:prSet>
      <dgm:spPr/>
    </dgm:pt>
    <dgm:pt modelId="{510D3F47-FF46-42D7-B1A4-28D086064846}" type="pres">
      <dgm:prSet presAssocID="{A7AC9FD7-D058-4CEA-B0E6-71CC7117FDD7}" presName="arrow" presStyleLbl="bgShp" presStyleIdx="0" presStyleCnt="1"/>
      <dgm:spPr/>
    </dgm:pt>
    <dgm:pt modelId="{C4C70B21-DB2C-4360-90A9-D59D621F725D}" type="pres">
      <dgm:prSet presAssocID="{A7AC9FD7-D058-4CEA-B0E6-71CC7117FDD7}" presName="linearProcess" presStyleCnt="0"/>
      <dgm:spPr/>
    </dgm:pt>
    <dgm:pt modelId="{0CCFA2D5-DD3C-4F22-8C35-76F0CA9BE17B}" type="pres">
      <dgm:prSet presAssocID="{157FC323-DFBE-4DA6-A28D-6039216E2E88}" presName="textNode" presStyleLbl="node1" presStyleIdx="0" presStyleCnt="6">
        <dgm:presLayoutVars>
          <dgm:bulletEnabled val="1"/>
        </dgm:presLayoutVars>
      </dgm:prSet>
      <dgm:spPr/>
    </dgm:pt>
    <dgm:pt modelId="{F4EB6EE3-C861-46D7-B1C4-9340AE57E310}" type="pres">
      <dgm:prSet presAssocID="{990DEEFF-594D-47C0-9B81-17B489181B10}" presName="sibTrans" presStyleCnt="0"/>
      <dgm:spPr/>
    </dgm:pt>
    <dgm:pt modelId="{DE717134-80D5-4088-ABE3-0B5DEEC243ED}" type="pres">
      <dgm:prSet presAssocID="{30C15F27-0ABE-4762-8403-8D10D63DA728}" presName="textNode" presStyleLbl="node1" presStyleIdx="1" presStyleCnt="6">
        <dgm:presLayoutVars>
          <dgm:bulletEnabled val="1"/>
        </dgm:presLayoutVars>
      </dgm:prSet>
      <dgm:spPr/>
    </dgm:pt>
    <dgm:pt modelId="{81B47BB8-5D0E-4AA3-9AD0-03230958F372}" type="pres">
      <dgm:prSet presAssocID="{EDF68E9C-B0ED-4F95-B217-42DF1CF5833B}" presName="sibTrans" presStyleCnt="0"/>
      <dgm:spPr/>
    </dgm:pt>
    <dgm:pt modelId="{7D6C4D54-5BDD-4A8D-A122-D4B8E3CF38BB}" type="pres">
      <dgm:prSet presAssocID="{C5AEC61C-C856-449C-AA7E-99CCA0898394}" presName="textNode" presStyleLbl="node1" presStyleIdx="2" presStyleCnt="6">
        <dgm:presLayoutVars>
          <dgm:bulletEnabled val="1"/>
        </dgm:presLayoutVars>
      </dgm:prSet>
      <dgm:spPr/>
    </dgm:pt>
    <dgm:pt modelId="{98399553-B35D-4386-BBEB-7BC506F4E76B}" type="pres">
      <dgm:prSet presAssocID="{119CE74B-45A8-4B92-A769-1F4DC21679DD}" presName="sibTrans" presStyleCnt="0"/>
      <dgm:spPr/>
    </dgm:pt>
    <dgm:pt modelId="{2C30B8B0-82B9-4359-B148-F307F04AA952}" type="pres">
      <dgm:prSet presAssocID="{F40723A6-C56C-4EF4-B61D-8ED58A05C101}" presName="textNode" presStyleLbl="node1" presStyleIdx="3" presStyleCnt="6">
        <dgm:presLayoutVars>
          <dgm:bulletEnabled val="1"/>
        </dgm:presLayoutVars>
      </dgm:prSet>
      <dgm:spPr/>
    </dgm:pt>
    <dgm:pt modelId="{DE95F25E-0AEF-4687-A8B6-63D641E36D92}" type="pres">
      <dgm:prSet presAssocID="{EFA9F0F7-72E9-4235-BCD3-816E8D9CA11E}" presName="sibTrans" presStyleCnt="0"/>
      <dgm:spPr/>
    </dgm:pt>
    <dgm:pt modelId="{DFEBFE35-0E15-4AF8-AF9A-0343D51F6554}" type="pres">
      <dgm:prSet presAssocID="{A1AEDDCF-19FD-4362-9372-048997E80852}" presName="textNode" presStyleLbl="node1" presStyleIdx="4" presStyleCnt="6">
        <dgm:presLayoutVars>
          <dgm:bulletEnabled val="1"/>
        </dgm:presLayoutVars>
      </dgm:prSet>
      <dgm:spPr/>
    </dgm:pt>
    <dgm:pt modelId="{AFF94A46-A295-4F2D-9D78-B873DC6B570C}" type="pres">
      <dgm:prSet presAssocID="{BE562174-AB6E-4F85-B51A-ECC4DA052376}" presName="sibTrans" presStyleCnt="0"/>
      <dgm:spPr/>
    </dgm:pt>
    <dgm:pt modelId="{BB6887B8-C81F-43C2-B2BC-BC2F677554B4}" type="pres">
      <dgm:prSet presAssocID="{AF7B70A2-90F3-4BD3-8EDF-267D26BACA8A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45C7239-626E-48AB-A0AB-7EF1A5248455}" srcId="{A7AC9FD7-D058-4CEA-B0E6-71CC7117FDD7}" destId="{AF7B70A2-90F3-4BD3-8EDF-267D26BACA8A}" srcOrd="5" destOrd="0" parTransId="{524097B5-3B96-4DF1-ABCD-96B4CC2DB274}" sibTransId="{48ECBE44-B871-4839-B6BD-46BD6CB42DC3}"/>
    <dgm:cxn modelId="{78C41742-666E-4214-9A24-7A086D224A54}" type="presOf" srcId="{30C15F27-0ABE-4762-8403-8D10D63DA728}" destId="{DE717134-80D5-4088-ABE3-0B5DEEC243ED}" srcOrd="0" destOrd="0" presId="urn:microsoft.com/office/officeart/2005/8/layout/hProcess9"/>
    <dgm:cxn modelId="{E140B74A-B712-4EA1-AC52-88A9434439E3}" type="presOf" srcId="{A7AC9FD7-D058-4CEA-B0E6-71CC7117FDD7}" destId="{C7661B4D-A8D8-4EDF-A8AE-57DD527095F2}" srcOrd="0" destOrd="0" presId="urn:microsoft.com/office/officeart/2005/8/layout/hProcess9"/>
    <dgm:cxn modelId="{8A56195A-9441-41B0-9919-893EBE8908C0}" srcId="{A7AC9FD7-D058-4CEA-B0E6-71CC7117FDD7}" destId="{157FC323-DFBE-4DA6-A28D-6039216E2E88}" srcOrd="0" destOrd="0" parTransId="{AA5EEBE7-34A4-452B-AB8C-ACF64D86C33E}" sibTransId="{990DEEFF-594D-47C0-9B81-17B489181B10}"/>
    <dgm:cxn modelId="{A0681884-335A-4E4A-AF5D-C55BF0DFE038}" srcId="{A7AC9FD7-D058-4CEA-B0E6-71CC7117FDD7}" destId="{F40723A6-C56C-4EF4-B61D-8ED58A05C101}" srcOrd="3" destOrd="0" parTransId="{D11414E7-49CC-4E28-89B3-7FC48F52E582}" sibTransId="{EFA9F0F7-72E9-4235-BCD3-816E8D9CA11E}"/>
    <dgm:cxn modelId="{84875184-9FE4-4925-9E64-F800CE819287}" type="presOf" srcId="{C5AEC61C-C856-449C-AA7E-99CCA0898394}" destId="{7D6C4D54-5BDD-4A8D-A122-D4B8E3CF38BB}" srcOrd="0" destOrd="0" presId="urn:microsoft.com/office/officeart/2005/8/layout/hProcess9"/>
    <dgm:cxn modelId="{922C3B98-1C85-471B-8EF7-949E21006D19}" type="presOf" srcId="{F40723A6-C56C-4EF4-B61D-8ED58A05C101}" destId="{2C30B8B0-82B9-4359-B148-F307F04AA952}" srcOrd="0" destOrd="0" presId="urn:microsoft.com/office/officeart/2005/8/layout/hProcess9"/>
    <dgm:cxn modelId="{C59FD8B0-EB43-45EC-A062-B731EBAEE70C}" srcId="{A7AC9FD7-D058-4CEA-B0E6-71CC7117FDD7}" destId="{C5AEC61C-C856-449C-AA7E-99CCA0898394}" srcOrd="2" destOrd="0" parTransId="{2FBFD614-E005-4ADB-B79C-E26767B9DC6D}" sibTransId="{119CE74B-45A8-4B92-A769-1F4DC21679DD}"/>
    <dgm:cxn modelId="{FB7FE8BB-4BEC-48FD-9DCB-2802F0D2760E}" type="presOf" srcId="{157FC323-DFBE-4DA6-A28D-6039216E2E88}" destId="{0CCFA2D5-DD3C-4F22-8C35-76F0CA9BE17B}" srcOrd="0" destOrd="0" presId="urn:microsoft.com/office/officeart/2005/8/layout/hProcess9"/>
    <dgm:cxn modelId="{558535CD-4514-4268-89F5-B36E24D0C94E}" srcId="{A7AC9FD7-D058-4CEA-B0E6-71CC7117FDD7}" destId="{A1AEDDCF-19FD-4362-9372-048997E80852}" srcOrd="4" destOrd="0" parTransId="{769587F3-47B8-4A37-AAAA-305DF2D46113}" sibTransId="{BE562174-AB6E-4F85-B51A-ECC4DA052376}"/>
    <dgm:cxn modelId="{DAA27FD0-F488-4F79-8DA3-87FDEF595632}" srcId="{A7AC9FD7-D058-4CEA-B0E6-71CC7117FDD7}" destId="{30C15F27-0ABE-4762-8403-8D10D63DA728}" srcOrd="1" destOrd="0" parTransId="{260904D0-2283-49A9-BCB2-2B14C7171703}" sibTransId="{EDF68E9C-B0ED-4F95-B217-42DF1CF5833B}"/>
    <dgm:cxn modelId="{508DE5D9-9ACC-4ADB-BB34-31D60771A6BE}" type="presOf" srcId="{AF7B70A2-90F3-4BD3-8EDF-267D26BACA8A}" destId="{BB6887B8-C81F-43C2-B2BC-BC2F677554B4}" srcOrd="0" destOrd="0" presId="urn:microsoft.com/office/officeart/2005/8/layout/hProcess9"/>
    <dgm:cxn modelId="{B350C1EC-FEBE-4E66-8CF4-B02C55A35CA2}" type="presOf" srcId="{A1AEDDCF-19FD-4362-9372-048997E80852}" destId="{DFEBFE35-0E15-4AF8-AF9A-0343D51F6554}" srcOrd="0" destOrd="0" presId="urn:microsoft.com/office/officeart/2005/8/layout/hProcess9"/>
    <dgm:cxn modelId="{4E080329-DF5B-4A7A-862D-A44DC32E63C3}" type="presParOf" srcId="{C7661B4D-A8D8-4EDF-A8AE-57DD527095F2}" destId="{510D3F47-FF46-42D7-B1A4-28D086064846}" srcOrd="0" destOrd="0" presId="urn:microsoft.com/office/officeart/2005/8/layout/hProcess9"/>
    <dgm:cxn modelId="{C551F851-B8B6-4E6F-B67D-9AC7491DA66E}" type="presParOf" srcId="{C7661B4D-A8D8-4EDF-A8AE-57DD527095F2}" destId="{C4C70B21-DB2C-4360-90A9-D59D621F725D}" srcOrd="1" destOrd="0" presId="urn:microsoft.com/office/officeart/2005/8/layout/hProcess9"/>
    <dgm:cxn modelId="{75139863-8794-4EAA-B019-6CF6A4CDEA1E}" type="presParOf" srcId="{C4C70B21-DB2C-4360-90A9-D59D621F725D}" destId="{0CCFA2D5-DD3C-4F22-8C35-76F0CA9BE17B}" srcOrd="0" destOrd="0" presId="urn:microsoft.com/office/officeart/2005/8/layout/hProcess9"/>
    <dgm:cxn modelId="{416B4BDC-63F5-43A9-AAD7-D664064ECE8A}" type="presParOf" srcId="{C4C70B21-DB2C-4360-90A9-D59D621F725D}" destId="{F4EB6EE3-C861-46D7-B1C4-9340AE57E310}" srcOrd="1" destOrd="0" presId="urn:microsoft.com/office/officeart/2005/8/layout/hProcess9"/>
    <dgm:cxn modelId="{1F32710D-12EE-49FD-9784-63C1B123DC5E}" type="presParOf" srcId="{C4C70B21-DB2C-4360-90A9-D59D621F725D}" destId="{DE717134-80D5-4088-ABE3-0B5DEEC243ED}" srcOrd="2" destOrd="0" presId="urn:microsoft.com/office/officeart/2005/8/layout/hProcess9"/>
    <dgm:cxn modelId="{9897163C-B0F1-4988-ADB4-98FD411E77FD}" type="presParOf" srcId="{C4C70B21-DB2C-4360-90A9-D59D621F725D}" destId="{81B47BB8-5D0E-4AA3-9AD0-03230958F372}" srcOrd="3" destOrd="0" presId="urn:microsoft.com/office/officeart/2005/8/layout/hProcess9"/>
    <dgm:cxn modelId="{9BE66350-F1F6-4BB3-9CC2-4ECF78A09F4E}" type="presParOf" srcId="{C4C70B21-DB2C-4360-90A9-D59D621F725D}" destId="{7D6C4D54-5BDD-4A8D-A122-D4B8E3CF38BB}" srcOrd="4" destOrd="0" presId="urn:microsoft.com/office/officeart/2005/8/layout/hProcess9"/>
    <dgm:cxn modelId="{E2F90E1A-8969-4388-8AA5-9532FEE60CAB}" type="presParOf" srcId="{C4C70B21-DB2C-4360-90A9-D59D621F725D}" destId="{98399553-B35D-4386-BBEB-7BC506F4E76B}" srcOrd="5" destOrd="0" presId="urn:microsoft.com/office/officeart/2005/8/layout/hProcess9"/>
    <dgm:cxn modelId="{A04F2267-8451-4BAA-AEFA-6C72C73506DA}" type="presParOf" srcId="{C4C70B21-DB2C-4360-90A9-D59D621F725D}" destId="{2C30B8B0-82B9-4359-B148-F307F04AA952}" srcOrd="6" destOrd="0" presId="urn:microsoft.com/office/officeart/2005/8/layout/hProcess9"/>
    <dgm:cxn modelId="{BA855FAA-BA01-46C9-8DFA-47D7EE211C8D}" type="presParOf" srcId="{C4C70B21-DB2C-4360-90A9-D59D621F725D}" destId="{DE95F25E-0AEF-4687-A8B6-63D641E36D92}" srcOrd="7" destOrd="0" presId="urn:microsoft.com/office/officeart/2005/8/layout/hProcess9"/>
    <dgm:cxn modelId="{154E61C4-7199-4BA8-8D55-89B20AB54C42}" type="presParOf" srcId="{C4C70B21-DB2C-4360-90A9-D59D621F725D}" destId="{DFEBFE35-0E15-4AF8-AF9A-0343D51F6554}" srcOrd="8" destOrd="0" presId="urn:microsoft.com/office/officeart/2005/8/layout/hProcess9"/>
    <dgm:cxn modelId="{32D1E0D8-676E-4A33-BCFF-EDDED34DAFCE}" type="presParOf" srcId="{C4C70B21-DB2C-4360-90A9-D59D621F725D}" destId="{AFF94A46-A295-4F2D-9D78-B873DC6B570C}" srcOrd="9" destOrd="0" presId="urn:microsoft.com/office/officeart/2005/8/layout/hProcess9"/>
    <dgm:cxn modelId="{032B320E-2FCB-4FD8-9042-013C196A17B2}" type="presParOf" srcId="{C4C70B21-DB2C-4360-90A9-D59D621F725D}" destId="{BB6887B8-C81F-43C2-B2BC-BC2F677554B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D3F47-FF46-42D7-B1A4-28D086064846}">
      <dsp:nvSpPr>
        <dsp:cNvPr id="0" name=""/>
        <dsp:cNvSpPr/>
      </dsp:nvSpPr>
      <dsp:spPr>
        <a:xfrm>
          <a:off x="339203" y="0"/>
          <a:ext cx="4404360" cy="30182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FA2D5-DD3C-4F22-8C35-76F0CA9BE17B}">
      <dsp:nvSpPr>
        <dsp:cNvPr id="0" name=""/>
        <dsp:cNvSpPr/>
      </dsp:nvSpPr>
      <dsp:spPr>
        <a:xfrm>
          <a:off x="566737" y="905467"/>
          <a:ext cx="4048125" cy="1207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 Creation</a:t>
          </a:r>
        </a:p>
      </dsp:txBody>
      <dsp:txXfrm>
        <a:off x="625672" y="964402"/>
        <a:ext cx="3930255" cy="1089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D3F47-FF46-42D7-B1A4-28D086064846}">
      <dsp:nvSpPr>
        <dsp:cNvPr id="0" name=""/>
        <dsp:cNvSpPr/>
      </dsp:nvSpPr>
      <dsp:spPr>
        <a:xfrm>
          <a:off x="388619" y="0"/>
          <a:ext cx="4404360" cy="23262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FA2D5-DD3C-4F22-8C35-76F0CA9BE17B}">
      <dsp:nvSpPr>
        <dsp:cNvPr id="0" name=""/>
        <dsp:cNvSpPr/>
      </dsp:nvSpPr>
      <dsp:spPr>
        <a:xfrm>
          <a:off x="5566" y="697873"/>
          <a:ext cx="1667827" cy="930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Creation</a:t>
          </a:r>
        </a:p>
      </dsp:txBody>
      <dsp:txXfrm>
        <a:off x="50989" y="743296"/>
        <a:ext cx="1576981" cy="839652"/>
      </dsp:txXfrm>
    </dsp:sp>
    <dsp:sp modelId="{DE717134-80D5-4088-ABE3-0B5DEEC243ED}">
      <dsp:nvSpPr>
        <dsp:cNvPr id="0" name=""/>
        <dsp:cNvSpPr/>
      </dsp:nvSpPr>
      <dsp:spPr>
        <a:xfrm>
          <a:off x="1756886" y="697873"/>
          <a:ext cx="1667827" cy="930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Processing</a:t>
          </a:r>
        </a:p>
      </dsp:txBody>
      <dsp:txXfrm>
        <a:off x="1802309" y="743296"/>
        <a:ext cx="1576981" cy="839652"/>
      </dsp:txXfrm>
    </dsp:sp>
    <dsp:sp modelId="{7D6C4D54-5BDD-4A8D-A122-D4B8E3CF38BB}">
      <dsp:nvSpPr>
        <dsp:cNvPr id="0" name=""/>
        <dsp:cNvSpPr/>
      </dsp:nvSpPr>
      <dsp:spPr>
        <a:xfrm>
          <a:off x="3508206" y="697873"/>
          <a:ext cx="1667827" cy="930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Dataplit(70,30)</a:t>
          </a:r>
        </a:p>
      </dsp:txBody>
      <dsp:txXfrm>
        <a:off x="3553629" y="743296"/>
        <a:ext cx="1576981" cy="839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D3F47-FF46-42D7-B1A4-28D086064846}">
      <dsp:nvSpPr>
        <dsp:cNvPr id="0" name=""/>
        <dsp:cNvSpPr/>
      </dsp:nvSpPr>
      <dsp:spPr>
        <a:xfrm>
          <a:off x="388619" y="0"/>
          <a:ext cx="4404360" cy="21038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FA2D5-DD3C-4F22-8C35-76F0CA9BE17B}">
      <dsp:nvSpPr>
        <dsp:cNvPr id="0" name=""/>
        <dsp:cNvSpPr/>
      </dsp:nvSpPr>
      <dsp:spPr>
        <a:xfrm>
          <a:off x="2593" y="631147"/>
          <a:ext cx="1247328" cy="841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Creation</a:t>
          </a:r>
        </a:p>
      </dsp:txBody>
      <dsp:txXfrm>
        <a:off x="43673" y="672227"/>
        <a:ext cx="1165168" cy="759369"/>
      </dsp:txXfrm>
    </dsp:sp>
    <dsp:sp modelId="{DE717134-80D5-4088-ABE3-0B5DEEC243ED}">
      <dsp:nvSpPr>
        <dsp:cNvPr id="0" name=""/>
        <dsp:cNvSpPr/>
      </dsp:nvSpPr>
      <dsp:spPr>
        <a:xfrm>
          <a:off x="1312288" y="631147"/>
          <a:ext cx="1247328" cy="841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Processing</a:t>
          </a:r>
        </a:p>
      </dsp:txBody>
      <dsp:txXfrm>
        <a:off x="1353368" y="672227"/>
        <a:ext cx="1165168" cy="759369"/>
      </dsp:txXfrm>
    </dsp:sp>
    <dsp:sp modelId="{7D6C4D54-5BDD-4A8D-A122-D4B8E3CF38BB}">
      <dsp:nvSpPr>
        <dsp:cNvPr id="0" name=""/>
        <dsp:cNvSpPr/>
      </dsp:nvSpPr>
      <dsp:spPr>
        <a:xfrm>
          <a:off x="2621983" y="631147"/>
          <a:ext cx="1247328" cy="841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Dataplit(70,30)</a:t>
          </a:r>
        </a:p>
      </dsp:txBody>
      <dsp:txXfrm>
        <a:off x="2663063" y="672227"/>
        <a:ext cx="1165168" cy="759369"/>
      </dsp:txXfrm>
    </dsp:sp>
    <dsp:sp modelId="{2C30B8B0-82B9-4359-B148-F307F04AA952}">
      <dsp:nvSpPr>
        <dsp:cNvPr id="0" name=""/>
        <dsp:cNvSpPr/>
      </dsp:nvSpPr>
      <dsp:spPr>
        <a:xfrm>
          <a:off x="3931678" y="631147"/>
          <a:ext cx="1247328" cy="841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Building and Tuning</a:t>
          </a:r>
        </a:p>
      </dsp:txBody>
      <dsp:txXfrm>
        <a:off x="3972758" y="672227"/>
        <a:ext cx="1165168" cy="759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D3F47-FF46-42D7-B1A4-28D086064846}">
      <dsp:nvSpPr>
        <dsp:cNvPr id="0" name=""/>
        <dsp:cNvSpPr/>
      </dsp:nvSpPr>
      <dsp:spPr>
        <a:xfrm>
          <a:off x="411479" y="0"/>
          <a:ext cx="4663440" cy="12649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FA2D5-DD3C-4F22-8C35-76F0CA9BE17B}">
      <dsp:nvSpPr>
        <dsp:cNvPr id="0" name=""/>
        <dsp:cNvSpPr/>
      </dsp:nvSpPr>
      <dsp:spPr>
        <a:xfrm>
          <a:off x="368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Creation</a:t>
          </a:r>
        </a:p>
      </dsp:txBody>
      <dsp:txXfrm>
        <a:off x="25067" y="404174"/>
        <a:ext cx="826704" cy="456570"/>
      </dsp:txXfrm>
    </dsp:sp>
    <dsp:sp modelId="{DE717134-80D5-4088-ABE3-0B5DEEC243ED}">
      <dsp:nvSpPr>
        <dsp:cNvPr id="0" name=""/>
        <dsp:cNvSpPr/>
      </dsp:nvSpPr>
      <dsp:spPr>
        <a:xfrm>
          <a:off x="922280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Processing</a:t>
          </a:r>
        </a:p>
      </dsp:txBody>
      <dsp:txXfrm>
        <a:off x="946979" y="404174"/>
        <a:ext cx="826704" cy="456570"/>
      </dsp:txXfrm>
    </dsp:sp>
    <dsp:sp modelId="{7D6C4D54-5BDD-4A8D-A122-D4B8E3CF38BB}">
      <dsp:nvSpPr>
        <dsp:cNvPr id="0" name=""/>
        <dsp:cNvSpPr/>
      </dsp:nvSpPr>
      <dsp:spPr>
        <a:xfrm>
          <a:off x="1844192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Split(70,30)</a:t>
          </a:r>
        </a:p>
      </dsp:txBody>
      <dsp:txXfrm>
        <a:off x="1868891" y="404174"/>
        <a:ext cx="826704" cy="456570"/>
      </dsp:txXfrm>
    </dsp:sp>
    <dsp:sp modelId="{2C30B8B0-82B9-4359-B148-F307F04AA952}">
      <dsp:nvSpPr>
        <dsp:cNvPr id="0" name=""/>
        <dsp:cNvSpPr/>
      </dsp:nvSpPr>
      <dsp:spPr>
        <a:xfrm>
          <a:off x="2766104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Model Building and Tuning</a:t>
          </a:r>
        </a:p>
      </dsp:txBody>
      <dsp:txXfrm>
        <a:off x="2790803" y="404174"/>
        <a:ext cx="826704" cy="456570"/>
      </dsp:txXfrm>
    </dsp:sp>
    <dsp:sp modelId="{DFEBFE35-0E15-4AF8-AF9A-0343D51F6554}">
      <dsp:nvSpPr>
        <dsp:cNvPr id="0" name=""/>
        <dsp:cNvSpPr/>
      </dsp:nvSpPr>
      <dsp:spPr>
        <a:xfrm>
          <a:off x="3688016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Model selection</a:t>
          </a:r>
        </a:p>
      </dsp:txBody>
      <dsp:txXfrm>
        <a:off x="3712715" y="404174"/>
        <a:ext cx="826704" cy="456570"/>
      </dsp:txXfrm>
    </dsp:sp>
    <dsp:sp modelId="{BB6887B8-C81F-43C2-B2BC-BC2F677554B4}">
      <dsp:nvSpPr>
        <dsp:cNvPr id="0" name=""/>
        <dsp:cNvSpPr/>
      </dsp:nvSpPr>
      <dsp:spPr>
        <a:xfrm>
          <a:off x="4609928" y="379475"/>
          <a:ext cx="876102" cy="505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Model Evaluation</a:t>
          </a:r>
        </a:p>
      </dsp:txBody>
      <dsp:txXfrm>
        <a:off x="4634627" y="404174"/>
        <a:ext cx="826704" cy="45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IN" sz="1100" dirty="0">
              <a:effectLst/>
              <a:latin typeface="Century Gothic" panose="020B0502020202020204" pitchFamily="34" charset="0"/>
              <a:ea typeface="Arial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2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91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D1D5DB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36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3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IN" b="0" i="0" dirty="0">
              <a:solidFill>
                <a:srgbClr val="D1D5DB"/>
              </a:solidFill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1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IN" sz="11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40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N" sz="1200" b="0" i="0" dirty="0">
              <a:solidFill>
                <a:srgbClr val="D1D5DB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6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en-IN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90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IN" sz="11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81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8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en-US" sz="11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3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endParaRPr lang="en-IN" sz="12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endParaRPr lang="en-IN" b="0" i="0" dirty="0">
              <a:solidFill>
                <a:srgbClr val="D1D5DB"/>
              </a:solidFill>
              <a:effectLst/>
              <a:latin typeface="Century Gothic" panose="020B0502020202020204" pitchFamily="34" charset="0"/>
              <a:cs typeface="Latha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n-IN" sz="1200" dirty="0">
              <a:effectLst/>
              <a:latin typeface="Century Gothic" panose="020B0502020202020204" pitchFamily="34" charset="0"/>
              <a:ea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effectLst/>
              <a:latin typeface="Century Gothic" panose="020B0502020202020204" pitchFamily="34" charset="0"/>
              <a:ea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74F3C-4992-DD4C-AF40-F76A7427B6EB}"/>
              </a:ext>
            </a:extLst>
          </p:cNvPr>
          <p:cNvSpPr/>
          <p:nvPr userDrawn="1"/>
        </p:nvSpPr>
        <p:spPr>
          <a:xfrm>
            <a:off x="0" y="-1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8BA67-C8CF-AB46-BF72-175CE0C46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4642" y="2005401"/>
            <a:ext cx="2815533" cy="26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04AFC1-E873-E148-847B-FFF4DD6EBA4F}"/>
              </a:ext>
            </a:extLst>
          </p:cNvPr>
          <p:cNvSpPr/>
          <p:nvPr userDrawn="1"/>
        </p:nvSpPr>
        <p:spPr>
          <a:xfrm>
            <a:off x="0" y="-125896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D5E85-9BBB-404D-BCF8-F4DA489224BF}"/>
              </a:ext>
            </a:extLst>
          </p:cNvPr>
          <p:cNvSpPr/>
          <p:nvPr userDrawn="1"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F2B368-F406-6242-8DCD-AD945C42F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586C1A8-BA03-394A-BFB7-5225359A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F6AD1A-9583-9941-BA40-B8DB7AA5FB61}"/>
              </a:ext>
            </a:extLst>
          </p:cNvPr>
          <p:cNvSpPr/>
          <p:nvPr userDrawn="1"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B7BFEF-7CB8-7748-BA62-67047417C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8055" y="159160"/>
            <a:ext cx="837378" cy="78155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9686-D927-5044-BEB7-31718992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8CFE-BD95-0E49-8595-D6AC4F4C0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5C06-7B28-F84B-B6DF-72F35317E6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9CEB8D-B9A4-7249-A618-1FFCB6E3C71A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C075EC-9917-254A-B858-BD457CFA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67638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47D089-7342-3445-BF50-85DF6D94B4DD}"/>
              </a:ext>
            </a:extLst>
          </p:cNvPr>
          <p:cNvSpPr/>
          <p:nvPr userDrawn="1"/>
        </p:nvSpPr>
        <p:spPr>
          <a:xfrm>
            <a:off x="0" y="0"/>
            <a:ext cx="12192000" cy="6911009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685423-FE9D-E349-B420-17A8AA1072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30625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A19B5-6295-184F-95AC-8494FA2F73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9967" y="2476500"/>
            <a:ext cx="2310784" cy="215673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2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41877-C15E-9E4B-846A-9F81BCD8B4E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78055" y="159161"/>
            <a:ext cx="837378" cy="7815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2F8D92-7D98-734E-8602-93AFF8519A88}"/>
              </a:ext>
            </a:extLst>
          </p:cNvPr>
          <p:cNvSpPr/>
          <p:nvPr userDrawn="1"/>
        </p:nvSpPr>
        <p:spPr>
          <a:xfrm>
            <a:off x="12130601" y="1"/>
            <a:ext cx="7455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4751-8AA4-804A-A9E7-642F0704DBD0}"/>
              </a:ext>
            </a:extLst>
          </p:cNvPr>
          <p:cNvSpPr/>
          <p:nvPr userDrawn="1"/>
        </p:nvSpPr>
        <p:spPr>
          <a:xfrm>
            <a:off x="-1" y="6782348"/>
            <a:ext cx="12192001" cy="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2" r:id="rId4"/>
    <p:sldLayoutId id="2147483652" r:id="rId5"/>
    <p:sldLayoutId id="2147483654" r:id="rId6"/>
    <p:sldLayoutId id="2147483655" r:id="rId7"/>
    <p:sldLayoutId id="2147483663" r:id="rId8"/>
    <p:sldLayoutId id="2147483665" r:id="rId9"/>
  </p:sldLayoutIdLst>
  <p:transition spd="slow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37880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AA5-BBB4-0D45-A302-9F99693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Implementation​ Stages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ED28-3419-4049-A63C-DD1CA67F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4E16-A91B-BA47-BB6A-35541516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907E04-743E-3EC1-E57E-EB5378EC1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403"/>
            <a:ext cx="10515600" cy="318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8637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AA5-BBB4-0D45-A302-9F99693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Creation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EC47-10D5-E42F-F1B4-DC6D58E48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Manually Capture Process​</a:t>
            </a:r>
          </a:p>
          <a:p>
            <a:r>
              <a:rPr lang="en-US" b="0" dirty="0"/>
              <a:t>Help of </a:t>
            </a:r>
            <a:r>
              <a:rPr lang="en-US" b="0" dirty="0" err="1"/>
              <a:t>TeachableMachine</a:t>
            </a:r>
            <a:r>
              <a:rPr lang="en-US" b="0" dirty="0"/>
              <a:t> </a:t>
            </a:r>
          </a:p>
          <a:p>
            <a:r>
              <a:rPr lang="en-US" b="0" dirty="0"/>
              <a:t>Google Drive </a:t>
            </a:r>
          </a:p>
          <a:p>
            <a:r>
              <a:rPr lang="en-US" b="0" dirty="0"/>
              <a:t>Each Alphabet images stored in Each folder in Google Drive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ED28-3419-4049-A63C-DD1CA67F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4E16-A91B-BA47-BB6A-35541516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A4C772-897D-548C-B415-3789A36A7E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580218"/>
              </p:ext>
            </p:extLst>
          </p:nvPr>
        </p:nvGraphicFramePr>
        <p:xfrm>
          <a:off x="6172200" y="1825625"/>
          <a:ext cx="5181600" cy="301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00161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AC9-D361-364B-B496-8A50E94C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E8BC-2D83-174C-84A1-C4CA3DB621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/>
              <a:t>Project Hosting and Dataset Access​</a:t>
            </a:r>
          </a:p>
          <a:p>
            <a:r>
              <a:rPr lang="en-US" b="0" dirty="0"/>
              <a:t>A custom function employed to read, label and resize the images</a:t>
            </a:r>
          </a:p>
          <a:p>
            <a:r>
              <a:rPr lang="en-US" b="0" dirty="0"/>
              <a:t>One Hot Encoding to convert Images to binary format of 0 &amp; 1​</a:t>
            </a:r>
          </a:p>
          <a:p>
            <a:r>
              <a:rPr lang="en-US" b="0" dirty="0"/>
              <a:t>The dataset is split into training and testing sets, ensuring a balanced distribution of classes.​</a:t>
            </a:r>
          </a:p>
          <a:p>
            <a:r>
              <a:rPr lang="en-US" b="0" dirty="0"/>
              <a:t>Dataset shape : (12974, 120, 120, 3)</a:t>
            </a:r>
          </a:p>
          <a:p>
            <a:r>
              <a:rPr lang="en-US" b="0" dirty="0"/>
              <a:t>Total Images used for Training - 9081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E63E-F5E3-2648-BAFC-5980C12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E28F-0853-BD40-A8BA-747A1B4B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6EC2B2-8478-F3C7-72C2-193B9D7623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1652443"/>
              </p:ext>
            </p:extLst>
          </p:nvPr>
        </p:nvGraphicFramePr>
        <p:xfrm>
          <a:off x="6172200" y="1825625"/>
          <a:ext cx="5181600" cy="232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3698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AC9-D361-364B-B496-8A50E94C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E8BC-2D83-174C-84A1-C4CA3DB621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Convolutional Neural Networks(CNN)</a:t>
            </a:r>
          </a:p>
          <a:p>
            <a:r>
              <a:rPr lang="en-US" b="0" dirty="0"/>
              <a:t>CNN with Image Augmentation</a:t>
            </a:r>
          </a:p>
          <a:p>
            <a:r>
              <a:rPr lang="en-US" b="0" dirty="0"/>
              <a:t>Pretrained Model - </a:t>
            </a:r>
            <a:r>
              <a:rPr lang="en-US" b="0" dirty="0" err="1"/>
              <a:t>ResNET</a:t>
            </a:r>
            <a:endParaRPr lang="en-US" b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E63E-F5E3-2648-BAFC-5980C12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E28F-0853-BD40-A8BA-747A1B4B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0ED7B9-9BA8-B79F-B4FB-894517D9B8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134095"/>
              </p:ext>
            </p:extLst>
          </p:nvPr>
        </p:nvGraphicFramePr>
        <p:xfrm>
          <a:off x="6172200" y="1825625"/>
          <a:ext cx="5181600" cy="210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450699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40B691-C125-E564-8148-759489A9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﻿A labelled dataset of sign language images is required for training.</a:t>
            </a:r>
          </a:p>
          <a:p>
            <a:r>
              <a:rPr lang="en-US" b="0" dirty="0"/>
              <a:t>﻿CNN learns to extract relevant features that distinguish different signs.</a:t>
            </a:r>
          </a:p>
          <a:p>
            <a:r>
              <a:rPr lang="en-US" b="0" dirty="0"/>
              <a:t>﻿During training, the model adjusts its parameters using optimization techniques like backpropagation to minimize the difference between predicted and actual labels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14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191600" y="520027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diagram of a network of squares&#10;&#10;Description automatically generated">
            <a:extLst>
              <a:ext uri="{FF2B5EF4-FFF2-40B4-BE49-F238E27FC236}">
                <a16:creationId xmlns:a16="http://schemas.microsoft.com/office/drawing/2014/main" id="{FA5DDE5F-DFD3-A10A-CFBE-B90A8C14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0" y="4070205"/>
            <a:ext cx="10390800" cy="21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17037-979C-5F72-F0EE-607255C3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108385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AC9-D361-364B-B496-8A50E94C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CNN Design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D13088-B39D-239A-C67B-E81406EE5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0" dirty="0"/>
              <a:t>model = Sequential()</a:t>
            </a: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(Conv2D(16, (3,3), </a:t>
            </a:r>
            <a:r>
              <a:rPr lang="en-US" sz="1400" b="0" dirty="0" err="1"/>
              <a:t>input_shape</a:t>
            </a:r>
            <a:r>
              <a:rPr lang="en-US" sz="1400" b="0" dirty="0"/>
              <a:t>=(120, 120, 3)))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(Activation('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(MaxPoling2D((2, 2)))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(Conv2D(32, (3, 3)))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(Activation('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(MaxPooling2D((2, 2)))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(Conv2D(64, (3, 3)))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(Activation('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(MaxPooling2D((2, 2)))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b="0" dirty="0"/>
            </a:br>
            <a:endParaRPr lang="en-US" sz="1400" b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331C37-D1FF-7D82-C662-BB02CFFCC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(Conv2D(128, (3, 3)))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(Activation('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(MaxPooling2D((2, 2)))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(Conv2D(256, (3, 3)))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(Activation('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(MaxPooling2D((2, 2)))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E63E-F5E3-2648-BAFC-5980C12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71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BD27-9DB5-8FDB-5D12-94A5BA1A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494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(Flatten())</a:t>
            </a:r>
          </a:p>
          <a:p>
            <a:pPr marL="0" indent="0">
              <a:buNone/>
            </a:pP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(Dense(64, activation='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(Dropout(0.2)) # Added a dropout layer for regularization</a:t>
            </a:r>
          </a:p>
          <a:p>
            <a:pPr marL="0" indent="0">
              <a:buNone/>
            </a:pPr>
            <a:br>
              <a:rPr lang="en-US" sz="1400" b="0" dirty="0"/>
            </a:br>
            <a:r>
              <a:rPr lang="en-US" sz="1400" b="0" dirty="0" err="1"/>
              <a:t>model.add</a:t>
            </a:r>
            <a:r>
              <a:rPr lang="en-US" sz="1400" b="0" dirty="0"/>
              <a:t>(Dense(128, activation='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(Dropout(0.2))</a:t>
            </a:r>
          </a:p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(Dense(256, activation='</a:t>
            </a:r>
            <a:r>
              <a:rPr lang="en-US" sz="1400" b="0" dirty="0" err="1"/>
              <a:t>relu</a:t>
            </a:r>
            <a:r>
              <a:rPr lang="en-US" sz="1400" b="0" dirty="0"/>
              <a:t>'))</a:t>
            </a:r>
          </a:p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(Dropout(0.2))</a:t>
            </a:r>
          </a:p>
          <a:p>
            <a:pPr marL="0" indent="0">
              <a:buNone/>
            </a:pPr>
            <a:r>
              <a:rPr lang="en-US" sz="1400" b="0" dirty="0" err="1"/>
              <a:t>model.add</a:t>
            </a:r>
            <a:r>
              <a:rPr lang="en-US" sz="1400" b="0" dirty="0"/>
              <a:t>(Dense(26, activation='</a:t>
            </a:r>
            <a:r>
              <a:rPr lang="en-US" sz="1400" b="0" dirty="0" err="1"/>
              <a:t>softmax</a:t>
            </a:r>
            <a:r>
              <a:rPr lang="en-US" sz="1400" b="0" dirty="0"/>
              <a:t>’))</a:t>
            </a:r>
          </a:p>
          <a:p>
            <a:pPr marL="0" indent="0">
              <a:buNone/>
            </a:pPr>
            <a:r>
              <a:rPr lang="en-US" sz="1400" b="0" dirty="0"/>
              <a:t>from </a:t>
            </a:r>
            <a:r>
              <a:rPr lang="en-US" sz="1400" b="0" dirty="0" err="1"/>
              <a:t>tensorflow.keras.callbacks</a:t>
            </a:r>
            <a:r>
              <a:rPr lang="en-US" sz="1400" b="0" dirty="0"/>
              <a:t> import </a:t>
            </a:r>
            <a:r>
              <a:rPr lang="en-US" sz="1400" b="0" dirty="0" err="1"/>
              <a:t>EarlyStopping</a:t>
            </a:r>
            <a:endParaRPr lang="en-US" sz="1400" b="0" dirty="0"/>
          </a:p>
          <a:p>
            <a:pPr marL="0" indent="0">
              <a:buNone/>
            </a:pPr>
            <a:r>
              <a:rPr lang="en-US" sz="1400" b="0" dirty="0" err="1"/>
              <a:t>early_stop</a:t>
            </a:r>
            <a:r>
              <a:rPr lang="en-US" sz="1400" b="0" dirty="0"/>
              <a:t> = </a:t>
            </a:r>
            <a:r>
              <a:rPr lang="en-US" sz="1400" b="0" dirty="0" err="1"/>
              <a:t>EarlyStopping</a:t>
            </a:r>
            <a:r>
              <a:rPr lang="en-US" sz="1400" b="0" dirty="0"/>
              <a:t>(monitor='</a:t>
            </a:r>
            <a:r>
              <a:rPr lang="en-US" sz="1400" b="0" dirty="0" err="1"/>
              <a:t>val_loss',patience</a:t>
            </a:r>
            <a:r>
              <a:rPr lang="en-US" sz="1400" b="0" dirty="0"/>
              <a:t>=2)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endParaRPr lang="en-US" sz="1400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8F36-72E2-DC5C-6E35-46012BC0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ADBB-19EB-3822-EFE2-FAE97AE7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789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Results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17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191600" y="520027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ABE77-B8D8-0A17-42D4-1C1EFC12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8" y="1193847"/>
            <a:ext cx="5709071" cy="4438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98AB7-4B31-BCE8-C0B4-FDE464585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25716"/>
            <a:ext cx="5709071" cy="43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Results –Confusion matrix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18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191600" y="520027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5F928-9611-C5D2-EFA4-300AB665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748" y="2063107"/>
            <a:ext cx="1741512" cy="136589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91F0F4-F3D1-59F6-908C-2E6A37F9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831327"/>
            <a:ext cx="8446718" cy="56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6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27BC-630B-8445-4C6B-AE558F6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CNN with Image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F50C-C44E-4CF2-98C8-90BCFA949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849" y="1825625"/>
            <a:ext cx="5747951" cy="4351338"/>
          </a:xfrm>
        </p:spPr>
        <p:txBody>
          <a:bodyPr/>
          <a:lstStyle/>
          <a:p>
            <a:r>
              <a:rPr lang="en-US" b="0" dirty="0" err="1"/>
              <a:t>ImageDataGenerator</a:t>
            </a:r>
            <a:r>
              <a:rPr lang="en-US" b="0" dirty="0"/>
              <a:t>(</a:t>
            </a:r>
            <a:r>
              <a:rPr lang="en-US" b="0" dirty="0" err="1"/>
              <a:t>rotation_range</a:t>
            </a:r>
            <a:r>
              <a:rPr lang="en-US" b="0" dirty="0"/>
              <a:t>=20, </a:t>
            </a:r>
            <a:r>
              <a:rPr lang="en-US" b="0" dirty="0" err="1"/>
              <a:t>width_shift_range</a:t>
            </a:r>
            <a:r>
              <a:rPr lang="en-US" b="0" dirty="0"/>
              <a:t>=0.2,height_shift_range=0.2, </a:t>
            </a:r>
            <a:r>
              <a:rPr lang="en-US" b="0" dirty="0" err="1"/>
              <a:t>shear_range</a:t>
            </a:r>
            <a:r>
              <a:rPr lang="en-US" b="0" dirty="0"/>
              <a:t>=0.2, </a:t>
            </a:r>
            <a:r>
              <a:rPr lang="en-US" b="0" dirty="0" err="1"/>
              <a:t>zoom_range</a:t>
            </a:r>
            <a:r>
              <a:rPr lang="en-US" b="0" dirty="0"/>
              <a:t>=0.2, </a:t>
            </a:r>
            <a:r>
              <a:rPr lang="en-US" b="0" dirty="0" err="1"/>
              <a:t>horizontal_flip</a:t>
            </a:r>
            <a:r>
              <a:rPr lang="en-US" b="0" dirty="0"/>
              <a:t>=True,</a:t>
            </a:r>
          </a:p>
          <a:p>
            <a:pPr marL="0" indent="0">
              <a:buNone/>
            </a:pPr>
            <a:r>
              <a:rPr lang="en-US" b="0" dirty="0" err="1"/>
              <a:t>fill_mode</a:t>
            </a:r>
            <a:r>
              <a:rPr lang="en-US" b="0" dirty="0"/>
              <a:t>='nearest’ )</a:t>
            </a:r>
          </a:p>
          <a:p>
            <a:r>
              <a:rPr lang="en-US" b="0" dirty="0"/>
              <a:t>Similar settings of Model 1 followed in addition to </a:t>
            </a:r>
          </a:p>
          <a:p>
            <a:pPr lvl="1"/>
            <a:r>
              <a:rPr lang="en-US" dirty="0"/>
              <a:t>L2 Regularization</a:t>
            </a:r>
          </a:p>
          <a:p>
            <a:pPr lvl="1"/>
            <a:r>
              <a:rPr lang="en-US" b="0" dirty="0"/>
              <a:t>Batch Normalization</a:t>
            </a:r>
          </a:p>
          <a:p>
            <a:pPr lvl="1"/>
            <a:r>
              <a:rPr lang="en-US" dirty="0"/>
              <a:t>Dropout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13E0-8DE6-056D-C262-1705574A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F9D9-EF0A-CF66-7D18-207C9A4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Employing Data Augmentation for Recognition of Hand Gestures Using Deep  Learning | SpringerLink">
            <a:extLst>
              <a:ext uri="{FF2B5EF4-FFF2-40B4-BE49-F238E27FC236}">
                <a16:creationId xmlns:a16="http://schemas.microsoft.com/office/drawing/2014/main" id="{81894138-8BBC-B0A7-D39B-BE3D370DC4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52" y="1825625"/>
            <a:ext cx="43768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206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339EF-66DA-EF44-AE21-EF3805B83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American Alphabet Sign Languages Detection         </a:t>
            </a:r>
            <a:r>
              <a:rPr lang="en-US" sz="1800" dirty="0"/>
              <a:t>(</a:t>
            </a:r>
            <a:r>
              <a:rPr lang="en-US" sz="1800" dirty="0">
                <a:effectLst/>
                <a:ea typeface="Arial" panose="020B0604020202020204" pitchFamily="34" charset="0"/>
              </a:rPr>
              <a:t>MIS-64061-003</a:t>
            </a:r>
            <a:r>
              <a:rPr lang="en-US" sz="1800" dirty="0"/>
              <a:t>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753CC30-CEC5-5043-B107-DC6C2DF468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89221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Presented by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Jyothsna Peddireddigari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Pranay Kumar </a:t>
            </a:r>
            <a:r>
              <a:rPr lang="en-US" dirty="0" err="1">
                <a:solidFill>
                  <a:schemeClr val="bg1"/>
                </a:solidFill>
              </a:rPr>
              <a:t>Kodeboyina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Ramya Krishna </a:t>
            </a:r>
            <a:r>
              <a:rPr lang="en-US" dirty="0" err="1">
                <a:solidFill>
                  <a:schemeClr val="bg1"/>
                </a:solidFill>
              </a:rPr>
              <a:t>Singavarapu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Venkateswara Rao </a:t>
            </a:r>
            <a:r>
              <a:rPr lang="en-US" dirty="0" err="1">
                <a:solidFill>
                  <a:schemeClr val="bg1"/>
                </a:solidFill>
              </a:rPr>
              <a:t>Jammula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 descr="American Sign Language Recognition using Deep Learning">
            <a:extLst>
              <a:ext uri="{FF2B5EF4-FFF2-40B4-BE49-F238E27FC236}">
                <a16:creationId xmlns:a16="http://schemas.microsoft.com/office/drawing/2014/main" id="{F855DFB2-D453-3405-C2CE-3267243D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389" y="4748706"/>
            <a:ext cx="4354108" cy="197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4619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Results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20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191600" y="520027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FBC2F-330E-7EA7-5051-F6549118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0" y="1500277"/>
            <a:ext cx="5900593" cy="447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E459D-BD00-93C7-A877-23AB7FEF7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19" y="1500277"/>
            <a:ext cx="5849043" cy="4470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44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Results –Confusion matrix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21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191600" y="520027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93331-C031-603F-400A-C23E4B1D1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831327"/>
            <a:ext cx="7352145" cy="5617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797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2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Pre-trained model: </a:t>
            </a:r>
            <a:r>
              <a:rPr lang="en-US" dirty="0" err="1"/>
              <a:t>ResNet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AE9840-9BE5-5D1A-A389-6B5B35F35F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ResNet</a:t>
            </a:r>
            <a:r>
              <a:rPr lang="en-US" b="0" dirty="0"/>
              <a:t> solves the problem of Vanishing gradient in CNN using skip connections</a:t>
            </a:r>
          </a:p>
          <a:p>
            <a:r>
              <a:rPr lang="en-US" b="0" dirty="0"/>
              <a:t>Transfer Learning: </a:t>
            </a:r>
            <a:r>
              <a:rPr lang="en-US" b="0" dirty="0" err="1"/>
              <a:t>ResNet's</a:t>
            </a:r>
            <a:r>
              <a:rPr lang="en-US" b="0" dirty="0"/>
              <a:t> pretrained models generalize well, enhancing performance with less labeled data.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15C8-FD5C-5960-F397-5284C396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/>
              <a:t>Pretrained Models: Resnet50 and ResNet101V2</a:t>
            </a:r>
          </a:p>
          <a:p>
            <a:r>
              <a:rPr lang="en-US" b="0" dirty="0"/>
              <a:t>Second version of </a:t>
            </a:r>
            <a:r>
              <a:rPr lang="en-US" b="0" dirty="0" err="1"/>
              <a:t>ResNet</a:t>
            </a:r>
            <a:r>
              <a:rPr lang="en-US" b="0" dirty="0"/>
              <a:t> with 101 layers performed the best</a:t>
            </a:r>
          </a:p>
          <a:p>
            <a:r>
              <a:rPr lang="en-US" b="0" dirty="0"/>
              <a:t>Prominent model trained on </a:t>
            </a:r>
            <a:r>
              <a:rPr lang="en-US" b="0" dirty="0" err="1"/>
              <a:t>Imagenet</a:t>
            </a:r>
            <a:r>
              <a:rPr lang="en-US" b="0" dirty="0"/>
              <a:t>(14 million images)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000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Model Building –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29028-E351-106D-411F-DC828F03036C}"/>
              </a:ext>
            </a:extLst>
          </p:cNvPr>
          <p:cNvSpPr txBox="1"/>
          <p:nvPr/>
        </p:nvSpPr>
        <p:spPr>
          <a:xfrm>
            <a:off x="166928" y="804608"/>
            <a:ext cx="111405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base_model = ResNet101V2(weights='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',pooling='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',classes=26,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include_top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=(120, 120, 3))</a:t>
            </a:r>
          </a:p>
          <a:p>
            <a:b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Freeze the layers in the base model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layer in base_model.layers: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layer.trainable = False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86928" y="1"/>
            <a:ext cx="10170800" cy="957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Model Performance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492881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 descr="A table of number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F12ADFF-B78E-7E6F-B059-6C44E6E5C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" y="1102787"/>
            <a:ext cx="11045469" cy="362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2667"/>
              </a:spcBef>
              <a:spcAft>
                <a:spcPts val="800"/>
              </a:spcAft>
            </a:pPr>
            <a:r>
              <a:rPr lang="en-US" kern="0" dirty="0">
                <a:effectLst/>
              </a:rPr>
              <a:t>Recommendations</a:t>
            </a:r>
            <a:endParaRPr lang="en-IN" kern="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C8E3-4BA6-F6B3-98CC-627F7F5E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Experiment with Hyperparameters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Model Deployment And Feedback loop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25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492881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7562338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2667"/>
              </a:spcBef>
              <a:spcAft>
                <a:spcPts val="800"/>
              </a:spcAft>
            </a:pPr>
            <a:r>
              <a:rPr lang="en-US" sz="3200" dirty="0"/>
              <a:t>Conclusions</a:t>
            </a:r>
            <a:endParaRPr lang="en-IN" sz="32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26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4928813"/>
            <a:ext cx="10390800" cy="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F6F788-B85D-5348-6A1D-64EFACEBFE64}"/>
              </a:ext>
            </a:extLst>
          </p:cNvPr>
          <p:cNvGraphicFramePr>
            <a:graphicFrameLocks noGrp="1"/>
          </p:cNvGraphicFramePr>
          <p:nvPr/>
        </p:nvGraphicFramePr>
        <p:xfrm>
          <a:off x="1457255" y="2749930"/>
          <a:ext cx="9277489" cy="3005283"/>
        </p:xfrm>
        <a:graphic>
          <a:graphicData uri="http://schemas.openxmlformats.org/drawingml/2006/table">
            <a:tbl>
              <a:tblPr firstRow="1" firstCol="1" bandRow="1"/>
              <a:tblGrid>
                <a:gridCol w="2906119">
                  <a:extLst>
                    <a:ext uri="{9D8B030D-6E8A-4147-A177-3AD203B41FA5}">
                      <a16:colId xmlns:a16="http://schemas.microsoft.com/office/drawing/2014/main" val="1809747088"/>
                    </a:ext>
                  </a:extLst>
                </a:gridCol>
                <a:gridCol w="3278543">
                  <a:extLst>
                    <a:ext uri="{9D8B030D-6E8A-4147-A177-3AD203B41FA5}">
                      <a16:colId xmlns:a16="http://schemas.microsoft.com/office/drawing/2014/main" val="187458153"/>
                    </a:ext>
                  </a:extLst>
                </a:gridCol>
                <a:gridCol w="3092827">
                  <a:extLst>
                    <a:ext uri="{9D8B030D-6E8A-4147-A177-3AD203B41FA5}">
                      <a16:colId xmlns:a16="http://schemas.microsoft.com/office/drawing/2014/main" val="1417623743"/>
                    </a:ext>
                  </a:extLst>
                </a:gridCol>
              </a:tblGrid>
              <a:tr h="443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Accuracy (%)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Accuracy (%)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22527"/>
                  </a:ext>
                </a:extLst>
              </a:tr>
              <a:tr h="764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Convolutional Neural Networks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15000"/>
                        </a:lnSpc>
                      </a:pPr>
                      <a:r>
                        <a:rPr lang="en-IN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90.6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97.8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9646"/>
                  </a:ext>
                </a:extLst>
              </a:tr>
              <a:tr h="1163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Convolutional Neural Networks with Image Augmentation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81.5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95.7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94753908"/>
                  </a:ext>
                </a:extLst>
              </a:tr>
              <a:tr h="6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Pretrained model – 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</a:t>
                      </a: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101v2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99.96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713804053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EAF871-D751-4B7F-28C3-B00A85AD083F}"/>
              </a:ext>
            </a:extLst>
          </p:cNvPr>
          <p:cNvGraphicFramePr/>
          <p:nvPr/>
        </p:nvGraphicFramePr>
        <p:xfrm>
          <a:off x="6219568" y="1027906"/>
          <a:ext cx="5486400" cy="126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01853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F70C7-DE0D-2F43-BA52-5B33FFAA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241077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6938A-5080-CA4B-8877-952BD27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American Sign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EF562-DB42-664E-BC31-4521F777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​Visual language used by American deaf and hard hearing communities.  ​</a:t>
            </a:r>
          </a:p>
          <a:p>
            <a:r>
              <a:rPr lang="en-US" b="0" dirty="0"/>
              <a:t>Combination of handshapes, facial expressions, body movements, and spatial grammar ​</a:t>
            </a:r>
          </a:p>
          <a:p>
            <a:r>
              <a:rPr lang="en-US" b="0" dirty="0"/>
              <a:t>Not merely a series of gestures​</a:t>
            </a:r>
          </a:p>
          <a:p>
            <a:pPr lvl="1"/>
            <a:r>
              <a:rPr lang="en-US" dirty="0"/>
              <a:t>Language rich in nuances​</a:t>
            </a:r>
          </a:p>
          <a:p>
            <a:pPr lvl="1"/>
            <a:r>
              <a:rPr lang="en-US" dirty="0"/>
              <a:t>Expression of complex thoughts, emotions, and concepts​</a:t>
            </a:r>
          </a:p>
          <a:p>
            <a:r>
              <a:rPr lang="en-US" b="0" dirty="0"/>
              <a:t>Distinctive from English grammar. ​</a:t>
            </a:r>
          </a:p>
          <a:p>
            <a:r>
              <a:rPr lang="en-US" b="0" dirty="0"/>
              <a:t>It has a subject-comment structure, in which the topic is presented first, followed by comments or additional details ​</a:t>
            </a:r>
          </a:p>
          <a:p>
            <a:r>
              <a:rPr lang="en-US" b="0" dirty="0"/>
              <a:t>Emphasizes space and movement usage, making it a unique and powerful mode of communication.​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7704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fld id="{00000000-1234-1234-1234-123412341234}" type="slidenum">
              <a:rPr lang="en" smtClean="0"/>
              <a:pPr/>
              <a:t>4</a:t>
            </a:fld>
            <a:endParaRPr/>
          </a:p>
        </p:txBody>
      </p:sp>
      <p:pic>
        <p:nvPicPr>
          <p:cNvPr id="2050" name="Picture 2" descr="Sensors | Free Full-Text | American Sign Language Recognition Using Leap  Motion Controller with Machine Learning Approach">
            <a:extLst>
              <a:ext uri="{FF2B5EF4-FFF2-40B4-BE49-F238E27FC236}">
                <a16:creationId xmlns:a16="http://schemas.microsoft.com/office/drawing/2014/main" id="{3C474579-8F4D-623F-4855-A0B68287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99" y="75763"/>
            <a:ext cx="8470709" cy="66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AA5-BBB4-0D45-A302-9F99693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236D-97AC-9447-89FE-5A610CF9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project aims to create a tool that assists children with varying degrees of hearing impairment in </a:t>
            </a:r>
            <a:r>
              <a:rPr lang="en-US" dirty="0"/>
              <a:t>recognizing</a:t>
            </a:r>
            <a:r>
              <a:rPr lang="en-US" b="0" dirty="0"/>
              <a:t> </a:t>
            </a:r>
            <a:r>
              <a:rPr lang="en-US" dirty="0"/>
              <a:t>alphabets</a:t>
            </a:r>
            <a:r>
              <a:rPr lang="en-US" b="0" dirty="0"/>
              <a:t> through American Sign Language gestures. </a:t>
            </a:r>
          </a:p>
          <a:p>
            <a:r>
              <a:rPr lang="en-US" b="0" dirty="0"/>
              <a:t>Leveraging convolutional neural networks for accurate and efficient gesture identification. </a:t>
            </a:r>
          </a:p>
          <a:p>
            <a:r>
              <a:rPr lang="en-US" b="0" dirty="0"/>
              <a:t>The overarching goal is to provide a user-friendly and accessible solution that enhances communication for children with hearing impairment.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ED28-3419-4049-A63C-DD1CA67F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4E16-A91B-BA47-BB6A-35541516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831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AA5-BBB4-0D45-A302-9F99693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Language Recognition Models​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ED28-3419-4049-A63C-DD1CA67F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4E16-A91B-BA47-BB6A-35541516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66217-75C9-0F1E-A75A-707A1CDF1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082006"/>
            <a:ext cx="58864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216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7948-914B-F6F4-E4C4-6482B0F5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747E-3652-387F-AE53-9E08DBF4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IN" b="0" dirty="0">
                <a:effectLst/>
                <a:ea typeface="Calibri" panose="020F0502020204030204" pitchFamily="34" charset="0"/>
              </a:rPr>
              <a:t>The training dataset is representative of the real-world scenarios the model will encounter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</a:pPr>
            <a:r>
              <a:rPr lang="en-IN" sz="2400" dirty="0">
                <a:effectLst/>
                <a:ea typeface="Calibri" panose="020F0502020204030204" pitchFamily="34" charset="0"/>
              </a:rPr>
              <a:t>Sufficiently captures the diversity of objects, backgrounds, and conditions.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IN" b="0" dirty="0">
                <a:effectLst/>
                <a:ea typeface="Calibri" panose="020F0502020204030204" pitchFamily="34" charset="0"/>
              </a:rPr>
              <a:t>Annotations provided in the training data are accurate, consistent, and properly align with the objects.</a:t>
            </a:r>
            <a:endParaRPr lang="en-US" b="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F255-6710-FD34-E544-FBC7EB62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56B0-BCBA-4E65-B825-1748B44F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491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F3F-70EC-E852-352B-65BE8F5A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Dependencies -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3B4E-4984-ADDF-24B5-7C5F4983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Keras is an Open source software library that provides a Python interface for artificial neural networks.</a:t>
            </a:r>
          </a:p>
          <a:p>
            <a:r>
              <a:rPr lang="en-US" b="0" dirty="0"/>
              <a:t>Keras is a popular deep learning framework widely used for various machine learning tasks, including sign language recognition.</a:t>
            </a:r>
          </a:p>
          <a:p>
            <a:r>
              <a:rPr lang="en-US" b="0" dirty="0"/>
              <a:t>Reasons for choosing library - Interface, support for convolutional neural networks, and extensive optimization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7D2D-E41F-9B87-65BF-6222EB14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F57D-98C5-91AC-A3B6-26BA469C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Autoencoders with Keras, TensorFlow, and Deep Learning - PyImageSearch">
            <a:extLst>
              <a:ext uri="{FF2B5EF4-FFF2-40B4-BE49-F238E27FC236}">
                <a16:creationId xmlns:a16="http://schemas.microsoft.com/office/drawing/2014/main" id="{F50AD561-36B7-015E-03EC-68632EFD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95" y="2433546"/>
            <a:ext cx="1373604" cy="9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xioms | Free Full-Text | Optimization of Convolutional Neural Networks  Architectures Using PSO for Sign Language Recognition">
            <a:extLst>
              <a:ext uri="{FF2B5EF4-FFF2-40B4-BE49-F238E27FC236}">
                <a16:creationId xmlns:a16="http://schemas.microsoft.com/office/drawing/2014/main" id="{9A1BC1D1-A627-E2B8-E8AA-3CFEB219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83" y="4241209"/>
            <a:ext cx="5410201" cy="18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3098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F3F-70EC-E852-352B-65BE8F5A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Dependencies -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3B4E-4984-ADDF-24B5-7C5F4983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OpenCV is a library of programming functions mainly for real-time computer vision.</a:t>
            </a:r>
          </a:p>
          <a:p>
            <a:r>
              <a:rPr lang="en-US" b="0" dirty="0"/>
              <a:t>Python library to perform image processing and computer vision tasks.</a:t>
            </a:r>
          </a:p>
          <a:p>
            <a:r>
              <a:rPr lang="en-US" b="0" dirty="0"/>
              <a:t>Offers a rich set of functionalities </a:t>
            </a:r>
          </a:p>
          <a:p>
            <a:pPr lvl="1"/>
            <a:r>
              <a:rPr lang="en-US" b="0" dirty="0"/>
              <a:t>extract and interpret relevant features from video frames</a:t>
            </a:r>
          </a:p>
          <a:p>
            <a:pPr lvl="1"/>
            <a:r>
              <a:rPr lang="en-US" b="0" dirty="0"/>
              <a:t>accurate recognition of sign language gestures.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7D2D-E41F-9B87-65BF-6222EB14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F57D-98C5-91AC-A3B6-26BA469C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F79A-C684-7364-835C-2A0620937F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6"/>
          <a:stretch/>
        </p:blipFill>
        <p:spPr bwMode="auto">
          <a:xfrm>
            <a:off x="4687533" y="4324677"/>
            <a:ext cx="2319338" cy="19872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2656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1115</Words>
  <Application>Microsoft Office PowerPoint</Application>
  <PresentationFormat>Widescreen</PresentationFormat>
  <Paragraphs>185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Lato</vt:lpstr>
      <vt:lpstr>Times New Roman</vt:lpstr>
      <vt:lpstr>Office Theme</vt:lpstr>
      <vt:lpstr>PowerPoint Presentation</vt:lpstr>
      <vt:lpstr>American Alphabet Sign Languages Detection         (MIS-64061-003)</vt:lpstr>
      <vt:lpstr>Introduction to American Sign Language</vt:lpstr>
      <vt:lpstr>PowerPoint Presentation</vt:lpstr>
      <vt:lpstr>Problem Statement​</vt:lpstr>
      <vt:lpstr>Sign Language Recognition Models​</vt:lpstr>
      <vt:lpstr>Assumptions</vt:lpstr>
      <vt:lpstr>Tools and Dependencies - Keras</vt:lpstr>
      <vt:lpstr>Tools and Dependencies - Opencv</vt:lpstr>
      <vt:lpstr>Project Implementation​ Stages</vt:lpstr>
      <vt:lpstr>Data Creation</vt:lpstr>
      <vt:lpstr>Data Processing And Split</vt:lpstr>
      <vt:lpstr>Model Building</vt:lpstr>
      <vt:lpstr>CNN Architecture</vt:lpstr>
      <vt:lpstr>Model Building – CNN Design Architecture</vt:lpstr>
      <vt:lpstr>PowerPoint Presentation</vt:lpstr>
      <vt:lpstr>Results</vt:lpstr>
      <vt:lpstr>Results –Confusion matrix</vt:lpstr>
      <vt:lpstr>Model Building – CNN with Image Augmentation</vt:lpstr>
      <vt:lpstr>Results</vt:lpstr>
      <vt:lpstr>Results –Confusion matrix</vt:lpstr>
      <vt:lpstr>Pre-trained model: ResNet </vt:lpstr>
      <vt:lpstr>Model Building – ResNet Architecture</vt:lpstr>
      <vt:lpstr>Model Performance</vt:lpstr>
      <vt:lpstr>Recommendations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Jyothsna Peddireddigari</cp:lastModifiedBy>
  <cp:revision>142</cp:revision>
  <cp:lastPrinted>2018-02-12T16:14:28Z</cp:lastPrinted>
  <dcterms:created xsi:type="dcterms:W3CDTF">2017-12-13T15:54:12Z</dcterms:created>
  <dcterms:modified xsi:type="dcterms:W3CDTF">2023-12-13T00:26:25Z</dcterms:modified>
</cp:coreProperties>
</file>