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1" r:id="rId3"/>
    <p:sldId id="272" r:id="rId4"/>
    <p:sldId id="273" r:id="rId5"/>
    <p:sldId id="280" r:id="rId6"/>
    <p:sldId id="275" r:id="rId7"/>
    <p:sldId id="277" r:id="rId8"/>
    <p:sldId id="278" r:id="rId9"/>
    <p:sldId id="27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357EE2-1315-49DC-9F3F-3599B327E41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7EF429-5E87-4B08-9EAF-65CF8A395493}">
      <dgm:prSet/>
      <dgm:spPr/>
      <dgm:t>
        <a:bodyPr/>
        <a:lstStyle/>
        <a:p>
          <a:pPr>
            <a:lnSpc>
              <a:spcPct val="100000"/>
            </a:lnSpc>
          </a:pPr>
          <a:r>
            <a:rPr lang="en-US" b="0" i="0"/>
            <a:t>This project involves building a new cryptocurrency using blockchain technology</a:t>
          </a:r>
          <a:endParaRPr lang="en-US"/>
        </a:p>
      </dgm:t>
    </dgm:pt>
    <dgm:pt modelId="{58FE6B6C-1D4D-4CE1-B1A2-B19D8B05E14F}" type="parTrans" cxnId="{5D1F36D8-7499-463A-A032-993DE1EBA549}">
      <dgm:prSet/>
      <dgm:spPr/>
      <dgm:t>
        <a:bodyPr/>
        <a:lstStyle/>
        <a:p>
          <a:endParaRPr lang="en-US"/>
        </a:p>
      </dgm:t>
    </dgm:pt>
    <dgm:pt modelId="{0CFCFE70-D1D9-44C8-9B64-19455873E94D}" type="sibTrans" cxnId="{5D1F36D8-7499-463A-A032-993DE1EBA549}">
      <dgm:prSet/>
      <dgm:spPr/>
      <dgm:t>
        <a:bodyPr/>
        <a:lstStyle/>
        <a:p>
          <a:endParaRPr lang="en-US"/>
        </a:p>
      </dgm:t>
    </dgm:pt>
    <dgm:pt modelId="{ACB81C5A-7FCD-4AB2-BEEA-E47C8A95A49F}">
      <dgm:prSet/>
      <dgm:spPr/>
      <dgm:t>
        <a:bodyPr/>
        <a:lstStyle/>
        <a:p>
          <a:pPr>
            <a:lnSpc>
              <a:spcPct val="100000"/>
            </a:lnSpc>
          </a:pPr>
          <a:r>
            <a:rPr lang="en-US" b="0" i="0"/>
            <a:t>The goal is to create a decentralized, secure, and efficient currency that can be used for various purposes such as payments and investments</a:t>
          </a:r>
          <a:endParaRPr lang="en-US"/>
        </a:p>
      </dgm:t>
    </dgm:pt>
    <dgm:pt modelId="{4919A4CF-0AD6-4B77-862B-3B6EF8309F36}" type="parTrans" cxnId="{9F3176A2-47BD-4548-B2D9-63D6F15A51D8}">
      <dgm:prSet/>
      <dgm:spPr/>
      <dgm:t>
        <a:bodyPr/>
        <a:lstStyle/>
        <a:p>
          <a:endParaRPr lang="en-US"/>
        </a:p>
      </dgm:t>
    </dgm:pt>
    <dgm:pt modelId="{EDA2EDDE-7CF4-4761-A68D-09E290BD1E09}" type="sibTrans" cxnId="{9F3176A2-47BD-4548-B2D9-63D6F15A51D8}">
      <dgm:prSet/>
      <dgm:spPr/>
      <dgm:t>
        <a:bodyPr/>
        <a:lstStyle/>
        <a:p>
          <a:endParaRPr lang="en-US"/>
        </a:p>
      </dgm:t>
    </dgm:pt>
    <dgm:pt modelId="{E4AE4A8D-36AE-4B25-AAE9-E4038036EC23}">
      <dgm:prSet/>
      <dgm:spPr/>
      <dgm:t>
        <a:bodyPr/>
        <a:lstStyle/>
        <a:p>
          <a:pPr>
            <a:lnSpc>
              <a:spcPct val="100000"/>
            </a:lnSpc>
          </a:pPr>
          <a:r>
            <a:rPr lang="en-US" b="0" i="0"/>
            <a:t>The project will begin by defining the specifications for the new cryptocurrency, such as the total supply, transaction fees, and consensus mechanism</a:t>
          </a:r>
          <a:endParaRPr lang="en-US"/>
        </a:p>
      </dgm:t>
    </dgm:pt>
    <dgm:pt modelId="{92CB88D1-E639-4356-A127-3A2F2627DEDD}" type="parTrans" cxnId="{B5F88AC9-742C-4F15-83F5-3E1F0A35695A}">
      <dgm:prSet/>
      <dgm:spPr/>
      <dgm:t>
        <a:bodyPr/>
        <a:lstStyle/>
        <a:p>
          <a:endParaRPr lang="en-US"/>
        </a:p>
      </dgm:t>
    </dgm:pt>
    <dgm:pt modelId="{BD3998DB-7592-4965-ADDE-BB389ED8116D}" type="sibTrans" cxnId="{B5F88AC9-742C-4F15-83F5-3E1F0A35695A}">
      <dgm:prSet/>
      <dgm:spPr/>
      <dgm:t>
        <a:bodyPr/>
        <a:lstStyle/>
        <a:p>
          <a:endParaRPr lang="en-US"/>
        </a:p>
      </dgm:t>
    </dgm:pt>
    <dgm:pt modelId="{AABE8131-D145-48A7-B0E5-44F467C0006D}" type="pres">
      <dgm:prSet presAssocID="{77357EE2-1315-49DC-9F3F-3599B327E41E}" presName="root" presStyleCnt="0">
        <dgm:presLayoutVars>
          <dgm:dir/>
          <dgm:resizeHandles val="exact"/>
        </dgm:presLayoutVars>
      </dgm:prSet>
      <dgm:spPr/>
    </dgm:pt>
    <dgm:pt modelId="{35EEB583-0CA8-4613-A345-9D70877E2908}" type="pres">
      <dgm:prSet presAssocID="{2B7EF429-5E87-4B08-9EAF-65CF8A395493}" presName="compNode" presStyleCnt="0"/>
      <dgm:spPr/>
    </dgm:pt>
    <dgm:pt modelId="{AE86040C-113C-4BEF-9241-4F071D047108}" type="pres">
      <dgm:prSet presAssocID="{2B7EF429-5E87-4B08-9EAF-65CF8A395493}" presName="bgRect" presStyleLbl="bgShp" presStyleIdx="0" presStyleCnt="3"/>
      <dgm:spPr/>
    </dgm:pt>
    <dgm:pt modelId="{6FC6F67B-E0CE-4B7D-AA0D-E4C7B7274D33}" type="pres">
      <dgm:prSet presAssocID="{2B7EF429-5E87-4B08-9EAF-65CF8A3954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1221040C-485C-4F7B-B9E6-EDD5862EC6D8}" type="pres">
      <dgm:prSet presAssocID="{2B7EF429-5E87-4B08-9EAF-65CF8A395493}" presName="spaceRect" presStyleCnt="0"/>
      <dgm:spPr/>
    </dgm:pt>
    <dgm:pt modelId="{A74A6863-738E-4966-915A-7E9E728CDD6D}" type="pres">
      <dgm:prSet presAssocID="{2B7EF429-5E87-4B08-9EAF-65CF8A395493}" presName="parTx" presStyleLbl="revTx" presStyleIdx="0" presStyleCnt="3">
        <dgm:presLayoutVars>
          <dgm:chMax val="0"/>
          <dgm:chPref val="0"/>
        </dgm:presLayoutVars>
      </dgm:prSet>
      <dgm:spPr/>
    </dgm:pt>
    <dgm:pt modelId="{3F23CA9C-7BDF-4D9A-A142-392FB147D1C9}" type="pres">
      <dgm:prSet presAssocID="{0CFCFE70-D1D9-44C8-9B64-19455873E94D}" presName="sibTrans" presStyleCnt="0"/>
      <dgm:spPr/>
    </dgm:pt>
    <dgm:pt modelId="{3EAC100D-6B53-4BC5-A163-A7243480B60A}" type="pres">
      <dgm:prSet presAssocID="{ACB81C5A-7FCD-4AB2-BEEA-E47C8A95A49F}" presName="compNode" presStyleCnt="0"/>
      <dgm:spPr/>
    </dgm:pt>
    <dgm:pt modelId="{95C06930-07C6-4968-AE0E-D2004A6852F8}" type="pres">
      <dgm:prSet presAssocID="{ACB81C5A-7FCD-4AB2-BEEA-E47C8A95A49F}" presName="bgRect" presStyleLbl="bgShp" presStyleIdx="1" presStyleCnt="3"/>
      <dgm:spPr/>
    </dgm:pt>
    <dgm:pt modelId="{6810DB17-202A-4CE5-8A01-B4D2F26C7E80}" type="pres">
      <dgm:prSet presAssocID="{ACB81C5A-7FCD-4AB2-BEEA-E47C8A95A4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BC2A8E55-BB1B-4B67-B228-B9329A93DD91}" type="pres">
      <dgm:prSet presAssocID="{ACB81C5A-7FCD-4AB2-BEEA-E47C8A95A49F}" presName="spaceRect" presStyleCnt="0"/>
      <dgm:spPr/>
    </dgm:pt>
    <dgm:pt modelId="{2192DA7D-5B05-4F26-B569-A4C86B4560DA}" type="pres">
      <dgm:prSet presAssocID="{ACB81C5A-7FCD-4AB2-BEEA-E47C8A95A49F}" presName="parTx" presStyleLbl="revTx" presStyleIdx="1" presStyleCnt="3">
        <dgm:presLayoutVars>
          <dgm:chMax val="0"/>
          <dgm:chPref val="0"/>
        </dgm:presLayoutVars>
      </dgm:prSet>
      <dgm:spPr/>
    </dgm:pt>
    <dgm:pt modelId="{AC4731ED-F8AE-4A43-8795-890C8510D4BB}" type="pres">
      <dgm:prSet presAssocID="{EDA2EDDE-7CF4-4761-A68D-09E290BD1E09}" presName="sibTrans" presStyleCnt="0"/>
      <dgm:spPr/>
    </dgm:pt>
    <dgm:pt modelId="{FAD56D42-CD82-421D-9EFE-888FA5D71CFA}" type="pres">
      <dgm:prSet presAssocID="{E4AE4A8D-36AE-4B25-AAE9-E4038036EC23}" presName="compNode" presStyleCnt="0"/>
      <dgm:spPr/>
    </dgm:pt>
    <dgm:pt modelId="{72DDACB0-D637-4FC8-8E6F-3DB0D573E06A}" type="pres">
      <dgm:prSet presAssocID="{E4AE4A8D-36AE-4B25-AAE9-E4038036EC23}" presName="bgRect" presStyleLbl="bgShp" presStyleIdx="2" presStyleCnt="3"/>
      <dgm:spPr/>
    </dgm:pt>
    <dgm:pt modelId="{D69B387A-F27C-492A-B9DA-65654E4372B7}" type="pres">
      <dgm:prSet presAssocID="{E4AE4A8D-36AE-4B25-AAE9-E4038036EC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C22F9BE2-AE66-4F76-84BF-91712B9BB964}" type="pres">
      <dgm:prSet presAssocID="{E4AE4A8D-36AE-4B25-AAE9-E4038036EC23}" presName="spaceRect" presStyleCnt="0"/>
      <dgm:spPr/>
    </dgm:pt>
    <dgm:pt modelId="{D067A78F-D468-445A-820E-00168D92AF69}" type="pres">
      <dgm:prSet presAssocID="{E4AE4A8D-36AE-4B25-AAE9-E4038036EC23}" presName="parTx" presStyleLbl="revTx" presStyleIdx="2" presStyleCnt="3">
        <dgm:presLayoutVars>
          <dgm:chMax val="0"/>
          <dgm:chPref val="0"/>
        </dgm:presLayoutVars>
      </dgm:prSet>
      <dgm:spPr/>
    </dgm:pt>
  </dgm:ptLst>
  <dgm:cxnLst>
    <dgm:cxn modelId="{56F5C81A-80B7-4151-BA26-3FD2DD93C9A1}" type="presOf" srcId="{77357EE2-1315-49DC-9F3F-3599B327E41E}" destId="{AABE8131-D145-48A7-B0E5-44F467C0006D}" srcOrd="0" destOrd="0" presId="urn:microsoft.com/office/officeart/2018/2/layout/IconVerticalSolidList"/>
    <dgm:cxn modelId="{553CF88D-0D1C-40AA-88A4-950CEAE9FF8A}" type="presOf" srcId="{ACB81C5A-7FCD-4AB2-BEEA-E47C8A95A49F}" destId="{2192DA7D-5B05-4F26-B569-A4C86B4560DA}" srcOrd="0" destOrd="0" presId="urn:microsoft.com/office/officeart/2018/2/layout/IconVerticalSolidList"/>
    <dgm:cxn modelId="{3CA4E49C-FAFE-4C84-9DB0-EC42CCA26BF0}" type="presOf" srcId="{E4AE4A8D-36AE-4B25-AAE9-E4038036EC23}" destId="{D067A78F-D468-445A-820E-00168D92AF69}" srcOrd="0" destOrd="0" presId="urn:microsoft.com/office/officeart/2018/2/layout/IconVerticalSolidList"/>
    <dgm:cxn modelId="{9F3176A2-47BD-4548-B2D9-63D6F15A51D8}" srcId="{77357EE2-1315-49DC-9F3F-3599B327E41E}" destId="{ACB81C5A-7FCD-4AB2-BEEA-E47C8A95A49F}" srcOrd="1" destOrd="0" parTransId="{4919A4CF-0AD6-4B77-862B-3B6EF8309F36}" sibTransId="{EDA2EDDE-7CF4-4761-A68D-09E290BD1E09}"/>
    <dgm:cxn modelId="{311C98A9-40A4-49E9-A136-B4C48873288A}" type="presOf" srcId="{2B7EF429-5E87-4B08-9EAF-65CF8A395493}" destId="{A74A6863-738E-4966-915A-7E9E728CDD6D}" srcOrd="0" destOrd="0" presId="urn:microsoft.com/office/officeart/2018/2/layout/IconVerticalSolidList"/>
    <dgm:cxn modelId="{B5F88AC9-742C-4F15-83F5-3E1F0A35695A}" srcId="{77357EE2-1315-49DC-9F3F-3599B327E41E}" destId="{E4AE4A8D-36AE-4B25-AAE9-E4038036EC23}" srcOrd="2" destOrd="0" parTransId="{92CB88D1-E639-4356-A127-3A2F2627DEDD}" sibTransId="{BD3998DB-7592-4965-ADDE-BB389ED8116D}"/>
    <dgm:cxn modelId="{5D1F36D8-7499-463A-A032-993DE1EBA549}" srcId="{77357EE2-1315-49DC-9F3F-3599B327E41E}" destId="{2B7EF429-5E87-4B08-9EAF-65CF8A395493}" srcOrd="0" destOrd="0" parTransId="{58FE6B6C-1D4D-4CE1-B1A2-B19D8B05E14F}" sibTransId="{0CFCFE70-D1D9-44C8-9B64-19455873E94D}"/>
    <dgm:cxn modelId="{9DA1D2E0-938C-4933-A288-FCA154CB4C55}" type="presParOf" srcId="{AABE8131-D145-48A7-B0E5-44F467C0006D}" destId="{35EEB583-0CA8-4613-A345-9D70877E2908}" srcOrd="0" destOrd="0" presId="urn:microsoft.com/office/officeart/2018/2/layout/IconVerticalSolidList"/>
    <dgm:cxn modelId="{F7025BC9-77CD-4402-897D-3ED881244737}" type="presParOf" srcId="{35EEB583-0CA8-4613-A345-9D70877E2908}" destId="{AE86040C-113C-4BEF-9241-4F071D047108}" srcOrd="0" destOrd="0" presId="urn:microsoft.com/office/officeart/2018/2/layout/IconVerticalSolidList"/>
    <dgm:cxn modelId="{BC594CDB-4E07-4935-BBC7-E5732CE8A5B6}" type="presParOf" srcId="{35EEB583-0CA8-4613-A345-9D70877E2908}" destId="{6FC6F67B-E0CE-4B7D-AA0D-E4C7B7274D33}" srcOrd="1" destOrd="0" presId="urn:microsoft.com/office/officeart/2018/2/layout/IconVerticalSolidList"/>
    <dgm:cxn modelId="{0F443A5C-3573-4368-8A25-39C694DB192E}" type="presParOf" srcId="{35EEB583-0CA8-4613-A345-9D70877E2908}" destId="{1221040C-485C-4F7B-B9E6-EDD5862EC6D8}" srcOrd="2" destOrd="0" presId="urn:microsoft.com/office/officeart/2018/2/layout/IconVerticalSolidList"/>
    <dgm:cxn modelId="{01F25EBF-E80E-49C9-B497-5BD81F462B14}" type="presParOf" srcId="{35EEB583-0CA8-4613-A345-9D70877E2908}" destId="{A74A6863-738E-4966-915A-7E9E728CDD6D}" srcOrd="3" destOrd="0" presId="urn:microsoft.com/office/officeart/2018/2/layout/IconVerticalSolidList"/>
    <dgm:cxn modelId="{1862AC8E-D8B3-4AC5-A2B4-513BF66395E8}" type="presParOf" srcId="{AABE8131-D145-48A7-B0E5-44F467C0006D}" destId="{3F23CA9C-7BDF-4D9A-A142-392FB147D1C9}" srcOrd="1" destOrd="0" presId="urn:microsoft.com/office/officeart/2018/2/layout/IconVerticalSolidList"/>
    <dgm:cxn modelId="{0DAB61DC-CBB3-4C3C-BEBF-A2E3FB3BCFA8}" type="presParOf" srcId="{AABE8131-D145-48A7-B0E5-44F467C0006D}" destId="{3EAC100D-6B53-4BC5-A163-A7243480B60A}" srcOrd="2" destOrd="0" presId="urn:microsoft.com/office/officeart/2018/2/layout/IconVerticalSolidList"/>
    <dgm:cxn modelId="{8CE940A5-0925-42F8-8219-170616BBA119}" type="presParOf" srcId="{3EAC100D-6B53-4BC5-A163-A7243480B60A}" destId="{95C06930-07C6-4968-AE0E-D2004A6852F8}" srcOrd="0" destOrd="0" presId="urn:microsoft.com/office/officeart/2018/2/layout/IconVerticalSolidList"/>
    <dgm:cxn modelId="{62768458-ACCC-4FF0-8E87-046C2ACADB63}" type="presParOf" srcId="{3EAC100D-6B53-4BC5-A163-A7243480B60A}" destId="{6810DB17-202A-4CE5-8A01-B4D2F26C7E80}" srcOrd="1" destOrd="0" presId="urn:microsoft.com/office/officeart/2018/2/layout/IconVerticalSolidList"/>
    <dgm:cxn modelId="{DB35D1BD-5094-4724-B2E3-F73F4B8B1324}" type="presParOf" srcId="{3EAC100D-6B53-4BC5-A163-A7243480B60A}" destId="{BC2A8E55-BB1B-4B67-B228-B9329A93DD91}" srcOrd="2" destOrd="0" presId="urn:microsoft.com/office/officeart/2018/2/layout/IconVerticalSolidList"/>
    <dgm:cxn modelId="{70533044-B0D0-420A-A7F8-C705B3730DBF}" type="presParOf" srcId="{3EAC100D-6B53-4BC5-A163-A7243480B60A}" destId="{2192DA7D-5B05-4F26-B569-A4C86B4560DA}" srcOrd="3" destOrd="0" presId="urn:microsoft.com/office/officeart/2018/2/layout/IconVerticalSolidList"/>
    <dgm:cxn modelId="{8E33C37B-73AD-4003-BF14-29B04A0FDC5D}" type="presParOf" srcId="{AABE8131-D145-48A7-B0E5-44F467C0006D}" destId="{AC4731ED-F8AE-4A43-8795-890C8510D4BB}" srcOrd="3" destOrd="0" presId="urn:microsoft.com/office/officeart/2018/2/layout/IconVerticalSolidList"/>
    <dgm:cxn modelId="{071FE629-9B9D-42AC-94E2-F35D6556B262}" type="presParOf" srcId="{AABE8131-D145-48A7-B0E5-44F467C0006D}" destId="{FAD56D42-CD82-421D-9EFE-888FA5D71CFA}" srcOrd="4" destOrd="0" presId="urn:microsoft.com/office/officeart/2018/2/layout/IconVerticalSolidList"/>
    <dgm:cxn modelId="{F1DDA64E-FA06-48D7-979C-0201BF93FAFF}" type="presParOf" srcId="{FAD56D42-CD82-421D-9EFE-888FA5D71CFA}" destId="{72DDACB0-D637-4FC8-8E6F-3DB0D573E06A}" srcOrd="0" destOrd="0" presId="urn:microsoft.com/office/officeart/2018/2/layout/IconVerticalSolidList"/>
    <dgm:cxn modelId="{3B8E8069-29A6-46E6-8A20-453F2FBAC82D}" type="presParOf" srcId="{FAD56D42-CD82-421D-9EFE-888FA5D71CFA}" destId="{D69B387A-F27C-492A-B9DA-65654E4372B7}" srcOrd="1" destOrd="0" presId="urn:microsoft.com/office/officeart/2018/2/layout/IconVerticalSolidList"/>
    <dgm:cxn modelId="{134B2EF0-BE77-434F-9DAF-7D78FA5EE7B7}" type="presParOf" srcId="{FAD56D42-CD82-421D-9EFE-888FA5D71CFA}" destId="{C22F9BE2-AE66-4F76-84BF-91712B9BB964}" srcOrd="2" destOrd="0" presId="urn:microsoft.com/office/officeart/2018/2/layout/IconVerticalSolidList"/>
    <dgm:cxn modelId="{BB1173E7-C665-4579-B3F6-5C0ED6FDAE6E}" type="presParOf" srcId="{FAD56D42-CD82-421D-9EFE-888FA5D71CFA}" destId="{D067A78F-D468-445A-820E-00168D92AF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14074C-D719-4ED2-B438-D6DC4184FDDA}" type="doc">
      <dgm:prSet loTypeId="urn:microsoft.com/office/officeart/2005/8/layout/vProcess5" loCatId="process" qsTypeId="urn:microsoft.com/office/officeart/2005/8/quickstyle/simple5" qsCatId="simple" csTypeId="urn:microsoft.com/office/officeart/2005/8/colors/accent0_3" csCatId="mainScheme" phldr="1"/>
      <dgm:spPr/>
      <dgm:t>
        <a:bodyPr/>
        <a:lstStyle/>
        <a:p>
          <a:endParaRPr lang="en-US"/>
        </a:p>
      </dgm:t>
    </dgm:pt>
    <dgm:pt modelId="{E63E0AE0-925E-4795-8F6D-8AC53D9633F9}">
      <dgm:prSet/>
      <dgm:spPr/>
      <dgm:t>
        <a:bodyPr/>
        <a:lstStyle/>
        <a:p>
          <a:r>
            <a:rPr lang="en-US" b="0" i="0" dirty="0"/>
            <a:t>The current financial system is centralized, with governments and financial institutions having significant control over the flow of money. Cryptocurrencies have the potential to offer a decentralized, secure, and efficient alternative to traditional currencies. This project aims to address these challenges by building a new cryptocurrency using blockchain technology</a:t>
          </a:r>
          <a:endParaRPr lang="en-US" dirty="0"/>
        </a:p>
      </dgm:t>
    </dgm:pt>
    <dgm:pt modelId="{51C74DC3-FFE0-4E52-98A7-367D6ECBCFAF}" type="parTrans" cxnId="{5CA06D97-3D2A-43EA-8015-8FBFFFF05BCA}">
      <dgm:prSet/>
      <dgm:spPr/>
      <dgm:t>
        <a:bodyPr/>
        <a:lstStyle/>
        <a:p>
          <a:endParaRPr lang="en-US"/>
        </a:p>
      </dgm:t>
    </dgm:pt>
    <dgm:pt modelId="{D1DB94D2-7E95-4AA5-A70B-B0EE72515084}" type="sibTrans" cxnId="{5CA06D97-3D2A-43EA-8015-8FBFFFF05BCA}">
      <dgm:prSet/>
      <dgm:spPr/>
      <dgm:t>
        <a:bodyPr/>
        <a:lstStyle/>
        <a:p>
          <a:endParaRPr lang="en-US"/>
        </a:p>
      </dgm:t>
    </dgm:pt>
    <dgm:pt modelId="{17DDAC71-0F1C-42AB-84BD-1DA6002CB4AA}" type="pres">
      <dgm:prSet presAssocID="{A114074C-D719-4ED2-B438-D6DC4184FDDA}" presName="outerComposite" presStyleCnt="0">
        <dgm:presLayoutVars>
          <dgm:chMax val="5"/>
          <dgm:dir/>
          <dgm:resizeHandles val="exact"/>
        </dgm:presLayoutVars>
      </dgm:prSet>
      <dgm:spPr/>
    </dgm:pt>
    <dgm:pt modelId="{D148957B-4355-4A33-8096-4743A916A750}" type="pres">
      <dgm:prSet presAssocID="{A114074C-D719-4ED2-B438-D6DC4184FDDA}" presName="dummyMaxCanvas" presStyleCnt="0">
        <dgm:presLayoutVars/>
      </dgm:prSet>
      <dgm:spPr/>
    </dgm:pt>
    <dgm:pt modelId="{767436E3-90A4-4935-AC71-A757EA7AE87D}" type="pres">
      <dgm:prSet presAssocID="{A114074C-D719-4ED2-B438-D6DC4184FDDA}" presName="OneNode_1" presStyleLbl="node1" presStyleIdx="0" presStyleCnt="1" custScaleY="141066">
        <dgm:presLayoutVars>
          <dgm:bulletEnabled val="1"/>
        </dgm:presLayoutVars>
      </dgm:prSet>
      <dgm:spPr/>
    </dgm:pt>
  </dgm:ptLst>
  <dgm:cxnLst>
    <dgm:cxn modelId="{1A18A681-8B7A-4D17-B873-424238476387}" type="presOf" srcId="{E63E0AE0-925E-4795-8F6D-8AC53D9633F9}" destId="{767436E3-90A4-4935-AC71-A757EA7AE87D}" srcOrd="0" destOrd="0" presId="urn:microsoft.com/office/officeart/2005/8/layout/vProcess5"/>
    <dgm:cxn modelId="{5CA06D97-3D2A-43EA-8015-8FBFFFF05BCA}" srcId="{A114074C-D719-4ED2-B438-D6DC4184FDDA}" destId="{E63E0AE0-925E-4795-8F6D-8AC53D9633F9}" srcOrd="0" destOrd="0" parTransId="{51C74DC3-FFE0-4E52-98A7-367D6ECBCFAF}" sibTransId="{D1DB94D2-7E95-4AA5-A70B-B0EE72515084}"/>
    <dgm:cxn modelId="{243111B3-F505-483B-B7D4-4DB019905503}" type="presOf" srcId="{A114074C-D719-4ED2-B438-D6DC4184FDDA}" destId="{17DDAC71-0F1C-42AB-84BD-1DA6002CB4AA}" srcOrd="0" destOrd="0" presId="urn:microsoft.com/office/officeart/2005/8/layout/vProcess5"/>
    <dgm:cxn modelId="{CBF8AC35-F22A-46A8-9670-82429F72BAB8}" type="presParOf" srcId="{17DDAC71-0F1C-42AB-84BD-1DA6002CB4AA}" destId="{D148957B-4355-4A33-8096-4743A916A750}" srcOrd="0" destOrd="0" presId="urn:microsoft.com/office/officeart/2005/8/layout/vProcess5"/>
    <dgm:cxn modelId="{A80309C4-D21F-4CEE-BDE6-CDF77FE93AE2}" type="presParOf" srcId="{17DDAC71-0F1C-42AB-84BD-1DA6002CB4AA}" destId="{767436E3-90A4-4935-AC71-A757EA7AE87D}"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CC76AB-5AA9-4811-8B67-5AC8F8AC9B6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17A3CDA-D99F-4BAC-AD3D-BC5AFB01C622}">
      <dgm:prSet/>
      <dgm:spPr/>
      <dgm:t>
        <a:bodyPr/>
        <a:lstStyle/>
        <a:p>
          <a:r>
            <a:rPr lang="en-US"/>
            <a:t>REMIX- ETHEREUM IDE</a:t>
          </a:r>
        </a:p>
      </dgm:t>
    </dgm:pt>
    <dgm:pt modelId="{1446C468-673A-453F-AFD2-475F1496549D}" type="parTrans" cxnId="{CE213964-212B-4DAA-BBF1-662AF1D779D3}">
      <dgm:prSet/>
      <dgm:spPr/>
      <dgm:t>
        <a:bodyPr/>
        <a:lstStyle/>
        <a:p>
          <a:endParaRPr lang="en-US"/>
        </a:p>
      </dgm:t>
    </dgm:pt>
    <dgm:pt modelId="{95C52171-E64B-43A5-BF87-11BBE45732DA}" type="sibTrans" cxnId="{CE213964-212B-4DAA-BBF1-662AF1D779D3}">
      <dgm:prSet/>
      <dgm:spPr/>
      <dgm:t>
        <a:bodyPr/>
        <a:lstStyle/>
        <a:p>
          <a:endParaRPr lang="en-US"/>
        </a:p>
      </dgm:t>
    </dgm:pt>
    <dgm:pt modelId="{39089158-DA8E-4D04-8DCD-613AF12496B3}">
      <dgm:prSet/>
      <dgm:spPr/>
      <dgm:t>
        <a:bodyPr/>
        <a:lstStyle/>
        <a:p>
          <a:r>
            <a:rPr lang="en-US"/>
            <a:t>METAMASK</a:t>
          </a:r>
        </a:p>
      </dgm:t>
    </dgm:pt>
    <dgm:pt modelId="{46BCBEC8-0956-4CC5-949A-B0B7A794FDCF}" type="parTrans" cxnId="{0D5B9AA4-177D-4FAB-AA19-84FF4F2E837B}">
      <dgm:prSet/>
      <dgm:spPr/>
      <dgm:t>
        <a:bodyPr/>
        <a:lstStyle/>
        <a:p>
          <a:endParaRPr lang="en-US"/>
        </a:p>
      </dgm:t>
    </dgm:pt>
    <dgm:pt modelId="{53CD06E1-CA2A-487C-8510-624F0A5AD54B}" type="sibTrans" cxnId="{0D5B9AA4-177D-4FAB-AA19-84FF4F2E837B}">
      <dgm:prSet/>
      <dgm:spPr/>
      <dgm:t>
        <a:bodyPr/>
        <a:lstStyle/>
        <a:p>
          <a:endParaRPr lang="en-US"/>
        </a:p>
      </dgm:t>
    </dgm:pt>
    <dgm:pt modelId="{10CB7B5C-E311-4C38-8093-8DF85E02F1AD}">
      <dgm:prSet/>
      <dgm:spPr/>
      <dgm:t>
        <a:bodyPr/>
        <a:lstStyle/>
        <a:p>
          <a:r>
            <a:rPr lang="en-US"/>
            <a:t>SOLIDITY PROGRAMMING LANGUAGE</a:t>
          </a:r>
        </a:p>
      </dgm:t>
    </dgm:pt>
    <dgm:pt modelId="{B17A1C63-A9B2-4AC1-8FAF-759E5FD4D503}" type="parTrans" cxnId="{0E2825D9-120A-4136-AAFD-051711746BA3}">
      <dgm:prSet/>
      <dgm:spPr/>
      <dgm:t>
        <a:bodyPr/>
        <a:lstStyle/>
        <a:p>
          <a:endParaRPr lang="en-US"/>
        </a:p>
      </dgm:t>
    </dgm:pt>
    <dgm:pt modelId="{610623D1-15B9-4B22-AF72-439E28C81E41}" type="sibTrans" cxnId="{0E2825D9-120A-4136-AAFD-051711746BA3}">
      <dgm:prSet/>
      <dgm:spPr/>
      <dgm:t>
        <a:bodyPr/>
        <a:lstStyle/>
        <a:p>
          <a:endParaRPr lang="en-US"/>
        </a:p>
      </dgm:t>
    </dgm:pt>
    <dgm:pt modelId="{C535AB77-7726-483F-939B-7066CD7DEFC1}" type="pres">
      <dgm:prSet presAssocID="{54CC76AB-5AA9-4811-8B67-5AC8F8AC9B60}" presName="linear" presStyleCnt="0">
        <dgm:presLayoutVars>
          <dgm:animLvl val="lvl"/>
          <dgm:resizeHandles val="exact"/>
        </dgm:presLayoutVars>
      </dgm:prSet>
      <dgm:spPr/>
    </dgm:pt>
    <dgm:pt modelId="{73FB2F3D-0B9E-4F1E-9420-115D5C6182BA}" type="pres">
      <dgm:prSet presAssocID="{517A3CDA-D99F-4BAC-AD3D-BC5AFB01C622}" presName="parentText" presStyleLbl="node1" presStyleIdx="0" presStyleCnt="3">
        <dgm:presLayoutVars>
          <dgm:chMax val="0"/>
          <dgm:bulletEnabled val="1"/>
        </dgm:presLayoutVars>
      </dgm:prSet>
      <dgm:spPr/>
    </dgm:pt>
    <dgm:pt modelId="{EED24048-0687-402F-BC13-A2DD023812AE}" type="pres">
      <dgm:prSet presAssocID="{95C52171-E64B-43A5-BF87-11BBE45732DA}" presName="spacer" presStyleCnt="0"/>
      <dgm:spPr/>
    </dgm:pt>
    <dgm:pt modelId="{EB62A81A-4BED-4740-BBDC-15518FB18810}" type="pres">
      <dgm:prSet presAssocID="{39089158-DA8E-4D04-8DCD-613AF12496B3}" presName="parentText" presStyleLbl="node1" presStyleIdx="1" presStyleCnt="3">
        <dgm:presLayoutVars>
          <dgm:chMax val="0"/>
          <dgm:bulletEnabled val="1"/>
        </dgm:presLayoutVars>
      </dgm:prSet>
      <dgm:spPr/>
    </dgm:pt>
    <dgm:pt modelId="{458AEDA4-31D7-4F7E-9A16-ACF9E8BA4097}" type="pres">
      <dgm:prSet presAssocID="{53CD06E1-CA2A-487C-8510-624F0A5AD54B}" presName="spacer" presStyleCnt="0"/>
      <dgm:spPr/>
    </dgm:pt>
    <dgm:pt modelId="{9C374CD5-F1CE-4EA8-8642-E232571568E4}" type="pres">
      <dgm:prSet presAssocID="{10CB7B5C-E311-4C38-8093-8DF85E02F1AD}" presName="parentText" presStyleLbl="node1" presStyleIdx="2" presStyleCnt="3">
        <dgm:presLayoutVars>
          <dgm:chMax val="0"/>
          <dgm:bulletEnabled val="1"/>
        </dgm:presLayoutVars>
      </dgm:prSet>
      <dgm:spPr/>
    </dgm:pt>
  </dgm:ptLst>
  <dgm:cxnLst>
    <dgm:cxn modelId="{E8512A23-75DD-41B3-A4DA-9C9393780174}" type="presOf" srcId="{39089158-DA8E-4D04-8DCD-613AF12496B3}" destId="{EB62A81A-4BED-4740-BBDC-15518FB18810}" srcOrd="0" destOrd="0" presId="urn:microsoft.com/office/officeart/2005/8/layout/vList2"/>
    <dgm:cxn modelId="{CE213964-212B-4DAA-BBF1-662AF1D779D3}" srcId="{54CC76AB-5AA9-4811-8B67-5AC8F8AC9B60}" destId="{517A3CDA-D99F-4BAC-AD3D-BC5AFB01C622}" srcOrd="0" destOrd="0" parTransId="{1446C468-673A-453F-AFD2-475F1496549D}" sibTransId="{95C52171-E64B-43A5-BF87-11BBE45732DA}"/>
    <dgm:cxn modelId="{5A89B47C-F60E-48BA-BBF1-C1B42AE61AA8}" type="presOf" srcId="{517A3CDA-D99F-4BAC-AD3D-BC5AFB01C622}" destId="{73FB2F3D-0B9E-4F1E-9420-115D5C6182BA}" srcOrd="0" destOrd="0" presId="urn:microsoft.com/office/officeart/2005/8/layout/vList2"/>
    <dgm:cxn modelId="{0D5B9AA4-177D-4FAB-AA19-84FF4F2E837B}" srcId="{54CC76AB-5AA9-4811-8B67-5AC8F8AC9B60}" destId="{39089158-DA8E-4D04-8DCD-613AF12496B3}" srcOrd="1" destOrd="0" parTransId="{46BCBEC8-0956-4CC5-949A-B0B7A794FDCF}" sibTransId="{53CD06E1-CA2A-487C-8510-624F0A5AD54B}"/>
    <dgm:cxn modelId="{C854C0A8-8118-42E7-B048-0278C0EAFC4B}" type="presOf" srcId="{10CB7B5C-E311-4C38-8093-8DF85E02F1AD}" destId="{9C374CD5-F1CE-4EA8-8642-E232571568E4}" srcOrd="0" destOrd="0" presId="urn:microsoft.com/office/officeart/2005/8/layout/vList2"/>
    <dgm:cxn modelId="{28CE93CB-A26D-4523-A795-5A30AECA77A8}" type="presOf" srcId="{54CC76AB-5AA9-4811-8B67-5AC8F8AC9B60}" destId="{C535AB77-7726-483F-939B-7066CD7DEFC1}" srcOrd="0" destOrd="0" presId="urn:microsoft.com/office/officeart/2005/8/layout/vList2"/>
    <dgm:cxn modelId="{0E2825D9-120A-4136-AAFD-051711746BA3}" srcId="{54CC76AB-5AA9-4811-8B67-5AC8F8AC9B60}" destId="{10CB7B5C-E311-4C38-8093-8DF85E02F1AD}" srcOrd="2" destOrd="0" parTransId="{B17A1C63-A9B2-4AC1-8FAF-759E5FD4D503}" sibTransId="{610623D1-15B9-4B22-AF72-439E28C81E41}"/>
    <dgm:cxn modelId="{48EF4346-CD37-44FE-9551-BEAA09955DEE}" type="presParOf" srcId="{C535AB77-7726-483F-939B-7066CD7DEFC1}" destId="{73FB2F3D-0B9E-4F1E-9420-115D5C6182BA}" srcOrd="0" destOrd="0" presId="urn:microsoft.com/office/officeart/2005/8/layout/vList2"/>
    <dgm:cxn modelId="{8957944E-919D-4E8F-BDE6-0C93AB6998E0}" type="presParOf" srcId="{C535AB77-7726-483F-939B-7066CD7DEFC1}" destId="{EED24048-0687-402F-BC13-A2DD023812AE}" srcOrd="1" destOrd="0" presId="urn:microsoft.com/office/officeart/2005/8/layout/vList2"/>
    <dgm:cxn modelId="{AF23841D-90CD-4CCD-B7F9-D6374686DD02}" type="presParOf" srcId="{C535AB77-7726-483F-939B-7066CD7DEFC1}" destId="{EB62A81A-4BED-4740-BBDC-15518FB18810}" srcOrd="2" destOrd="0" presId="urn:microsoft.com/office/officeart/2005/8/layout/vList2"/>
    <dgm:cxn modelId="{E5876E6D-B47F-49E0-81B1-48DB300EDA63}" type="presParOf" srcId="{C535AB77-7726-483F-939B-7066CD7DEFC1}" destId="{458AEDA4-31D7-4F7E-9A16-ACF9E8BA4097}" srcOrd="3" destOrd="0" presId="urn:microsoft.com/office/officeart/2005/8/layout/vList2"/>
    <dgm:cxn modelId="{9B2E1C9A-33B7-40CB-A3C7-F39896EC350A}" type="presParOf" srcId="{C535AB77-7726-483F-939B-7066CD7DEFC1}" destId="{9C374CD5-F1CE-4EA8-8642-E232571568E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CC76AB-5AA9-4811-8B67-5AC8F8AC9B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17A3CDA-D99F-4BAC-AD3D-BC5AFB01C622}">
      <dgm:prSet/>
      <dgm:spPr/>
      <dgm:t>
        <a:bodyPr/>
        <a:lstStyle/>
        <a:p>
          <a:r>
            <a:rPr lang="en-IN" b="1" dirty="0"/>
            <a:t>Device:</a:t>
          </a:r>
          <a:r>
            <a:rPr lang="en-IN" dirty="0"/>
            <a:t> Laptop, Smart Phones or Desktop Computer</a:t>
          </a:r>
          <a:endParaRPr lang="en-US" dirty="0"/>
        </a:p>
      </dgm:t>
    </dgm:pt>
    <dgm:pt modelId="{1446C468-673A-453F-AFD2-475F1496549D}" type="parTrans" cxnId="{CE213964-212B-4DAA-BBF1-662AF1D779D3}">
      <dgm:prSet/>
      <dgm:spPr/>
      <dgm:t>
        <a:bodyPr/>
        <a:lstStyle/>
        <a:p>
          <a:endParaRPr lang="en-US"/>
        </a:p>
      </dgm:t>
    </dgm:pt>
    <dgm:pt modelId="{95C52171-E64B-43A5-BF87-11BBE45732DA}" type="sibTrans" cxnId="{CE213964-212B-4DAA-BBF1-662AF1D779D3}">
      <dgm:prSet/>
      <dgm:spPr/>
      <dgm:t>
        <a:bodyPr/>
        <a:lstStyle/>
        <a:p>
          <a:endParaRPr lang="en-US"/>
        </a:p>
      </dgm:t>
    </dgm:pt>
    <dgm:pt modelId="{39089158-DA8E-4D04-8DCD-613AF12496B3}">
      <dgm:prSet/>
      <dgm:spPr/>
      <dgm:t>
        <a:bodyPr/>
        <a:lstStyle/>
        <a:p>
          <a:r>
            <a:rPr lang="en-US" b="1" dirty="0"/>
            <a:t>Processor:</a:t>
          </a:r>
          <a:r>
            <a:rPr lang="en-US" dirty="0"/>
            <a:t> CORE i3 (3rd Gen minimum) and above</a:t>
          </a:r>
        </a:p>
      </dgm:t>
    </dgm:pt>
    <dgm:pt modelId="{46BCBEC8-0956-4CC5-949A-B0B7A794FDCF}" type="parTrans" cxnId="{0D5B9AA4-177D-4FAB-AA19-84FF4F2E837B}">
      <dgm:prSet/>
      <dgm:spPr/>
      <dgm:t>
        <a:bodyPr/>
        <a:lstStyle/>
        <a:p>
          <a:endParaRPr lang="en-US"/>
        </a:p>
      </dgm:t>
    </dgm:pt>
    <dgm:pt modelId="{53CD06E1-CA2A-487C-8510-624F0A5AD54B}" type="sibTrans" cxnId="{0D5B9AA4-177D-4FAB-AA19-84FF4F2E837B}">
      <dgm:prSet/>
      <dgm:spPr/>
      <dgm:t>
        <a:bodyPr/>
        <a:lstStyle/>
        <a:p>
          <a:endParaRPr lang="en-US"/>
        </a:p>
      </dgm:t>
    </dgm:pt>
    <dgm:pt modelId="{10CB7B5C-E311-4C38-8093-8DF85E02F1AD}">
      <dgm:prSet/>
      <dgm:spPr/>
      <dgm:t>
        <a:bodyPr/>
        <a:lstStyle/>
        <a:p>
          <a:r>
            <a:rPr lang="en-US" b="1" dirty="0"/>
            <a:t>RAM:</a:t>
          </a:r>
          <a:r>
            <a:rPr lang="en-US" dirty="0"/>
            <a:t> 4GB (minimum) and above</a:t>
          </a:r>
        </a:p>
        <a:p>
          <a:r>
            <a:rPr lang="en-US" b="1" dirty="0"/>
            <a:t>Hard disk:</a:t>
          </a:r>
          <a:r>
            <a:rPr lang="en-US" dirty="0"/>
            <a:t> 100 GB (minimum) and above</a:t>
          </a:r>
        </a:p>
      </dgm:t>
    </dgm:pt>
    <dgm:pt modelId="{B17A1C63-A9B2-4AC1-8FAF-759E5FD4D503}" type="parTrans" cxnId="{0E2825D9-120A-4136-AAFD-051711746BA3}">
      <dgm:prSet/>
      <dgm:spPr/>
      <dgm:t>
        <a:bodyPr/>
        <a:lstStyle/>
        <a:p>
          <a:endParaRPr lang="en-US"/>
        </a:p>
      </dgm:t>
    </dgm:pt>
    <dgm:pt modelId="{610623D1-15B9-4B22-AF72-439E28C81E41}" type="sibTrans" cxnId="{0E2825D9-120A-4136-AAFD-051711746BA3}">
      <dgm:prSet/>
      <dgm:spPr/>
      <dgm:t>
        <a:bodyPr/>
        <a:lstStyle/>
        <a:p>
          <a:endParaRPr lang="en-US"/>
        </a:p>
      </dgm:t>
    </dgm:pt>
    <dgm:pt modelId="{C535AB77-7726-483F-939B-7066CD7DEFC1}" type="pres">
      <dgm:prSet presAssocID="{54CC76AB-5AA9-4811-8B67-5AC8F8AC9B60}" presName="linear" presStyleCnt="0">
        <dgm:presLayoutVars>
          <dgm:animLvl val="lvl"/>
          <dgm:resizeHandles val="exact"/>
        </dgm:presLayoutVars>
      </dgm:prSet>
      <dgm:spPr/>
    </dgm:pt>
    <dgm:pt modelId="{73FB2F3D-0B9E-4F1E-9420-115D5C6182BA}" type="pres">
      <dgm:prSet presAssocID="{517A3CDA-D99F-4BAC-AD3D-BC5AFB01C622}" presName="parentText" presStyleLbl="node1" presStyleIdx="0" presStyleCnt="3" custLinFactNeighborX="-2699" custLinFactNeighborY="28587">
        <dgm:presLayoutVars>
          <dgm:chMax val="0"/>
          <dgm:bulletEnabled val="1"/>
        </dgm:presLayoutVars>
      </dgm:prSet>
      <dgm:spPr/>
    </dgm:pt>
    <dgm:pt modelId="{EED24048-0687-402F-BC13-A2DD023812AE}" type="pres">
      <dgm:prSet presAssocID="{95C52171-E64B-43A5-BF87-11BBE45732DA}" presName="spacer" presStyleCnt="0"/>
      <dgm:spPr/>
    </dgm:pt>
    <dgm:pt modelId="{EB62A81A-4BED-4740-BBDC-15518FB18810}" type="pres">
      <dgm:prSet presAssocID="{39089158-DA8E-4D04-8DCD-613AF12496B3}" presName="parentText" presStyleLbl="node1" presStyleIdx="1" presStyleCnt="3">
        <dgm:presLayoutVars>
          <dgm:chMax val="0"/>
          <dgm:bulletEnabled val="1"/>
        </dgm:presLayoutVars>
      </dgm:prSet>
      <dgm:spPr/>
    </dgm:pt>
    <dgm:pt modelId="{458AEDA4-31D7-4F7E-9A16-ACF9E8BA4097}" type="pres">
      <dgm:prSet presAssocID="{53CD06E1-CA2A-487C-8510-624F0A5AD54B}" presName="spacer" presStyleCnt="0"/>
      <dgm:spPr/>
    </dgm:pt>
    <dgm:pt modelId="{9C374CD5-F1CE-4EA8-8642-E232571568E4}" type="pres">
      <dgm:prSet presAssocID="{10CB7B5C-E311-4C38-8093-8DF85E02F1AD}" presName="parentText" presStyleLbl="node1" presStyleIdx="2" presStyleCnt="3">
        <dgm:presLayoutVars>
          <dgm:chMax val="0"/>
          <dgm:bulletEnabled val="1"/>
        </dgm:presLayoutVars>
      </dgm:prSet>
      <dgm:spPr/>
    </dgm:pt>
  </dgm:ptLst>
  <dgm:cxnLst>
    <dgm:cxn modelId="{E8512A23-75DD-41B3-A4DA-9C9393780174}" type="presOf" srcId="{39089158-DA8E-4D04-8DCD-613AF12496B3}" destId="{EB62A81A-4BED-4740-BBDC-15518FB18810}" srcOrd="0" destOrd="0" presId="urn:microsoft.com/office/officeart/2005/8/layout/vList2"/>
    <dgm:cxn modelId="{CE213964-212B-4DAA-BBF1-662AF1D779D3}" srcId="{54CC76AB-5AA9-4811-8B67-5AC8F8AC9B60}" destId="{517A3CDA-D99F-4BAC-AD3D-BC5AFB01C622}" srcOrd="0" destOrd="0" parTransId="{1446C468-673A-453F-AFD2-475F1496549D}" sibTransId="{95C52171-E64B-43A5-BF87-11BBE45732DA}"/>
    <dgm:cxn modelId="{5A89B47C-F60E-48BA-BBF1-C1B42AE61AA8}" type="presOf" srcId="{517A3CDA-D99F-4BAC-AD3D-BC5AFB01C622}" destId="{73FB2F3D-0B9E-4F1E-9420-115D5C6182BA}" srcOrd="0" destOrd="0" presId="urn:microsoft.com/office/officeart/2005/8/layout/vList2"/>
    <dgm:cxn modelId="{0D5B9AA4-177D-4FAB-AA19-84FF4F2E837B}" srcId="{54CC76AB-5AA9-4811-8B67-5AC8F8AC9B60}" destId="{39089158-DA8E-4D04-8DCD-613AF12496B3}" srcOrd="1" destOrd="0" parTransId="{46BCBEC8-0956-4CC5-949A-B0B7A794FDCF}" sibTransId="{53CD06E1-CA2A-487C-8510-624F0A5AD54B}"/>
    <dgm:cxn modelId="{C854C0A8-8118-42E7-B048-0278C0EAFC4B}" type="presOf" srcId="{10CB7B5C-E311-4C38-8093-8DF85E02F1AD}" destId="{9C374CD5-F1CE-4EA8-8642-E232571568E4}" srcOrd="0" destOrd="0" presId="urn:microsoft.com/office/officeart/2005/8/layout/vList2"/>
    <dgm:cxn modelId="{28CE93CB-A26D-4523-A795-5A30AECA77A8}" type="presOf" srcId="{54CC76AB-5AA9-4811-8B67-5AC8F8AC9B60}" destId="{C535AB77-7726-483F-939B-7066CD7DEFC1}" srcOrd="0" destOrd="0" presId="urn:microsoft.com/office/officeart/2005/8/layout/vList2"/>
    <dgm:cxn modelId="{0E2825D9-120A-4136-AAFD-051711746BA3}" srcId="{54CC76AB-5AA9-4811-8B67-5AC8F8AC9B60}" destId="{10CB7B5C-E311-4C38-8093-8DF85E02F1AD}" srcOrd="2" destOrd="0" parTransId="{B17A1C63-A9B2-4AC1-8FAF-759E5FD4D503}" sibTransId="{610623D1-15B9-4B22-AF72-439E28C81E41}"/>
    <dgm:cxn modelId="{48EF4346-CD37-44FE-9551-BEAA09955DEE}" type="presParOf" srcId="{C535AB77-7726-483F-939B-7066CD7DEFC1}" destId="{73FB2F3D-0B9E-4F1E-9420-115D5C6182BA}" srcOrd="0" destOrd="0" presId="urn:microsoft.com/office/officeart/2005/8/layout/vList2"/>
    <dgm:cxn modelId="{8957944E-919D-4E8F-BDE6-0C93AB6998E0}" type="presParOf" srcId="{C535AB77-7726-483F-939B-7066CD7DEFC1}" destId="{EED24048-0687-402F-BC13-A2DD023812AE}" srcOrd="1" destOrd="0" presId="urn:microsoft.com/office/officeart/2005/8/layout/vList2"/>
    <dgm:cxn modelId="{AF23841D-90CD-4CCD-B7F9-D6374686DD02}" type="presParOf" srcId="{C535AB77-7726-483F-939B-7066CD7DEFC1}" destId="{EB62A81A-4BED-4740-BBDC-15518FB18810}" srcOrd="2" destOrd="0" presId="urn:microsoft.com/office/officeart/2005/8/layout/vList2"/>
    <dgm:cxn modelId="{E5876E6D-B47F-49E0-81B1-48DB300EDA63}" type="presParOf" srcId="{C535AB77-7726-483F-939B-7066CD7DEFC1}" destId="{458AEDA4-31D7-4F7E-9A16-ACF9E8BA4097}" srcOrd="3" destOrd="0" presId="urn:microsoft.com/office/officeart/2005/8/layout/vList2"/>
    <dgm:cxn modelId="{9B2E1C9A-33B7-40CB-A3C7-F39896EC350A}" type="presParOf" srcId="{C535AB77-7726-483F-939B-7066CD7DEFC1}" destId="{9C374CD5-F1CE-4EA8-8642-E232571568E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FAF1FC-298B-479E-AFCC-CF9186332D8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234D42B-28C9-4B4E-8BC5-567EA627264A}">
      <dgm:prSet/>
      <dgm:spPr/>
      <dgm:t>
        <a:bodyPr/>
        <a:lstStyle/>
        <a:p>
          <a:r>
            <a:rPr lang="en-US" b="0" i="0" dirty="0"/>
            <a:t>Decentralization: One of the primary goals of cryptocurrencies is to create a decentralized system that is not controlled by any central authority, such as a government or a bank</a:t>
          </a:r>
          <a:endParaRPr lang="en-US" dirty="0"/>
        </a:p>
      </dgm:t>
    </dgm:pt>
    <dgm:pt modelId="{6C73864A-15BC-4913-87CB-64BA66E126BB}" type="parTrans" cxnId="{E9124129-839B-444D-AC3B-07437CE41AC2}">
      <dgm:prSet/>
      <dgm:spPr/>
      <dgm:t>
        <a:bodyPr/>
        <a:lstStyle/>
        <a:p>
          <a:endParaRPr lang="en-US"/>
        </a:p>
      </dgm:t>
    </dgm:pt>
    <dgm:pt modelId="{42DDC9B5-79B1-419F-85CD-CB5AE948AF0C}" type="sibTrans" cxnId="{E9124129-839B-444D-AC3B-07437CE41AC2}">
      <dgm:prSet/>
      <dgm:spPr/>
      <dgm:t>
        <a:bodyPr/>
        <a:lstStyle/>
        <a:p>
          <a:endParaRPr lang="en-US"/>
        </a:p>
      </dgm:t>
    </dgm:pt>
    <dgm:pt modelId="{DCA8B67E-A23B-4B72-94C2-B6104963A745}">
      <dgm:prSet/>
      <dgm:spPr/>
      <dgm:t>
        <a:bodyPr/>
        <a:lstStyle/>
        <a:p>
          <a:r>
            <a:rPr lang="en-US" b="0" i="0" dirty="0"/>
            <a:t>Transparency: Cryptocurrencies are built on blockchain technology, which allows for transparent and secure transactions</a:t>
          </a:r>
          <a:endParaRPr lang="en-US" dirty="0"/>
        </a:p>
      </dgm:t>
    </dgm:pt>
    <dgm:pt modelId="{26F6EF8B-F828-49DE-8238-6B61D4FE159B}" type="parTrans" cxnId="{233CD607-0AEC-4790-BCCA-9FDC7146C5DD}">
      <dgm:prSet/>
      <dgm:spPr/>
      <dgm:t>
        <a:bodyPr/>
        <a:lstStyle/>
        <a:p>
          <a:endParaRPr lang="en-US"/>
        </a:p>
      </dgm:t>
    </dgm:pt>
    <dgm:pt modelId="{45D01EA6-9C27-41BA-B5A8-F8C214C70D08}" type="sibTrans" cxnId="{233CD607-0AEC-4790-BCCA-9FDC7146C5DD}">
      <dgm:prSet/>
      <dgm:spPr/>
      <dgm:t>
        <a:bodyPr/>
        <a:lstStyle/>
        <a:p>
          <a:endParaRPr lang="en-US"/>
        </a:p>
      </dgm:t>
    </dgm:pt>
    <dgm:pt modelId="{D78FFC7D-FA2C-4A43-B8C2-60EB7A7600CA}">
      <dgm:prSet/>
      <dgm:spPr/>
      <dgm:t>
        <a:bodyPr/>
        <a:lstStyle/>
        <a:p>
          <a:r>
            <a:rPr lang="en-US" b="0" i="0"/>
            <a:t>Faster transactions: Cryptocurrencies can offer faster transaction speeds than traditional financial systems, which can be particularly useful for international transactions</a:t>
          </a:r>
          <a:endParaRPr lang="en-US"/>
        </a:p>
      </dgm:t>
    </dgm:pt>
    <dgm:pt modelId="{9F4A85F7-E8B0-4BE9-9FD4-3BA028739469}" type="parTrans" cxnId="{36BA293C-3C8E-415D-B4D6-AC746CD7C2E8}">
      <dgm:prSet/>
      <dgm:spPr/>
      <dgm:t>
        <a:bodyPr/>
        <a:lstStyle/>
        <a:p>
          <a:endParaRPr lang="en-US"/>
        </a:p>
      </dgm:t>
    </dgm:pt>
    <dgm:pt modelId="{04D42E1A-3FAC-4246-97D9-A8218292580E}" type="sibTrans" cxnId="{36BA293C-3C8E-415D-B4D6-AC746CD7C2E8}">
      <dgm:prSet/>
      <dgm:spPr/>
      <dgm:t>
        <a:bodyPr/>
        <a:lstStyle/>
        <a:p>
          <a:endParaRPr lang="en-US"/>
        </a:p>
      </dgm:t>
    </dgm:pt>
    <dgm:pt modelId="{5CFD3F44-721A-44E3-A19F-1FFB5189E867}">
      <dgm:prSet/>
      <dgm:spPr/>
      <dgm:t>
        <a:bodyPr/>
        <a:lstStyle/>
        <a:p>
          <a:r>
            <a:rPr lang="en-US" b="0" i="0"/>
            <a:t>Privacy: Cryptocurrencies can offer a high degree of privacy and anonymity, which can be important for users who want to protect their financial information</a:t>
          </a:r>
          <a:endParaRPr lang="en-US"/>
        </a:p>
      </dgm:t>
    </dgm:pt>
    <dgm:pt modelId="{5E2D1AB4-2037-477B-8540-BC2C35551629}" type="parTrans" cxnId="{41B646A4-D835-47CD-A8AB-0D31C68B8600}">
      <dgm:prSet/>
      <dgm:spPr/>
      <dgm:t>
        <a:bodyPr/>
        <a:lstStyle/>
        <a:p>
          <a:endParaRPr lang="en-US"/>
        </a:p>
      </dgm:t>
    </dgm:pt>
    <dgm:pt modelId="{69A0B66B-52E7-4948-9968-E03CC3259750}" type="sibTrans" cxnId="{41B646A4-D835-47CD-A8AB-0D31C68B8600}">
      <dgm:prSet/>
      <dgm:spPr/>
      <dgm:t>
        <a:bodyPr/>
        <a:lstStyle/>
        <a:p>
          <a:endParaRPr lang="en-US"/>
        </a:p>
      </dgm:t>
    </dgm:pt>
    <dgm:pt modelId="{54679A77-0450-4177-97D6-933F49ECABD1}" type="pres">
      <dgm:prSet presAssocID="{01FAF1FC-298B-479E-AFCC-CF9186332D8A}" presName="linear" presStyleCnt="0">
        <dgm:presLayoutVars>
          <dgm:animLvl val="lvl"/>
          <dgm:resizeHandles val="exact"/>
        </dgm:presLayoutVars>
      </dgm:prSet>
      <dgm:spPr/>
    </dgm:pt>
    <dgm:pt modelId="{8162B163-602C-4B73-A67A-9A50867BF5B5}" type="pres">
      <dgm:prSet presAssocID="{5234D42B-28C9-4B4E-8BC5-567EA627264A}" presName="parentText" presStyleLbl="node1" presStyleIdx="0" presStyleCnt="4">
        <dgm:presLayoutVars>
          <dgm:chMax val="0"/>
          <dgm:bulletEnabled val="1"/>
        </dgm:presLayoutVars>
      </dgm:prSet>
      <dgm:spPr/>
    </dgm:pt>
    <dgm:pt modelId="{5080BCA9-D932-48CA-82E0-94C2F8ABCE42}" type="pres">
      <dgm:prSet presAssocID="{42DDC9B5-79B1-419F-85CD-CB5AE948AF0C}" presName="spacer" presStyleCnt="0"/>
      <dgm:spPr/>
    </dgm:pt>
    <dgm:pt modelId="{8B84618F-38E5-448B-A40B-F4E33364521B}" type="pres">
      <dgm:prSet presAssocID="{DCA8B67E-A23B-4B72-94C2-B6104963A745}" presName="parentText" presStyleLbl="node1" presStyleIdx="1" presStyleCnt="4">
        <dgm:presLayoutVars>
          <dgm:chMax val="0"/>
          <dgm:bulletEnabled val="1"/>
        </dgm:presLayoutVars>
      </dgm:prSet>
      <dgm:spPr/>
    </dgm:pt>
    <dgm:pt modelId="{7CF52DE7-BE68-44F0-9303-3E995FDD096F}" type="pres">
      <dgm:prSet presAssocID="{45D01EA6-9C27-41BA-B5A8-F8C214C70D08}" presName="spacer" presStyleCnt="0"/>
      <dgm:spPr/>
    </dgm:pt>
    <dgm:pt modelId="{0356615B-699E-45D6-94C1-0A3F0539ECBF}" type="pres">
      <dgm:prSet presAssocID="{D78FFC7D-FA2C-4A43-B8C2-60EB7A7600CA}" presName="parentText" presStyleLbl="node1" presStyleIdx="2" presStyleCnt="4">
        <dgm:presLayoutVars>
          <dgm:chMax val="0"/>
          <dgm:bulletEnabled val="1"/>
        </dgm:presLayoutVars>
      </dgm:prSet>
      <dgm:spPr/>
    </dgm:pt>
    <dgm:pt modelId="{C8CF0100-2236-4D9F-9494-C29BEB7ACA87}" type="pres">
      <dgm:prSet presAssocID="{04D42E1A-3FAC-4246-97D9-A8218292580E}" presName="spacer" presStyleCnt="0"/>
      <dgm:spPr/>
    </dgm:pt>
    <dgm:pt modelId="{14752CEF-2C77-4B12-9B54-FBA0D3EC31DD}" type="pres">
      <dgm:prSet presAssocID="{5CFD3F44-721A-44E3-A19F-1FFB5189E867}" presName="parentText" presStyleLbl="node1" presStyleIdx="3" presStyleCnt="4">
        <dgm:presLayoutVars>
          <dgm:chMax val="0"/>
          <dgm:bulletEnabled val="1"/>
        </dgm:presLayoutVars>
      </dgm:prSet>
      <dgm:spPr/>
    </dgm:pt>
  </dgm:ptLst>
  <dgm:cxnLst>
    <dgm:cxn modelId="{E524AC04-94A7-470D-96ED-7DC378A7848C}" type="presOf" srcId="{D78FFC7D-FA2C-4A43-B8C2-60EB7A7600CA}" destId="{0356615B-699E-45D6-94C1-0A3F0539ECBF}" srcOrd="0" destOrd="0" presId="urn:microsoft.com/office/officeart/2005/8/layout/vList2"/>
    <dgm:cxn modelId="{233CD607-0AEC-4790-BCCA-9FDC7146C5DD}" srcId="{01FAF1FC-298B-479E-AFCC-CF9186332D8A}" destId="{DCA8B67E-A23B-4B72-94C2-B6104963A745}" srcOrd="1" destOrd="0" parTransId="{26F6EF8B-F828-49DE-8238-6B61D4FE159B}" sibTransId="{45D01EA6-9C27-41BA-B5A8-F8C214C70D08}"/>
    <dgm:cxn modelId="{1625DE1F-E25D-4FB9-8BCA-45BEA7D43DB2}" type="presOf" srcId="{DCA8B67E-A23B-4B72-94C2-B6104963A745}" destId="{8B84618F-38E5-448B-A40B-F4E33364521B}" srcOrd="0" destOrd="0" presId="urn:microsoft.com/office/officeart/2005/8/layout/vList2"/>
    <dgm:cxn modelId="{E9124129-839B-444D-AC3B-07437CE41AC2}" srcId="{01FAF1FC-298B-479E-AFCC-CF9186332D8A}" destId="{5234D42B-28C9-4B4E-8BC5-567EA627264A}" srcOrd="0" destOrd="0" parTransId="{6C73864A-15BC-4913-87CB-64BA66E126BB}" sibTransId="{42DDC9B5-79B1-419F-85CD-CB5AE948AF0C}"/>
    <dgm:cxn modelId="{36BA293C-3C8E-415D-B4D6-AC746CD7C2E8}" srcId="{01FAF1FC-298B-479E-AFCC-CF9186332D8A}" destId="{D78FFC7D-FA2C-4A43-B8C2-60EB7A7600CA}" srcOrd="2" destOrd="0" parTransId="{9F4A85F7-E8B0-4BE9-9FD4-3BA028739469}" sibTransId="{04D42E1A-3FAC-4246-97D9-A8218292580E}"/>
    <dgm:cxn modelId="{F9E96E6B-0A15-4637-B878-A89ABC098FDD}" type="presOf" srcId="{5234D42B-28C9-4B4E-8BC5-567EA627264A}" destId="{8162B163-602C-4B73-A67A-9A50867BF5B5}" srcOrd="0" destOrd="0" presId="urn:microsoft.com/office/officeart/2005/8/layout/vList2"/>
    <dgm:cxn modelId="{61A23270-CAFB-478A-9A01-4FC7139E5C7C}" type="presOf" srcId="{01FAF1FC-298B-479E-AFCC-CF9186332D8A}" destId="{54679A77-0450-4177-97D6-933F49ECABD1}" srcOrd="0" destOrd="0" presId="urn:microsoft.com/office/officeart/2005/8/layout/vList2"/>
    <dgm:cxn modelId="{41B646A4-D835-47CD-A8AB-0D31C68B8600}" srcId="{01FAF1FC-298B-479E-AFCC-CF9186332D8A}" destId="{5CFD3F44-721A-44E3-A19F-1FFB5189E867}" srcOrd="3" destOrd="0" parTransId="{5E2D1AB4-2037-477B-8540-BC2C35551629}" sibTransId="{69A0B66B-52E7-4948-9968-E03CC3259750}"/>
    <dgm:cxn modelId="{3086BDC4-EFD3-41C9-BCEC-D4FCEEB8A1F4}" type="presOf" srcId="{5CFD3F44-721A-44E3-A19F-1FFB5189E867}" destId="{14752CEF-2C77-4B12-9B54-FBA0D3EC31DD}" srcOrd="0" destOrd="0" presId="urn:microsoft.com/office/officeart/2005/8/layout/vList2"/>
    <dgm:cxn modelId="{C3483980-7221-4894-BC44-89AB2A1435AF}" type="presParOf" srcId="{54679A77-0450-4177-97D6-933F49ECABD1}" destId="{8162B163-602C-4B73-A67A-9A50867BF5B5}" srcOrd="0" destOrd="0" presId="urn:microsoft.com/office/officeart/2005/8/layout/vList2"/>
    <dgm:cxn modelId="{B23AE3D9-AABA-4C53-9215-465F77E7751E}" type="presParOf" srcId="{54679A77-0450-4177-97D6-933F49ECABD1}" destId="{5080BCA9-D932-48CA-82E0-94C2F8ABCE42}" srcOrd="1" destOrd="0" presId="urn:microsoft.com/office/officeart/2005/8/layout/vList2"/>
    <dgm:cxn modelId="{21994553-4F23-45D8-8E0B-D21ACD632FBC}" type="presParOf" srcId="{54679A77-0450-4177-97D6-933F49ECABD1}" destId="{8B84618F-38E5-448B-A40B-F4E33364521B}" srcOrd="2" destOrd="0" presId="urn:microsoft.com/office/officeart/2005/8/layout/vList2"/>
    <dgm:cxn modelId="{96ABEE33-58D6-4148-BB79-CDCA0C5C48C1}" type="presParOf" srcId="{54679A77-0450-4177-97D6-933F49ECABD1}" destId="{7CF52DE7-BE68-44F0-9303-3E995FDD096F}" srcOrd="3" destOrd="0" presId="urn:microsoft.com/office/officeart/2005/8/layout/vList2"/>
    <dgm:cxn modelId="{D6DB0F8C-F4F2-4285-8DD3-F122AE7F0100}" type="presParOf" srcId="{54679A77-0450-4177-97D6-933F49ECABD1}" destId="{0356615B-699E-45D6-94C1-0A3F0539ECBF}" srcOrd="4" destOrd="0" presId="urn:microsoft.com/office/officeart/2005/8/layout/vList2"/>
    <dgm:cxn modelId="{07F96B89-1FFC-42AB-A541-AC850424578C}" type="presParOf" srcId="{54679A77-0450-4177-97D6-933F49ECABD1}" destId="{C8CF0100-2236-4D9F-9494-C29BEB7ACA87}" srcOrd="5" destOrd="0" presId="urn:microsoft.com/office/officeart/2005/8/layout/vList2"/>
    <dgm:cxn modelId="{99E79BE8-CF77-42F5-9ED5-78D87EC09A3B}" type="presParOf" srcId="{54679A77-0450-4177-97D6-933F49ECABD1}" destId="{14752CEF-2C77-4B12-9B54-FBA0D3EC31D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6040C-113C-4BEF-9241-4F071D047108}">
      <dsp:nvSpPr>
        <dsp:cNvPr id="0" name=""/>
        <dsp:cNvSpPr/>
      </dsp:nvSpPr>
      <dsp:spPr>
        <a:xfrm>
          <a:off x="0" y="533"/>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C6F67B-E0CE-4B7D-AA0D-E4C7B7274D33}">
      <dsp:nvSpPr>
        <dsp:cNvPr id="0" name=""/>
        <dsp:cNvSpPr/>
      </dsp:nvSpPr>
      <dsp:spPr>
        <a:xfrm>
          <a:off x="377771" y="281520"/>
          <a:ext cx="686856" cy="6868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4A6863-738E-4966-915A-7E9E728CDD6D}">
      <dsp:nvSpPr>
        <dsp:cNvPr id="0" name=""/>
        <dsp:cNvSpPr/>
      </dsp:nvSpPr>
      <dsp:spPr>
        <a:xfrm>
          <a:off x="1442398" y="533"/>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800100">
            <a:lnSpc>
              <a:spcPct val="100000"/>
            </a:lnSpc>
            <a:spcBef>
              <a:spcPct val="0"/>
            </a:spcBef>
            <a:spcAft>
              <a:spcPct val="35000"/>
            </a:spcAft>
            <a:buNone/>
          </a:pPr>
          <a:r>
            <a:rPr lang="en-US" sz="1800" b="0" i="0" kern="1200"/>
            <a:t>This project involves building a new cryptocurrency using blockchain technology</a:t>
          </a:r>
          <a:endParaRPr lang="en-US" sz="1800" kern="1200"/>
        </a:p>
      </dsp:txBody>
      <dsp:txXfrm>
        <a:off x="1442398" y="533"/>
        <a:ext cx="5286506" cy="1248830"/>
      </dsp:txXfrm>
    </dsp:sp>
    <dsp:sp modelId="{95C06930-07C6-4968-AE0E-D2004A6852F8}">
      <dsp:nvSpPr>
        <dsp:cNvPr id="0" name=""/>
        <dsp:cNvSpPr/>
      </dsp:nvSpPr>
      <dsp:spPr>
        <a:xfrm>
          <a:off x="0" y="1561571"/>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10DB17-202A-4CE5-8A01-B4D2F26C7E80}">
      <dsp:nvSpPr>
        <dsp:cNvPr id="0" name=""/>
        <dsp:cNvSpPr/>
      </dsp:nvSpPr>
      <dsp:spPr>
        <a:xfrm>
          <a:off x="377771" y="1842558"/>
          <a:ext cx="686856" cy="6868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92DA7D-5B05-4F26-B569-A4C86B4560DA}">
      <dsp:nvSpPr>
        <dsp:cNvPr id="0" name=""/>
        <dsp:cNvSpPr/>
      </dsp:nvSpPr>
      <dsp:spPr>
        <a:xfrm>
          <a:off x="1442398" y="1561571"/>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800100">
            <a:lnSpc>
              <a:spcPct val="100000"/>
            </a:lnSpc>
            <a:spcBef>
              <a:spcPct val="0"/>
            </a:spcBef>
            <a:spcAft>
              <a:spcPct val="35000"/>
            </a:spcAft>
            <a:buNone/>
          </a:pPr>
          <a:r>
            <a:rPr lang="en-US" sz="1800" b="0" i="0" kern="1200"/>
            <a:t>The goal is to create a decentralized, secure, and efficient currency that can be used for various purposes such as payments and investments</a:t>
          </a:r>
          <a:endParaRPr lang="en-US" sz="1800" kern="1200"/>
        </a:p>
      </dsp:txBody>
      <dsp:txXfrm>
        <a:off x="1442398" y="1561571"/>
        <a:ext cx="5286506" cy="1248830"/>
      </dsp:txXfrm>
    </dsp:sp>
    <dsp:sp modelId="{72DDACB0-D637-4FC8-8E6F-3DB0D573E06A}">
      <dsp:nvSpPr>
        <dsp:cNvPr id="0" name=""/>
        <dsp:cNvSpPr/>
      </dsp:nvSpPr>
      <dsp:spPr>
        <a:xfrm>
          <a:off x="0" y="3122609"/>
          <a:ext cx="6728905" cy="1248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B387A-F27C-492A-B9DA-65654E4372B7}">
      <dsp:nvSpPr>
        <dsp:cNvPr id="0" name=""/>
        <dsp:cNvSpPr/>
      </dsp:nvSpPr>
      <dsp:spPr>
        <a:xfrm>
          <a:off x="377771" y="3403595"/>
          <a:ext cx="686856" cy="6868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67A78F-D468-445A-820E-00168D92AF69}">
      <dsp:nvSpPr>
        <dsp:cNvPr id="0" name=""/>
        <dsp:cNvSpPr/>
      </dsp:nvSpPr>
      <dsp:spPr>
        <a:xfrm>
          <a:off x="1442398" y="3122609"/>
          <a:ext cx="5286506" cy="1248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68" tIns="132168" rIns="132168" bIns="132168" numCol="1" spcCol="1270" anchor="ctr" anchorCtr="0">
          <a:noAutofit/>
        </a:bodyPr>
        <a:lstStyle/>
        <a:p>
          <a:pPr marL="0" lvl="0" indent="0" algn="l" defTabSz="800100">
            <a:lnSpc>
              <a:spcPct val="100000"/>
            </a:lnSpc>
            <a:spcBef>
              <a:spcPct val="0"/>
            </a:spcBef>
            <a:spcAft>
              <a:spcPct val="35000"/>
            </a:spcAft>
            <a:buNone/>
          </a:pPr>
          <a:r>
            <a:rPr lang="en-US" sz="1800" b="0" i="0" kern="1200"/>
            <a:t>The project will begin by defining the specifications for the new cryptocurrency, such as the total supply, transaction fees, and consensus mechanism</a:t>
          </a:r>
          <a:endParaRPr lang="en-US" sz="1800" kern="1200"/>
        </a:p>
      </dsp:txBody>
      <dsp:txXfrm>
        <a:off x="1442398" y="3122609"/>
        <a:ext cx="5286506" cy="1248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436E3-90A4-4935-AC71-A757EA7AE87D}">
      <dsp:nvSpPr>
        <dsp:cNvPr id="0" name=""/>
        <dsp:cNvSpPr/>
      </dsp:nvSpPr>
      <dsp:spPr>
        <a:xfrm>
          <a:off x="0" y="508396"/>
          <a:ext cx="9603275" cy="2433820"/>
        </a:xfrm>
        <a:prstGeom prst="roundRect">
          <a:avLst>
            <a:gd name="adj" fmla="val 10000"/>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The current financial system is centralized, with governments and financial institutions having significant control over the flow of money. Cryptocurrencies have the potential to offer a decentralized, secure, and efficient alternative to traditional currencies. This project aims to address these challenges by building a new cryptocurrency using blockchain technology</a:t>
          </a:r>
          <a:endParaRPr lang="en-US" sz="2600" kern="1200" dirty="0"/>
        </a:p>
      </dsp:txBody>
      <dsp:txXfrm>
        <a:off x="71284" y="579680"/>
        <a:ext cx="9460707" cy="22912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B2F3D-0B9E-4F1E-9420-115D5C6182BA}">
      <dsp:nvSpPr>
        <dsp:cNvPr id="0" name=""/>
        <dsp:cNvSpPr/>
      </dsp:nvSpPr>
      <dsp:spPr>
        <a:xfrm>
          <a:off x="0" y="126503"/>
          <a:ext cx="5530839" cy="1292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REMIX- ETHEREUM IDE</a:t>
          </a:r>
        </a:p>
      </dsp:txBody>
      <dsp:txXfrm>
        <a:off x="63112" y="189615"/>
        <a:ext cx="5404615" cy="1166626"/>
      </dsp:txXfrm>
    </dsp:sp>
    <dsp:sp modelId="{EB62A81A-4BED-4740-BBDC-15518FB18810}">
      <dsp:nvSpPr>
        <dsp:cNvPr id="0" name=""/>
        <dsp:cNvSpPr/>
      </dsp:nvSpPr>
      <dsp:spPr>
        <a:xfrm>
          <a:off x="0" y="1517273"/>
          <a:ext cx="5530839" cy="1292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METAMASK</a:t>
          </a:r>
        </a:p>
      </dsp:txBody>
      <dsp:txXfrm>
        <a:off x="63112" y="1580385"/>
        <a:ext cx="5404615" cy="1166626"/>
      </dsp:txXfrm>
    </dsp:sp>
    <dsp:sp modelId="{9C374CD5-F1CE-4EA8-8642-E232571568E4}">
      <dsp:nvSpPr>
        <dsp:cNvPr id="0" name=""/>
        <dsp:cNvSpPr/>
      </dsp:nvSpPr>
      <dsp:spPr>
        <a:xfrm>
          <a:off x="0" y="2908044"/>
          <a:ext cx="5530839" cy="129285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SOLIDITY PROGRAMMING LANGUAGE</a:t>
          </a:r>
        </a:p>
      </dsp:txBody>
      <dsp:txXfrm>
        <a:off x="63112" y="2971156"/>
        <a:ext cx="5404615" cy="11666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B2F3D-0B9E-4F1E-9420-115D5C6182BA}">
      <dsp:nvSpPr>
        <dsp:cNvPr id="0" name=""/>
        <dsp:cNvSpPr/>
      </dsp:nvSpPr>
      <dsp:spPr>
        <a:xfrm>
          <a:off x="0" y="576217"/>
          <a:ext cx="5530839" cy="10267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1" kern="1200" dirty="0"/>
            <a:t>Device:</a:t>
          </a:r>
          <a:r>
            <a:rPr lang="en-IN" sz="2300" kern="1200" dirty="0"/>
            <a:t> Laptop, Smart Phones or Desktop Computer</a:t>
          </a:r>
          <a:endParaRPr lang="en-US" sz="2300" kern="1200" dirty="0"/>
        </a:p>
      </dsp:txBody>
      <dsp:txXfrm>
        <a:off x="50123" y="626340"/>
        <a:ext cx="5430593" cy="926538"/>
      </dsp:txXfrm>
    </dsp:sp>
    <dsp:sp modelId="{EB62A81A-4BED-4740-BBDC-15518FB18810}">
      <dsp:nvSpPr>
        <dsp:cNvPr id="0" name=""/>
        <dsp:cNvSpPr/>
      </dsp:nvSpPr>
      <dsp:spPr>
        <a:xfrm>
          <a:off x="0" y="1650306"/>
          <a:ext cx="5530839" cy="10267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Processor:</a:t>
          </a:r>
          <a:r>
            <a:rPr lang="en-US" sz="2300" kern="1200" dirty="0"/>
            <a:t> CORE i3 (3rd Gen minimum) and above</a:t>
          </a:r>
        </a:p>
      </dsp:txBody>
      <dsp:txXfrm>
        <a:off x="50123" y="1700429"/>
        <a:ext cx="5430593" cy="926538"/>
      </dsp:txXfrm>
    </dsp:sp>
    <dsp:sp modelId="{9C374CD5-F1CE-4EA8-8642-E232571568E4}">
      <dsp:nvSpPr>
        <dsp:cNvPr id="0" name=""/>
        <dsp:cNvSpPr/>
      </dsp:nvSpPr>
      <dsp:spPr>
        <a:xfrm>
          <a:off x="0" y="2743331"/>
          <a:ext cx="5530839" cy="10267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RAM:</a:t>
          </a:r>
          <a:r>
            <a:rPr lang="en-US" sz="2300" kern="1200" dirty="0"/>
            <a:t> 4GB (minimum) and above</a:t>
          </a:r>
        </a:p>
        <a:p>
          <a:pPr marL="0" lvl="0" indent="0" algn="l" defTabSz="1022350">
            <a:lnSpc>
              <a:spcPct val="90000"/>
            </a:lnSpc>
            <a:spcBef>
              <a:spcPct val="0"/>
            </a:spcBef>
            <a:spcAft>
              <a:spcPct val="35000"/>
            </a:spcAft>
            <a:buNone/>
          </a:pPr>
          <a:r>
            <a:rPr lang="en-US" sz="2300" b="1" kern="1200" dirty="0"/>
            <a:t>Hard disk:</a:t>
          </a:r>
          <a:r>
            <a:rPr lang="en-US" sz="2300" kern="1200" dirty="0"/>
            <a:t> 100 GB (minimum) and above</a:t>
          </a:r>
        </a:p>
      </dsp:txBody>
      <dsp:txXfrm>
        <a:off x="50123" y="2793454"/>
        <a:ext cx="5430593" cy="9265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2B163-602C-4B73-A67A-9A50867BF5B5}">
      <dsp:nvSpPr>
        <dsp:cNvPr id="0" name=""/>
        <dsp:cNvSpPr/>
      </dsp:nvSpPr>
      <dsp:spPr>
        <a:xfrm>
          <a:off x="0" y="103206"/>
          <a:ext cx="6728905" cy="10003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Decentralization: One of the primary goals of cryptocurrencies is to create a decentralized system that is not controlled by any central authority, such as a government or a bank</a:t>
          </a:r>
          <a:endParaRPr lang="en-US" sz="1900" kern="1200" dirty="0"/>
        </a:p>
      </dsp:txBody>
      <dsp:txXfrm>
        <a:off x="48833" y="152039"/>
        <a:ext cx="6631239" cy="902684"/>
      </dsp:txXfrm>
    </dsp:sp>
    <dsp:sp modelId="{8B84618F-38E5-448B-A40B-F4E33364521B}">
      <dsp:nvSpPr>
        <dsp:cNvPr id="0" name=""/>
        <dsp:cNvSpPr/>
      </dsp:nvSpPr>
      <dsp:spPr>
        <a:xfrm>
          <a:off x="0" y="1158276"/>
          <a:ext cx="6728905" cy="1000350"/>
        </a:xfrm>
        <a:prstGeom prst="roundRect">
          <a:avLst/>
        </a:prstGeom>
        <a:solidFill>
          <a:schemeClr val="accent2">
            <a:hueOff val="-1130992"/>
            <a:satOff val="3728"/>
            <a:lumOff val="398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Transparency: Cryptocurrencies are built on blockchain technology, which allows for transparent and secure transactions</a:t>
          </a:r>
          <a:endParaRPr lang="en-US" sz="1900" kern="1200" dirty="0"/>
        </a:p>
      </dsp:txBody>
      <dsp:txXfrm>
        <a:off x="48833" y="1207109"/>
        <a:ext cx="6631239" cy="902684"/>
      </dsp:txXfrm>
    </dsp:sp>
    <dsp:sp modelId="{0356615B-699E-45D6-94C1-0A3F0539ECBF}">
      <dsp:nvSpPr>
        <dsp:cNvPr id="0" name=""/>
        <dsp:cNvSpPr/>
      </dsp:nvSpPr>
      <dsp:spPr>
        <a:xfrm>
          <a:off x="0" y="2213346"/>
          <a:ext cx="6728905" cy="1000350"/>
        </a:xfrm>
        <a:prstGeom prst="roundRect">
          <a:avLst/>
        </a:prstGeom>
        <a:solidFill>
          <a:schemeClr val="accent2">
            <a:hueOff val="-2261984"/>
            <a:satOff val="7457"/>
            <a:lumOff val="79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Faster transactions: Cryptocurrencies can offer faster transaction speeds than traditional financial systems, which can be particularly useful for international transactions</a:t>
          </a:r>
          <a:endParaRPr lang="en-US" sz="1900" kern="1200"/>
        </a:p>
      </dsp:txBody>
      <dsp:txXfrm>
        <a:off x="48833" y="2262179"/>
        <a:ext cx="6631239" cy="902684"/>
      </dsp:txXfrm>
    </dsp:sp>
    <dsp:sp modelId="{14752CEF-2C77-4B12-9B54-FBA0D3EC31DD}">
      <dsp:nvSpPr>
        <dsp:cNvPr id="0" name=""/>
        <dsp:cNvSpPr/>
      </dsp:nvSpPr>
      <dsp:spPr>
        <a:xfrm>
          <a:off x="0" y="3268416"/>
          <a:ext cx="6728905" cy="1000350"/>
        </a:xfrm>
        <a:prstGeom prst="roundRect">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Privacy: Cryptocurrencies can offer a high degree of privacy and anonymity, which can be important for users who want to protect their financial information</a:t>
          </a:r>
          <a:endParaRPr lang="en-US" sz="1900" kern="1200"/>
        </a:p>
      </dsp:txBody>
      <dsp:txXfrm>
        <a:off x="48833" y="3317249"/>
        <a:ext cx="6631239" cy="9026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4/8/2023</a:t>
            </a:fld>
            <a:endParaRPr lang="en-US" sz="1400"/>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6BB3423-611C-6944-BA94-F2572F36241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9332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620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7115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153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325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933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B3423-611C-6944-BA94-F2572F36241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924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3BD54-29B9-3D42-B178-776ED395AA85}"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B3423-611C-6944-BA94-F2572F36241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169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3BD54-29B9-3D42-B178-776ED395AA85}" type="datetimeFigureOut">
              <a:rPr lang="en-US" smtClean="0"/>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72912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721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C3BD54-29B9-3D42-B178-776ED395AA85}" type="datetimeFigureOut">
              <a:rPr lang="en-US" smtClean="0"/>
              <a:t>4/8/2023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85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C3BD54-29B9-3D42-B178-776ED395AA85}" type="datetimeFigureOut">
              <a:rPr lang="en-US" smtClean="0"/>
              <a:pPr/>
              <a:t>4/8/2023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6BB3423-611C-6944-BA94-F2572F362413}"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874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361561D-E8FE-7D45-6768-1147C3707B93}"/>
              </a:ext>
            </a:extLst>
          </p:cNvPr>
          <p:cNvPicPr>
            <a:picLocks noChangeAspect="1"/>
          </p:cNvPicPr>
          <p:nvPr/>
        </p:nvPicPr>
        <p:blipFill rotWithShape="1">
          <a:blip r:embed="rId2">
            <a:alphaModFix amt="50000"/>
          </a:blip>
          <a:srcRect t="10913" r="-1" b="4178"/>
          <a:stretch/>
        </p:blipFill>
        <p:spPr>
          <a:xfrm>
            <a:off x="20" y="10"/>
            <a:ext cx="12191980" cy="6857990"/>
          </a:xfrm>
          <a:prstGeom prst="rect">
            <a:avLst/>
          </a:prstGeom>
        </p:spPr>
      </p:pic>
      <p:sp>
        <p:nvSpPr>
          <p:cNvPr id="2" name="Title"/>
          <p:cNvSpPr>
            <a:spLocks noGrp="1"/>
          </p:cNvSpPr>
          <p:nvPr>
            <p:ph type="ctrTitle"/>
          </p:nvPr>
        </p:nvSpPr>
        <p:spPr>
          <a:xfrm>
            <a:off x="4976636" y="992221"/>
            <a:ext cx="6247308" cy="4873558"/>
          </a:xfrm>
        </p:spPr>
        <p:txBody>
          <a:bodyPr anchor="ctr">
            <a:normAutofit/>
          </a:bodyPr>
          <a:lstStyle/>
          <a:p>
            <a:r>
              <a:rPr lang="en-US" sz="4800" dirty="0"/>
              <a:t>CryptoX: BLOCKCHAIN-BASED CRYPTOCURRENCY</a:t>
            </a:r>
          </a:p>
        </p:txBody>
      </p:sp>
      <p:cxnSp>
        <p:nvCxnSpPr>
          <p:cNvPr id="10" name="Straight Connector 9">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028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49" y="1204720"/>
            <a:ext cx="3198777" cy="4344711"/>
          </a:xfrm>
        </p:spPr>
        <p:txBody>
          <a:bodyPr>
            <a:normAutofit/>
          </a:bodyPr>
          <a:lstStyle/>
          <a:p>
            <a:r>
              <a:rPr lang="en-US" dirty="0"/>
              <a:t>ABSTRACT</a:t>
            </a:r>
          </a:p>
        </p:txBody>
      </p:sp>
      <p:graphicFrame>
        <p:nvGraphicFramePr>
          <p:cNvPr id="6" name="Content Placeholder">
            <a:extLst>
              <a:ext uri="{FF2B5EF4-FFF2-40B4-BE49-F238E27FC236}">
                <a16:creationId xmlns:a16="http://schemas.microsoft.com/office/drawing/2014/main" id="{0C2369BD-B8C4-94EB-5CFF-7020922E787E}"/>
              </a:ext>
            </a:extLst>
          </p:cNvPr>
          <p:cNvGraphicFramePr>
            <a:graphicFrameLocks noGrp="1"/>
          </p:cNvGraphicFramePr>
          <p:nvPr>
            <p:ph idx="1"/>
            <p:extLst>
              <p:ext uri="{D42A27DB-BD31-4B8C-83A1-F6EECF244321}">
                <p14:modId xmlns:p14="http://schemas.microsoft.com/office/powerpoint/2010/main" val="1495922874"/>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2388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12">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p:cNvSpPr>
            <a:spLocks noGrp="1"/>
          </p:cNvSpPr>
          <p:nvPr>
            <p:ph type="title"/>
          </p:nvPr>
        </p:nvSpPr>
        <p:spPr>
          <a:xfrm>
            <a:off x="1451579" y="804519"/>
            <a:ext cx="9603275" cy="1049235"/>
          </a:xfrm>
        </p:spPr>
        <p:txBody>
          <a:bodyPr>
            <a:normAutofit/>
          </a:bodyPr>
          <a:lstStyle/>
          <a:p>
            <a:r>
              <a:rPr lang="en-US"/>
              <a:t>PROBLEM STATEMENT</a:t>
            </a:r>
          </a:p>
        </p:txBody>
      </p:sp>
      <p:sp>
        <p:nvSpPr>
          <p:cNvPr id="25" name="Rectangle 14">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6">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18">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F011647B-A4C8-A4C9-0AA5-6A27CB4FB045}"/>
              </a:ext>
            </a:extLst>
          </p:cNvPr>
          <p:cNvGraphicFramePr>
            <a:graphicFrameLocks noGrp="1"/>
          </p:cNvGraphicFramePr>
          <p:nvPr>
            <p:ph idx="1"/>
            <p:extLst>
              <p:ext uri="{D42A27DB-BD31-4B8C-83A1-F6EECF244321}">
                <p14:modId xmlns:p14="http://schemas.microsoft.com/office/powerpoint/2010/main" val="3672203459"/>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925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PU with binary numbers and blueprint">
            <a:extLst>
              <a:ext uri="{FF2B5EF4-FFF2-40B4-BE49-F238E27FC236}">
                <a16:creationId xmlns:a16="http://schemas.microsoft.com/office/drawing/2014/main" id="{756A68AD-711D-B8B9-67F3-303202A17B66}"/>
              </a:ext>
            </a:extLst>
          </p:cNvPr>
          <p:cNvPicPr>
            <a:picLocks noChangeAspect="1"/>
          </p:cNvPicPr>
          <p:nvPr/>
        </p:nvPicPr>
        <p:blipFill rotWithShape="1">
          <a:blip r:embed="rId2"/>
          <a:srcRect l="32046" r="25119"/>
          <a:stretch/>
        </p:blipFill>
        <p:spPr>
          <a:xfrm>
            <a:off x="1764" y="10"/>
            <a:ext cx="5222474" cy="6857990"/>
          </a:xfrm>
          <a:prstGeom prst="rect">
            <a:avLst/>
          </a:prstGeom>
        </p:spPr>
      </p:pic>
      <p:sp>
        <p:nvSpPr>
          <p:cNvPr id="2" name="Title"/>
          <p:cNvSpPr>
            <a:spLocks noGrp="1"/>
          </p:cNvSpPr>
          <p:nvPr>
            <p:ph type="title"/>
          </p:nvPr>
        </p:nvSpPr>
        <p:spPr>
          <a:xfrm>
            <a:off x="565149" y="1553972"/>
            <a:ext cx="4114800" cy="4064931"/>
          </a:xfrm>
        </p:spPr>
        <p:txBody>
          <a:bodyPr vert="horz" lIns="91440" tIns="45720" rIns="91440" bIns="45720" rtlCol="0">
            <a:normAutofit/>
          </a:bodyPr>
          <a:lstStyle/>
          <a:p>
            <a:r>
              <a:rPr lang="en-US" kern="1200" spc="-150">
                <a:solidFill>
                  <a:schemeClr val="bg1"/>
                </a:solidFill>
                <a:latin typeface="+mj-lt"/>
                <a:ea typeface="+mj-ea"/>
                <a:cs typeface="+mj-cs"/>
              </a:rPr>
              <a:t>SOFTWARE REQUIREMENTS</a:t>
            </a:r>
          </a:p>
        </p:txBody>
      </p:sp>
      <p:graphicFrame>
        <p:nvGraphicFramePr>
          <p:cNvPr id="67" name="Content Placeholder">
            <a:extLst>
              <a:ext uri="{FF2B5EF4-FFF2-40B4-BE49-F238E27FC236}">
                <a16:creationId xmlns:a16="http://schemas.microsoft.com/office/drawing/2014/main" id="{72090E69-85C5-DB01-523D-569A8E23FB7C}"/>
              </a:ext>
            </a:extLst>
          </p:cNvPr>
          <p:cNvGraphicFramePr>
            <a:graphicFrameLocks noGrp="1"/>
          </p:cNvGraphicFramePr>
          <p:nvPr>
            <p:ph idx="1"/>
          </p:nvPr>
        </p:nvGraphicFramePr>
        <p:xfrm>
          <a:off x="6096000" y="1553972"/>
          <a:ext cx="5530839" cy="4327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127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PU with binary numbers and blueprint">
            <a:extLst>
              <a:ext uri="{FF2B5EF4-FFF2-40B4-BE49-F238E27FC236}">
                <a16:creationId xmlns:a16="http://schemas.microsoft.com/office/drawing/2014/main" id="{756A68AD-711D-B8B9-67F3-303202A17B66}"/>
              </a:ext>
            </a:extLst>
          </p:cNvPr>
          <p:cNvPicPr>
            <a:picLocks noChangeAspect="1"/>
          </p:cNvPicPr>
          <p:nvPr/>
        </p:nvPicPr>
        <p:blipFill rotWithShape="1">
          <a:blip r:embed="rId2"/>
          <a:srcRect l="32046" r="25119"/>
          <a:stretch/>
        </p:blipFill>
        <p:spPr>
          <a:xfrm>
            <a:off x="1764" y="10"/>
            <a:ext cx="5222474" cy="6857990"/>
          </a:xfrm>
          <a:prstGeom prst="rect">
            <a:avLst/>
          </a:prstGeom>
        </p:spPr>
      </p:pic>
      <p:sp>
        <p:nvSpPr>
          <p:cNvPr id="2" name="Title"/>
          <p:cNvSpPr>
            <a:spLocks noGrp="1"/>
          </p:cNvSpPr>
          <p:nvPr>
            <p:ph type="title"/>
          </p:nvPr>
        </p:nvSpPr>
        <p:spPr>
          <a:xfrm>
            <a:off x="565149" y="1553972"/>
            <a:ext cx="4114800" cy="4064931"/>
          </a:xfrm>
        </p:spPr>
        <p:txBody>
          <a:bodyPr vert="horz" lIns="91440" tIns="45720" rIns="91440" bIns="45720" rtlCol="0">
            <a:normAutofit/>
          </a:bodyPr>
          <a:lstStyle/>
          <a:p>
            <a:r>
              <a:rPr lang="en-US" kern="1200" spc="-150" dirty="0">
                <a:solidFill>
                  <a:schemeClr val="bg1"/>
                </a:solidFill>
                <a:latin typeface="+mj-lt"/>
                <a:ea typeface="+mj-ea"/>
                <a:cs typeface="+mj-cs"/>
              </a:rPr>
              <a:t>hardware REQUIREMENTS</a:t>
            </a:r>
          </a:p>
        </p:txBody>
      </p:sp>
      <p:graphicFrame>
        <p:nvGraphicFramePr>
          <p:cNvPr id="67" name="Content Placeholder">
            <a:extLst>
              <a:ext uri="{FF2B5EF4-FFF2-40B4-BE49-F238E27FC236}">
                <a16:creationId xmlns:a16="http://schemas.microsoft.com/office/drawing/2014/main" id="{72090E69-85C5-DB01-523D-569A8E23FB7C}"/>
              </a:ext>
            </a:extLst>
          </p:cNvPr>
          <p:cNvGraphicFramePr>
            <a:graphicFrameLocks noGrp="1"/>
          </p:cNvGraphicFramePr>
          <p:nvPr>
            <p:ph idx="1"/>
            <p:extLst>
              <p:ext uri="{D42A27DB-BD31-4B8C-83A1-F6EECF244321}">
                <p14:modId xmlns:p14="http://schemas.microsoft.com/office/powerpoint/2010/main" val="491160117"/>
              </p:ext>
            </p:extLst>
          </p:nvPr>
        </p:nvGraphicFramePr>
        <p:xfrm>
          <a:off x="6096000" y="1553972"/>
          <a:ext cx="5530839" cy="4327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192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565149" y="1204720"/>
            <a:ext cx="3198777" cy="4344711"/>
          </a:xfrm>
        </p:spPr>
        <p:txBody>
          <a:bodyPr>
            <a:normAutofit/>
          </a:bodyPr>
          <a:lstStyle/>
          <a:p>
            <a:r>
              <a:rPr lang="en-US" sz="4100" dirty="0"/>
              <a:t>OBJECTIVES</a:t>
            </a:r>
          </a:p>
        </p:txBody>
      </p:sp>
      <p:graphicFrame>
        <p:nvGraphicFramePr>
          <p:cNvPr id="6" name="Content Placeholder">
            <a:extLst>
              <a:ext uri="{FF2B5EF4-FFF2-40B4-BE49-F238E27FC236}">
                <a16:creationId xmlns:a16="http://schemas.microsoft.com/office/drawing/2014/main" id="{6B7D43DA-38D1-C7A6-5438-2894DB006C66}"/>
              </a:ext>
            </a:extLst>
          </p:cNvPr>
          <p:cNvGraphicFramePr>
            <a:graphicFrameLocks noGrp="1"/>
          </p:cNvGraphicFramePr>
          <p:nvPr>
            <p:ph idx="1"/>
            <p:extLst>
              <p:ext uri="{D42A27DB-BD31-4B8C-83A1-F6EECF244321}">
                <p14:modId xmlns:p14="http://schemas.microsoft.com/office/powerpoint/2010/main" val="2581110478"/>
              </p:ext>
            </p:extLst>
          </p:nvPr>
        </p:nvGraphicFramePr>
        <p:xfrm>
          <a:off x="4489428" y="1508251"/>
          <a:ext cx="6728905" cy="437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959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E6E6-255E-0B54-F262-1C1B2FAFE1BF}"/>
              </a:ext>
            </a:extLst>
          </p:cNvPr>
          <p:cNvSpPr>
            <a:spLocks noGrp="1"/>
          </p:cNvSpPr>
          <p:nvPr>
            <p:ph type="title"/>
          </p:nvPr>
        </p:nvSpPr>
        <p:spPr/>
        <p:txBody>
          <a:bodyPr/>
          <a:lstStyle/>
          <a:p>
            <a:r>
              <a:rPr lang="en-IN" dirty="0"/>
              <a:t>Scope and Limitations</a:t>
            </a:r>
          </a:p>
        </p:txBody>
      </p:sp>
      <p:sp>
        <p:nvSpPr>
          <p:cNvPr id="3" name="Text Placeholder 2">
            <a:extLst>
              <a:ext uri="{FF2B5EF4-FFF2-40B4-BE49-F238E27FC236}">
                <a16:creationId xmlns:a16="http://schemas.microsoft.com/office/drawing/2014/main" id="{E1AA2E28-E579-57AA-616C-7A2B417D94B8}"/>
              </a:ext>
            </a:extLst>
          </p:cNvPr>
          <p:cNvSpPr>
            <a:spLocks noGrp="1"/>
          </p:cNvSpPr>
          <p:nvPr>
            <p:ph type="body" idx="1"/>
          </p:nvPr>
        </p:nvSpPr>
        <p:spPr/>
        <p:txBody>
          <a:bodyPr/>
          <a:lstStyle/>
          <a:p>
            <a:r>
              <a:rPr lang="en-IN" dirty="0"/>
              <a:t>Scope</a:t>
            </a:r>
          </a:p>
        </p:txBody>
      </p:sp>
      <p:sp>
        <p:nvSpPr>
          <p:cNvPr id="4" name="Content Placeholder 3">
            <a:extLst>
              <a:ext uri="{FF2B5EF4-FFF2-40B4-BE49-F238E27FC236}">
                <a16:creationId xmlns:a16="http://schemas.microsoft.com/office/drawing/2014/main" id="{15045899-FCBF-D519-7CE4-D420831D6512}"/>
              </a:ext>
            </a:extLst>
          </p:cNvPr>
          <p:cNvSpPr>
            <a:spLocks noGrp="1"/>
          </p:cNvSpPr>
          <p:nvPr>
            <p:ph sz="half" idx="2"/>
          </p:nvPr>
        </p:nvSpPr>
        <p:spPr/>
        <p:txBody>
          <a:bodyPr>
            <a:normAutofit fontScale="85000" lnSpcReduction="20000"/>
          </a:bodyPr>
          <a:lstStyle/>
          <a:p>
            <a:pPr marL="342900" lvl="0" indent="-342900" algn="just">
              <a:lnSpc>
                <a:spcPct val="150000"/>
              </a:lnSpc>
              <a:spcAft>
                <a:spcPts val="0"/>
              </a:spcAft>
              <a:buFont typeface="Symbol" panose="05050102010706020507" pitchFamily="18" charset="2"/>
              <a:buChar char=""/>
            </a:pPr>
            <a:r>
              <a:rPr lang="en-US" sz="1800" dirty="0">
                <a:effectLst/>
                <a:latin typeface="Times New Roman" panose="02020603050405020304" pitchFamily="18" charset="0"/>
              </a:rPr>
              <a:t>CryptoX has a broad scope, as it can be used as a digital currency for a wide range of transactions.</a:t>
            </a:r>
          </a:p>
          <a:p>
            <a:pPr marL="342900" lvl="0" indent="-342900" algn="just">
              <a:lnSpc>
                <a:spcPct val="150000"/>
              </a:lnSpc>
              <a:spcAft>
                <a:spcPts val="0"/>
              </a:spcAft>
              <a:buFont typeface="Symbol" panose="05050102010706020507" pitchFamily="18" charset="2"/>
              <a:buChar char=""/>
            </a:pPr>
            <a:r>
              <a:rPr lang="en-US" sz="1800" dirty="0">
                <a:effectLst/>
                <a:latin typeface="Times New Roman" panose="02020603050405020304" pitchFamily="18" charset="0"/>
              </a:rPr>
              <a:t> It can be used to buy goods and services, make international payments, and even as a store of value.</a:t>
            </a:r>
          </a:p>
          <a:p>
            <a:endParaRPr lang="en-IN" dirty="0"/>
          </a:p>
        </p:txBody>
      </p:sp>
      <p:sp>
        <p:nvSpPr>
          <p:cNvPr id="5" name="Text Placeholder 4">
            <a:extLst>
              <a:ext uri="{FF2B5EF4-FFF2-40B4-BE49-F238E27FC236}">
                <a16:creationId xmlns:a16="http://schemas.microsoft.com/office/drawing/2014/main" id="{5F075040-2CBC-02BD-350B-A17758F91B06}"/>
              </a:ext>
            </a:extLst>
          </p:cNvPr>
          <p:cNvSpPr>
            <a:spLocks noGrp="1"/>
          </p:cNvSpPr>
          <p:nvPr>
            <p:ph type="body" sz="quarter" idx="3"/>
          </p:nvPr>
        </p:nvSpPr>
        <p:spPr/>
        <p:txBody>
          <a:bodyPr/>
          <a:lstStyle/>
          <a:p>
            <a:r>
              <a:rPr lang="en-IN" dirty="0"/>
              <a:t>Limitations</a:t>
            </a:r>
          </a:p>
        </p:txBody>
      </p:sp>
      <p:sp>
        <p:nvSpPr>
          <p:cNvPr id="6" name="Content Placeholder 5">
            <a:extLst>
              <a:ext uri="{FF2B5EF4-FFF2-40B4-BE49-F238E27FC236}">
                <a16:creationId xmlns:a16="http://schemas.microsoft.com/office/drawing/2014/main" id="{23902964-7F48-7639-E9F3-D1E937042BB5}"/>
              </a:ext>
            </a:extLst>
          </p:cNvPr>
          <p:cNvSpPr>
            <a:spLocks noGrp="1"/>
          </p:cNvSpPr>
          <p:nvPr>
            <p:ph sz="quarter" idx="4"/>
          </p:nvPr>
        </p:nvSpPr>
        <p:spPr/>
        <p:txBody>
          <a:bodyPr>
            <a:normAutofit fontScale="85000" lnSpcReduction="20000"/>
          </a:bodyPr>
          <a:lstStyle/>
          <a:p>
            <a:pPr marL="342900" lvl="0" indent="-342900" algn="just">
              <a:lnSpc>
                <a:spcPct val="150000"/>
              </a:lnSpc>
              <a:spcAft>
                <a:spcPts val="0"/>
              </a:spcAft>
              <a:buFont typeface="Symbol" panose="05050102010706020507" pitchFamily="18" charset="2"/>
              <a:buChar char=""/>
            </a:pPr>
            <a:r>
              <a:rPr lang="en-US" sz="1800" dirty="0">
                <a:effectLst/>
                <a:latin typeface="Times New Roman" panose="02020603050405020304" pitchFamily="18" charset="0"/>
              </a:rPr>
              <a:t>CryptoX operates independently of any government or financial institution, it is not backed by any physical assets, which may limit its adoption in certain industries and regions.</a:t>
            </a:r>
          </a:p>
          <a:p>
            <a:pPr marL="342900" lvl="0" indent="-342900" algn="just">
              <a:lnSpc>
                <a:spcPct val="150000"/>
              </a:lnSpc>
              <a:spcAft>
                <a:spcPts val="0"/>
              </a:spcAft>
              <a:buFont typeface="Symbol" panose="05050102010706020507" pitchFamily="18" charset="2"/>
              <a:buChar char=""/>
            </a:pPr>
            <a:r>
              <a:rPr lang="en-US" sz="1800" dirty="0">
                <a:effectLst/>
                <a:latin typeface="Times New Roman" panose="02020603050405020304" pitchFamily="18" charset="0"/>
              </a:rPr>
              <a:t>The mining process used to create new CryptoX units requires significant computational resources, which may limit its scalability and accessibility to a wider audience.</a:t>
            </a:r>
          </a:p>
          <a:p>
            <a:endParaRPr lang="en-IN" dirty="0"/>
          </a:p>
        </p:txBody>
      </p:sp>
    </p:spTree>
    <p:extLst>
      <p:ext uri="{BB962C8B-B14F-4D97-AF65-F5344CB8AC3E}">
        <p14:creationId xmlns:p14="http://schemas.microsoft.com/office/powerpoint/2010/main" val="270999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9" name="Straight Connector 18">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1" name="Group 20">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2" name="Rectangle 21">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3.jpeg" descr="Diagram&#10;&#10;Description automatically generated">
            <a:extLst>
              <a:ext uri="{FF2B5EF4-FFF2-40B4-BE49-F238E27FC236}">
                <a16:creationId xmlns:a16="http://schemas.microsoft.com/office/drawing/2014/main" id="{54ABB5E0-2D6B-74A1-C04F-FC4F2863834C}"/>
              </a:ext>
            </a:extLst>
          </p:cNvPr>
          <p:cNvPicPr>
            <a:picLocks noChangeAspect="1" noChangeArrowheads="1"/>
          </p:cNvPicPr>
          <p:nvPr/>
        </p:nvPicPr>
        <p:blipFill>
          <a:blip r:embed="rId3"/>
          <a:stretch>
            <a:fillRect/>
          </a:stretch>
        </p:blipFill>
        <p:spPr>
          <a:xfrm>
            <a:off x="4285961" y="846268"/>
            <a:ext cx="6928279" cy="4398731"/>
          </a:xfrm>
          <a:prstGeom prst="rect">
            <a:avLst/>
          </a:prstGeom>
        </p:spPr>
      </p:pic>
      <p:pic>
        <p:nvPicPr>
          <p:cNvPr id="27" name="Picture 26">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16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4">
            <a:extLst>
              <a:ext uri="{FF2B5EF4-FFF2-40B4-BE49-F238E27FC236}">
                <a16:creationId xmlns:a16="http://schemas.microsoft.com/office/drawing/2014/main" id="{1B8CF1CA-D2F4-8B59-5C72-CDB2C645DBB7}"/>
              </a:ext>
            </a:extLst>
          </p:cNvPr>
          <p:cNvPicPr>
            <a:picLocks noChangeAspect="1"/>
          </p:cNvPicPr>
          <p:nvPr/>
        </p:nvPicPr>
        <p:blipFill rotWithShape="1">
          <a:blip r:embed="rId2">
            <a:duotone>
              <a:schemeClr val="bg2">
                <a:shade val="45000"/>
                <a:satMod val="135000"/>
              </a:schemeClr>
              <a:prstClr val="white"/>
            </a:duotone>
            <a:alphaModFix amt="50000"/>
          </a:blip>
          <a:srcRect r="3"/>
          <a:stretch/>
        </p:blipFill>
        <p:spPr>
          <a:xfrm>
            <a:off x="305" y="10"/>
            <a:ext cx="12191695" cy="6857990"/>
          </a:xfrm>
          <a:prstGeom prst="rect">
            <a:avLst/>
          </a:prstGeom>
        </p:spPr>
      </p:pic>
      <p:cxnSp>
        <p:nvCxnSpPr>
          <p:cNvPr id="3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847920F-206A-59E7-54E3-B535424726A0}"/>
              </a:ext>
            </a:extLst>
          </p:cNvPr>
          <p:cNvSpPr>
            <a:spLocks noGrp="1"/>
          </p:cNvSpPr>
          <p:nvPr>
            <p:ph type="title"/>
          </p:nvPr>
        </p:nvSpPr>
        <p:spPr>
          <a:xfrm>
            <a:off x="1451579" y="804519"/>
            <a:ext cx="9603275" cy="1049235"/>
          </a:xfrm>
        </p:spPr>
        <p:txBody>
          <a:bodyPr>
            <a:normAutofit/>
          </a:bodyPr>
          <a:lstStyle/>
          <a:p>
            <a:r>
              <a:rPr lang="en-IN" dirty="0"/>
              <a:t>Conclusion</a:t>
            </a:r>
          </a:p>
        </p:txBody>
      </p:sp>
      <p:sp>
        <p:nvSpPr>
          <p:cNvPr id="32"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BA9712-1A62-8CD5-EA87-1DCC89C3FF30}"/>
              </a:ext>
            </a:extLst>
          </p:cNvPr>
          <p:cNvSpPr>
            <a:spLocks noGrp="1"/>
          </p:cNvSpPr>
          <p:nvPr>
            <p:ph idx="1"/>
          </p:nvPr>
        </p:nvSpPr>
        <p:spPr>
          <a:xfrm>
            <a:off x="1451579" y="2015732"/>
            <a:ext cx="9603275" cy="3450613"/>
          </a:xfrm>
        </p:spPr>
        <p:txBody>
          <a:bodyPr>
            <a:norm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In conclusion, the use of blockchain technology and cryptocurrencies is rapidly growing and has the potential to revolutionize various industries. </a:t>
            </a:r>
            <a:r>
              <a:rPr lang="en-US" dirty="0">
                <a:latin typeface="Times New Roman" panose="02020603050405020304" pitchFamily="18" charset="0"/>
                <a:cs typeface="Times New Roman" panose="02020603050405020304" pitchFamily="18" charset="0"/>
              </a:rPr>
              <a:t>Overall, the CryptoX project is an example of the potential of blockchain technology and cryptocurrencies to transform the way we conduct transactions and interact with financial systems. With ongoing development and innovation in the blockchain space, we can expect to see even more exciting applications of this technology soon. </a:t>
            </a:r>
            <a:endParaRPr lang="en-US" dirty="0">
              <a:effectLst/>
              <a:latin typeface="Times New Roman" panose="02020603050405020304" pitchFamily="18" charset="0"/>
              <a:cs typeface="Times New Roman" panose="02020603050405020304" pitchFamily="18" charset="0"/>
            </a:endParaRPr>
          </a:p>
        </p:txBody>
      </p:sp>
      <p:pic>
        <p:nvPicPr>
          <p:cNvPr id="33"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7324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48</TotalTime>
  <Words>448</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Symbol</vt:lpstr>
      <vt:lpstr>Times New Roman</vt:lpstr>
      <vt:lpstr>Gallery</vt:lpstr>
      <vt:lpstr>CryptoX: BLOCKCHAIN-BASED CRYPTOCURRENCY</vt:lpstr>
      <vt:lpstr>ABSTRACT</vt:lpstr>
      <vt:lpstr>PROBLEM STATEMENT</vt:lpstr>
      <vt:lpstr>SOFTWARE REQUIREMENTS</vt:lpstr>
      <vt:lpstr>hardware REQUIREMENTS</vt:lpstr>
      <vt:lpstr>OBJECTIVES</vt:lpstr>
      <vt:lpstr>Scope and Limitations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kavalasrinivasarao37@gmail.com</cp:lastModifiedBy>
  <cp:revision>4</cp:revision>
  <dcterms:created xsi:type="dcterms:W3CDTF">2023-02-18T16:08:20Z</dcterms:created>
  <dcterms:modified xsi:type="dcterms:W3CDTF">2023-04-08T15:05:07Z</dcterms:modified>
</cp:coreProperties>
</file>