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0D2AA2B-ADB1-4EA4-BA62-FDA9033DF64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2495BC6-701D-44B0-A435-451DCC18BA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436" y="14478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AN APPROACH FOR LANDMINE DETECTION 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                                 AND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        SECURE INFORMATION TRANSFER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USING HIGH SENSITIVE AUTONOMOUS ROBOT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426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anose="020B0A04020102020204" pitchFamily="34" charset="0"/>
              </a:rPr>
              <a:t>N. RADHIKA                          117003154 MS. JYOTHSSNA RINI           117003079</a:t>
            </a:r>
          </a:p>
          <a:p>
            <a:r>
              <a:rPr lang="en-US" sz="1200" dirty="0" smtClean="0">
                <a:latin typeface="Arial Black" panose="020B0A04020102020204" pitchFamily="34" charset="0"/>
              </a:rPr>
              <a:t>S. PRIYANKA                         117003151</a:t>
            </a:r>
            <a:endParaRPr 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0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10668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                                    OVERVIEW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75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</TotalTime>
  <Words>32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Steeven Raj, Jyothssna Rini</dc:creator>
  <cp:lastModifiedBy>Mary Steeven Raj, Jyothssna Rini</cp:lastModifiedBy>
  <cp:revision>2</cp:revision>
  <dcterms:created xsi:type="dcterms:W3CDTF">2017-04-20T13:15:50Z</dcterms:created>
  <dcterms:modified xsi:type="dcterms:W3CDTF">2017-04-20T13:31:01Z</dcterms:modified>
</cp:coreProperties>
</file>