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BD261-DABC-8981-F6F6-217178259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D35BB2-36DF-176D-EAE6-B4142905A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44101-BC30-C8C1-B7BC-40058E82E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1B326-B9CF-0072-AF94-004F5183E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0757D-5910-5454-CB67-661523625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2817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B8C9F-AB4C-2DB4-31C5-3A3412549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0F8154-6B91-B593-02AD-296B51BEF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E5CC4-5377-0693-A8A9-F6FA33ADC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52A3-DCDC-BC28-904D-E4B090FB6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9A909-D826-6DCD-7F4F-590D9C385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8263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C3B3EF-7AFA-360D-9044-DC855FAF3F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B2E32A-72D0-B5F0-6FAF-5CE1162F8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39D30-9D04-3103-F234-5EDA81D15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8F295-797E-1721-F432-A096460EB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B86A1-F42B-6789-58D7-EB2FD4BF7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172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F5EDB-A2EF-964E-5B70-7730424D6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FED64-1FF4-D0AE-357C-D1DB4AD13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CE9E8-D45E-5FE3-9478-6FAEB54A5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F9D04-F61A-E569-386A-1E15AAF0B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B0495-F06B-0352-82FA-3AD79890A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2211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5E935-816F-647C-F149-C4E34D4D2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4ED3B-FE79-552E-AC64-CCE5F4CED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9D2D7-4CCA-BB9E-2AA2-350351CD5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20776-9FBE-4641-C5F4-412DE804E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CA148-9D1A-8F6B-FAB2-01A603DAA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7550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CA1AF-6549-EB2E-CE9D-465DE3E98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D528D-305F-30E0-11FB-A56A823D30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3736A-0802-17B4-E02B-D9BA9A37E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ED601-8C5A-62D7-9C2A-5512FC97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FA8EE-ACBD-3DE5-A47B-D3BDE87F1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66270-EA8F-3DF4-695D-578759FC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5384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7AF46-48DA-ECA1-8382-12044FF08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F9EE2-8687-0084-BB4B-1CA9CF3CC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5F4BF-C032-281C-848C-D4B609530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987AB-67BC-B2A9-6296-81E4F71AC8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FF127E-FD9F-D31E-4CDB-610B3612E1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F9A7A7-62A8-E84A-793B-13E06BD79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18D341-8F15-14C1-D2DF-194C2455F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9D5D9D-244A-B46F-81D6-73CCF785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6598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31D95-DE15-1A1F-8D17-A143FE752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34D9F0-6603-4574-123C-9CBFCB4F4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82DE7-D963-6E07-9726-31ED1EA7C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AA194-0C2C-66F2-00F2-08D0263F7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218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6790D7-5A89-13B1-7A9C-3DA81D1FF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FC8515-F129-4653-B32D-FF43BDA44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8178C-C46E-E36B-A3E1-E6497394F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7428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A7528-4040-5BBE-8A16-9C88A1BBA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DCEBD-6294-9B32-FF36-D6A909805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65DF06-82D6-22BC-AA5B-10A9F7986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0AE18-F0DE-D6C5-D471-2A4AE328A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213F7-CFDF-EEA8-46F3-20942B23F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AB7EC-725F-B3F2-FF47-01BCA122B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966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B08DC-BBE1-0DEF-720D-99C29E767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93153E-97F5-A992-B0F6-50D06D9CE7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0085DE-6D74-4E74-05D6-C65A78D6E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86299-F46D-D3D1-404F-3F6C8F5C2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A960C-25E5-9A28-EEA7-477CA7CE3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0CF42-4D7B-67E6-2282-7085DBD58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4908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E7C8EE-F794-EC46-6188-5892F6F41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CDA2F1-AB16-6DB4-15FC-E17420F78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9E2CB-4F8A-4201-6BEC-058F6B410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9CBE4-B3B3-F517-1E20-AA1869FFC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920E9-AD6B-61B5-60E1-A8D5173EF5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221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yothulachakraveni/Data-Science-capstone-project-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yothulachakraveni/Data-Science-capstone-project-/blob/main/Data%20wrangling%20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yothulachakraveni/Data-Science-capstone-project-/blob/main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yothulachakraveni/Data-Science-capstone-project-/blob/main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yothulachakraveni/Data-Science-capstone-project-/blob/main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yothulachakraveni/Data-Science-capstone-project-/blob/main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yothulachakraveni/Data-Science-capstone-project-/blob/main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Jyothulachakraveni/Data-Science-capstone-project-/blob/main/Data%20Collection%20Api%20.ipynb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Jyothulachakraveni/Data-Science-capstone-project-/blob/main/Data%20Collection%20with%20Web%20Scraping.ipynb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13765" y="4236203"/>
            <a:ext cx="5885180" cy="1804981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Chakraveni jyothula</a:t>
            </a: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https://github.com/Jyothulachakraveni/Data-Science-capstone-project-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500356" y="1905000"/>
            <a:ext cx="11734799" cy="3627147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https://github.com/Jyothulachakraveni/Data-Science-capstone-project-/blob/main/Data%20wrangling%20.ipynb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300262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https://github.com/Jyothulachakraveni/Data-Science-capstone-project-/blob/main/EDA%20with%20Visualization.ipynb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437608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https://github.com/Jyothulachakraveni/Data-Science-capstone-project-/blob/main/EDA%20with%20SQL.ipynb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20948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https://github.com/Jyothulachakraveni/Data-Science-capstone-project-/blob/main/Interactive%20Visual%20Analytics%20with%20Folium.ipynb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197046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https://github.com/Jyothulachakraveni/Data-Science-capstone-project-/blob/main/spacex_dash_app.py</a:t>
            </a:r>
            <a:endParaRPr lang="en-IN" sz="2000" u="heavy" spc="-10" dirty="0">
              <a:solidFill>
                <a:srgbClr val="2996E1"/>
              </a:solidFill>
              <a:uFill>
                <a:solidFill>
                  <a:srgbClr val="2996E1"/>
                </a:solidFill>
              </a:u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1860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https://github.com/Jyothulachakraveni/Data-Science-capstone-project-/blob/main/Machine%20Learning%20Prediction.ipynb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6757" y="12992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E46883A-CC79-74FF-C324-896886E7236E}"/>
              </a:ext>
            </a:extLst>
          </p:cNvPr>
          <p:cNvSpPr txBox="1"/>
          <p:nvPr/>
        </p:nvSpPr>
        <p:spPr>
          <a:xfrm>
            <a:off x="276220" y="5559143"/>
            <a:ext cx="38670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23"/>
              </a:rPr>
              <a:t>https://github.com/Jyothulachakraveni/Data-Science-capstone-project-/blob/main/Data%20Collection%20Api%20.ipynb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EF5541B-01E1-2F1F-A08B-B3A7C0D5DBCA}"/>
              </a:ext>
            </a:extLst>
          </p:cNvPr>
          <p:cNvSpPr txBox="1"/>
          <p:nvPr/>
        </p:nvSpPr>
        <p:spPr>
          <a:xfrm>
            <a:off x="108292" y="5112551"/>
            <a:ext cx="38009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17"/>
              </a:rPr>
              <a:t>https://github.com/Jyothulachakraveni/Data-Science-capstone-project-/blob/main/Data%20Collection%20with%20Web%20Scraping.ipynb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</TotalTime>
  <Words>2740</Words>
  <Application>Microsoft Office PowerPoint</Application>
  <PresentationFormat>Widescreen</PresentationFormat>
  <Paragraphs>274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Bahnschrift Condensed</vt:lpstr>
      <vt:lpstr>Bahnschrift Light SemiCondensed</vt:lpstr>
      <vt:lpstr>Calibri</vt:lpstr>
      <vt:lpstr>Calibri Light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chakraveni jyothula</cp:lastModifiedBy>
  <cp:revision>2</cp:revision>
  <dcterms:created xsi:type="dcterms:W3CDTF">2021-08-26T16:53:12Z</dcterms:created>
  <dcterms:modified xsi:type="dcterms:W3CDTF">2024-03-16T17:10:46Z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