
<file path=[Content_Types].xml><?xml version="1.0" encoding="utf-8"?>
<Types xmlns="http://schemas.openxmlformats.org/package/2006/content-types">
  <Override PartName="/_rels/.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3.png" ContentType="image/png"/>
  <Override PartName="/ppt/media/image2.png" ContentType="image/png"/>
  <Override PartName="/ppt/media/image1.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7"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457200" y="1604520"/>
            <a:ext cx="26496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0" name="PlaceHolder 3"/>
          <p:cNvSpPr>
            <a:spLocks noGrp="1"/>
          </p:cNvSpPr>
          <p:nvPr>
            <p:ph type="body"/>
          </p:nvPr>
        </p:nvSpPr>
        <p:spPr>
          <a:xfrm>
            <a:off x="3239640" y="1604520"/>
            <a:ext cx="26496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1" name="PlaceHolder 4"/>
          <p:cNvSpPr>
            <a:spLocks noGrp="1"/>
          </p:cNvSpPr>
          <p:nvPr>
            <p:ph type="body"/>
          </p:nvPr>
        </p:nvSpPr>
        <p:spPr>
          <a:xfrm>
            <a:off x="6022080" y="1604520"/>
            <a:ext cx="26496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2" name="PlaceHolder 5"/>
          <p:cNvSpPr>
            <a:spLocks noGrp="1"/>
          </p:cNvSpPr>
          <p:nvPr>
            <p:ph type="body"/>
          </p:nvPr>
        </p:nvSpPr>
        <p:spPr>
          <a:xfrm>
            <a:off x="6022080" y="3682080"/>
            <a:ext cx="26496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3" name="PlaceHolder 6"/>
          <p:cNvSpPr>
            <a:spLocks noGrp="1"/>
          </p:cNvSpPr>
          <p:nvPr>
            <p:ph type="body"/>
          </p:nvPr>
        </p:nvSpPr>
        <p:spPr>
          <a:xfrm>
            <a:off x="3239640" y="3682080"/>
            <a:ext cx="26496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4" name="PlaceHolder 7"/>
          <p:cNvSpPr>
            <a:spLocks noGrp="1"/>
          </p:cNvSpPr>
          <p:nvPr>
            <p:ph type="body"/>
          </p:nvPr>
        </p:nvSpPr>
        <p:spPr>
          <a:xfrm>
            <a:off x="457200" y="3682080"/>
            <a:ext cx="26496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8"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2"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4"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9"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0"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457200" y="1604520"/>
            <a:ext cx="26496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3" name="PlaceHolder 3"/>
          <p:cNvSpPr>
            <a:spLocks noGrp="1"/>
          </p:cNvSpPr>
          <p:nvPr>
            <p:ph type="body"/>
          </p:nvPr>
        </p:nvSpPr>
        <p:spPr>
          <a:xfrm>
            <a:off x="3239640" y="1604520"/>
            <a:ext cx="26496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4" name="PlaceHolder 4"/>
          <p:cNvSpPr>
            <a:spLocks noGrp="1"/>
          </p:cNvSpPr>
          <p:nvPr>
            <p:ph type="body"/>
          </p:nvPr>
        </p:nvSpPr>
        <p:spPr>
          <a:xfrm>
            <a:off x="6022080" y="1604520"/>
            <a:ext cx="26496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5" name="PlaceHolder 5"/>
          <p:cNvSpPr>
            <a:spLocks noGrp="1"/>
          </p:cNvSpPr>
          <p:nvPr>
            <p:ph type="body"/>
          </p:nvPr>
        </p:nvSpPr>
        <p:spPr>
          <a:xfrm>
            <a:off x="6022080" y="3682080"/>
            <a:ext cx="26496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6" name="PlaceHolder 6"/>
          <p:cNvSpPr>
            <a:spLocks noGrp="1"/>
          </p:cNvSpPr>
          <p:nvPr>
            <p:ph type="body"/>
          </p:nvPr>
        </p:nvSpPr>
        <p:spPr>
          <a:xfrm>
            <a:off x="3239640" y="3682080"/>
            <a:ext cx="26496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7" name="PlaceHolder 7"/>
          <p:cNvSpPr>
            <a:spLocks noGrp="1"/>
          </p:cNvSpPr>
          <p:nvPr>
            <p:ph type="body"/>
          </p:nvPr>
        </p:nvSpPr>
        <p:spPr>
          <a:xfrm>
            <a:off x="457200" y="3682080"/>
            <a:ext cx="26496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0"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3"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7"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8"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9"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1"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2"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3"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5"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6"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7"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9"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0"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2"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3"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4"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5"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7" name="PlaceHolder 2"/>
          <p:cNvSpPr>
            <a:spLocks noGrp="1"/>
          </p:cNvSpPr>
          <p:nvPr>
            <p:ph type="body"/>
          </p:nvPr>
        </p:nvSpPr>
        <p:spPr>
          <a:xfrm>
            <a:off x="457200" y="1604520"/>
            <a:ext cx="26496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8" name="PlaceHolder 3"/>
          <p:cNvSpPr>
            <a:spLocks noGrp="1"/>
          </p:cNvSpPr>
          <p:nvPr>
            <p:ph type="body"/>
          </p:nvPr>
        </p:nvSpPr>
        <p:spPr>
          <a:xfrm>
            <a:off x="3239640" y="1604520"/>
            <a:ext cx="26496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9" name="PlaceHolder 4"/>
          <p:cNvSpPr>
            <a:spLocks noGrp="1"/>
          </p:cNvSpPr>
          <p:nvPr>
            <p:ph type="body"/>
          </p:nvPr>
        </p:nvSpPr>
        <p:spPr>
          <a:xfrm>
            <a:off x="6022080" y="1604520"/>
            <a:ext cx="26496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0" name="PlaceHolder 5"/>
          <p:cNvSpPr>
            <a:spLocks noGrp="1"/>
          </p:cNvSpPr>
          <p:nvPr>
            <p:ph type="body"/>
          </p:nvPr>
        </p:nvSpPr>
        <p:spPr>
          <a:xfrm>
            <a:off x="6022080" y="3682080"/>
            <a:ext cx="26496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1" name="PlaceHolder 6"/>
          <p:cNvSpPr>
            <a:spLocks noGrp="1"/>
          </p:cNvSpPr>
          <p:nvPr>
            <p:ph type="body"/>
          </p:nvPr>
        </p:nvSpPr>
        <p:spPr>
          <a:xfrm>
            <a:off x="3239640" y="3682080"/>
            <a:ext cx="26496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2" name="PlaceHolder 7"/>
          <p:cNvSpPr>
            <a:spLocks noGrp="1"/>
          </p:cNvSpPr>
          <p:nvPr>
            <p:ph type="body"/>
          </p:nvPr>
        </p:nvSpPr>
        <p:spPr>
          <a:xfrm>
            <a:off x="457200" y="3682080"/>
            <a:ext cx="26496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0" name="CustomShape 1"/>
          <p:cNvSpPr/>
          <p:nvPr/>
        </p:nvSpPr>
        <p:spPr>
          <a:xfrm>
            <a:off x="-815760" y="-815760"/>
            <a:ext cx="1633320" cy="1633320"/>
          </a:xfrm>
          <a:prstGeom prst="pie">
            <a:avLst>
              <a:gd name="adj1" fmla="val 0"/>
              <a:gd name="adj2" fmla="val 5402120"/>
            </a:avLst>
          </a:prstGeom>
          <a:solidFill>
            <a:srgbClr val="fefcf7">
              <a:alpha val="33000"/>
            </a:srgbClr>
          </a:solidFill>
          <a:ln w="3240">
            <a:solidFill>
              <a:srgbClr val="d0cebb"/>
            </a:solidFill>
            <a:round/>
          </a:ln>
          <a:effectLst>
            <a:outerShdw dir="5400000" dist="25560">
              <a:srgbClr val="000000">
                <a:alpha val="44000"/>
              </a:srgbClr>
            </a:outerShdw>
          </a:effectLst>
        </p:spPr>
        <p:style>
          <a:lnRef idx="0"/>
          <a:fillRef idx="0"/>
          <a:effectRef idx="0"/>
          <a:fontRef idx="minor"/>
        </p:style>
      </p:sp>
      <p:sp>
        <p:nvSpPr>
          <p:cNvPr id="1" name="CustomShape 2"/>
          <p:cNvSpPr/>
          <p:nvPr/>
        </p:nvSpPr>
        <p:spPr>
          <a:xfrm>
            <a:off x="168840" y="21240"/>
            <a:ext cx="1696680" cy="1696680"/>
          </a:xfrm>
          <a:prstGeom prst="ellipse">
            <a:avLst/>
          </a:prstGeom>
          <a:noFill/>
          <a:ln w="27360">
            <a:solidFill>
              <a:srgbClr val="fdf9ec"/>
            </a:solidFill>
            <a:round/>
          </a:ln>
          <a:effectLst>
            <a:outerShdw dir="5400000" dist="25560">
              <a:srgbClr val="b2b0a4">
                <a:alpha val="85000"/>
              </a:srgbClr>
            </a:outerShdw>
          </a:effectLst>
        </p:spPr>
        <p:style>
          <a:lnRef idx="0"/>
          <a:fillRef idx="0"/>
          <a:effectRef idx="0"/>
          <a:fontRef idx="minor"/>
        </p:style>
      </p:sp>
      <p:sp>
        <p:nvSpPr>
          <p:cNvPr id="2" name="CustomShape 3"/>
          <p:cNvSpPr/>
          <p:nvPr/>
        </p:nvSpPr>
        <p:spPr>
          <a:xfrm rot="2315400">
            <a:off x="182160" y="1050840"/>
            <a:ext cx="1120320" cy="1097280"/>
          </a:xfrm>
          <a:prstGeom prst="donut">
            <a:avLst>
              <a:gd name="adj" fmla="val 11833"/>
            </a:avLst>
          </a:prstGeom>
          <a:gradFill>
            <a:gsLst>
              <a:gs pos="0">
                <a:srgbClr val="fdfdfa"/>
              </a:gs>
              <a:gs pos="100000">
                <a:srgbClr val="fffcfc"/>
              </a:gs>
            </a:gsLst>
            <a:lin ang="0"/>
          </a:gradFill>
          <a:ln w="7200">
            <a:solidFill>
              <a:srgbClr val="c4c0ae"/>
            </a:solidFill>
            <a:round/>
          </a:ln>
          <a:effectLst>
            <a:outerShdw dir="4557825" dist="14843">
              <a:srgbClr val="5a574f">
                <a:alpha val="35000"/>
              </a:srgbClr>
            </a:outerShdw>
          </a:effectLst>
        </p:spPr>
        <p:style>
          <a:lnRef idx="0"/>
          <a:fillRef idx="0"/>
          <a:effectRef idx="0"/>
          <a:fontRef idx="minor"/>
        </p:style>
      </p:sp>
      <p:sp>
        <p:nvSpPr>
          <p:cNvPr id="3" name="CustomShape 4"/>
          <p:cNvSpPr/>
          <p:nvPr/>
        </p:nvSpPr>
        <p:spPr>
          <a:xfrm>
            <a:off x="1013040" y="0"/>
            <a:ext cx="8125560" cy="6852600"/>
          </a:xfrm>
          <a:prstGeom prst="rect">
            <a:avLst/>
          </a:prstGeom>
          <a:solidFill>
            <a:srgbClr val="ffffff"/>
          </a:solidFill>
          <a:ln w="38160">
            <a:noFill/>
          </a:ln>
          <a:effectLst>
            <a:outerShdw dir="5400000" dist="25560">
              <a:srgbClr val="000000">
                <a:alpha val="44000"/>
              </a:srgbClr>
            </a:outerShdw>
          </a:effectLst>
        </p:spPr>
        <p:style>
          <a:lnRef idx="0"/>
          <a:fillRef idx="0"/>
          <a:effectRef idx="0"/>
          <a:fontRef idx="minor"/>
        </p:style>
      </p:sp>
      <p:sp>
        <p:nvSpPr>
          <p:cNvPr id="4" name="CustomShape 5"/>
          <p:cNvSpPr/>
          <p:nvPr/>
        </p:nvSpPr>
        <p:spPr>
          <a:xfrm>
            <a:off x="1014840" y="0"/>
            <a:ext cx="67680" cy="6852600"/>
          </a:xfrm>
          <a:prstGeom prst="rect">
            <a:avLst/>
          </a:prstGeom>
          <a:solidFill>
            <a:srgbClr val="ffffff"/>
          </a:solidFill>
          <a:ln w="38160">
            <a:noFill/>
          </a:ln>
          <a:effectLst>
            <a:outerShdw dir="10800000" dist="38160">
              <a:srgbClr val="76756f">
                <a:alpha val="25000"/>
              </a:srgbClr>
            </a:outerShdw>
          </a:effectLst>
        </p:spPr>
        <p:style>
          <a:lnRef idx="0"/>
          <a:fillRef idx="0"/>
          <a:effectRef idx="0"/>
          <a:fontRef idx="minor"/>
        </p:style>
      </p:sp>
      <p:sp>
        <p:nvSpPr>
          <p:cNvPr id="5" name="CustomShape 6"/>
          <p:cNvSpPr/>
          <p:nvPr/>
        </p:nvSpPr>
        <p:spPr>
          <a:xfrm>
            <a:off x="921600" y="1413720"/>
            <a:ext cx="204840" cy="204840"/>
          </a:xfrm>
          <a:prstGeom prst="ellipse">
            <a:avLst/>
          </a:prstGeom>
          <a:gradFill>
            <a:gsLst>
              <a:gs pos="0">
                <a:srgbClr val="dde7ff"/>
              </a:gs>
              <a:gs pos="100000">
                <a:srgbClr val="c2d6f9"/>
              </a:gs>
            </a:gsLst>
            <a:lin ang="0"/>
          </a:gradFill>
          <a:ln w="2160">
            <a:solidFill>
              <a:srgbClr val="467bb9"/>
            </a:solidFill>
            <a:round/>
          </a:ln>
          <a:effectLst>
            <a:outerShdw dir="5400000" dist="25560">
              <a:srgbClr val="000000">
                <a:alpha val="44000"/>
              </a:srgbClr>
            </a:outerShdw>
          </a:effectLst>
        </p:spPr>
        <p:style>
          <a:lnRef idx="0"/>
          <a:fillRef idx="0"/>
          <a:effectRef idx="0"/>
          <a:fontRef idx="minor"/>
        </p:style>
      </p:sp>
      <p:sp>
        <p:nvSpPr>
          <p:cNvPr id="6" name="CustomShape 7"/>
          <p:cNvSpPr/>
          <p:nvPr/>
        </p:nvSpPr>
        <p:spPr>
          <a:xfrm>
            <a:off x="1157040" y="1344960"/>
            <a:ext cx="58680" cy="58680"/>
          </a:xfrm>
          <a:prstGeom prst="ellipse">
            <a:avLst/>
          </a:prstGeom>
          <a:noFill/>
          <a:ln w="12600">
            <a:solidFill>
              <a:srgbClr val="4571a6"/>
            </a:solidFill>
            <a:round/>
          </a:ln>
          <a:effectLst>
            <a:outerShdw dir="5400000" dist="25560">
              <a:srgbClr val="000000">
                <a:alpha val="44000"/>
              </a:srgbClr>
            </a:outerShdw>
          </a:effectLst>
        </p:spPr>
        <p:style>
          <a:lnRef idx="0"/>
          <a:fillRef idx="0"/>
          <a:effectRef idx="0"/>
          <a:fontRef idx="minor"/>
        </p:style>
      </p:sp>
      <p:sp>
        <p:nvSpPr>
          <p:cNvPr id="7" name="PlaceHolder 8"/>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a:t>
            </a:r>
            <a:r>
              <a:rPr b="0" lang="en-IN" sz="4400" spc="-1" strike="noStrike">
                <a:solidFill>
                  <a:srgbClr val="000000"/>
                </a:solidFill>
                <a:uFill>
                  <a:solidFill>
                    <a:srgbClr val="ffffff"/>
                  </a:solidFill>
                </a:uFill>
                <a:latin typeface="Arial"/>
              </a:rPr>
              <a:t>l</a:t>
            </a:r>
            <a:r>
              <a:rPr b="0" lang="en-IN" sz="4400" spc="-1" strike="noStrike">
                <a:solidFill>
                  <a:srgbClr val="000000"/>
                </a:solidFill>
                <a:uFill>
                  <a:solidFill>
                    <a:srgbClr val="ffffff"/>
                  </a:solidFill>
                </a:uFill>
                <a:latin typeface="Arial"/>
              </a:rPr>
              <a:t>i</a:t>
            </a:r>
            <a:r>
              <a:rPr b="0" lang="en-IN" sz="4400" spc="-1" strike="noStrike">
                <a:solidFill>
                  <a:srgbClr val="000000"/>
                </a:solidFill>
                <a:uFill>
                  <a:solidFill>
                    <a:srgbClr val="ffffff"/>
                  </a:solidFill>
                </a:uFill>
                <a:latin typeface="Arial"/>
              </a:rPr>
              <a:t>c</a:t>
            </a:r>
            <a:r>
              <a:rPr b="0" lang="en-IN" sz="4400" spc="-1" strike="noStrike">
                <a:solidFill>
                  <a:srgbClr val="000000"/>
                </a:solidFill>
                <a:uFill>
                  <a:solidFill>
                    <a:srgbClr val="ffffff"/>
                  </a:solidFill>
                </a:uFill>
                <a:latin typeface="Arial"/>
              </a:rPr>
              <a:t>k</a:t>
            </a:r>
            <a:r>
              <a:rPr b="0" lang="en-IN" sz="4400" spc="-1" strike="noStrike">
                <a:solidFill>
                  <a:srgbClr val="000000"/>
                </a:solidFill>
                <a:uFill>
                  <a:solidFill>
                    <a:srgbClr val="ffffff"/>
                  </a:solidFill>
                </a:uFill>
                <a:latin typeface="Arial"/>
              </a:rPr>
              <a:t> </a:t>
            </a:r>
            <a:r>
              <a:rPr b="0" lang="en-IN" sz="4400" spc="-1" strike="noStrike">
                <a:solidFill>
                  <a:srgbClr val="000000"/>
                </a:solidFill>
                <a:uFill>
                  <a:solidFill>
                    <a:srgbClr val="ffffff"/>
                  </a:solidFill>
                </a:uFill>
                <a:latin typeface="Arial"/>
              </a:rPr>
              <a:t>t</a:t>
            </a:r>
            <a:r>
              <a:rPr b="0" lang="en-IN" sz="4400" spc="-1" strike="noStrike">
                <a:solidFill>
                  <a:srgbClr val="000000"/>
                </a:solidFill>
                <a:uFill>
                  <a:solidFill>
                    <a:srgbClr val="ffffff"/>
                  </a:solidFill>
                </a:uFill>
                <a:latin typeface="Arial"/>
              </a:rPr>
              <a:t>o</a:t>
            </a:r>
            <a:r>
              <a:rPr b="0" lang="en-IN" sz="4400" spc="-1" strike="noStrike">
                <a:solidFill>
                  <a:srgbClr val="000000"/>
                </a:solidFill>
                <a:uFill>
                  <a:solidFill>
                    <a:srgbClr val="ffffff"/>
                  </a:solidFill>
                </a:uFill>
                <a:latin typeface="Arial"/>
              </a:rPr>
              <a:t> </a:t>
            </a:r>
            <a:r>
              <a:rPr b="0" lang="en-IN" sz="4400" spc="-1" strike="noStrike">
                <a:solidFill>
                  <a:srgbClr val="000000"/>
                </a:solidFill>
                <a:uFill>
                  <a:solidFill>
                    <a:srgbClr val="ffffff"/>
                  </a:solidFill>
                </a:uFill>
                <a:latin typeface="Arial"/>
              </a:rPr>
              <a:t>e</a:t>
            </a:r>
            <a:r>
              <a:rPr b="0" lang="en-IN" sz="4400" spc="-1" strike="noStrike">
                <a:solidFill>
                  <a:srgbClr val="000000"/>
                </a:solidFill>
                <a:uFill>
                  <a:solidFill>
                    <a:srgbClr val="ffffff"/>
                  </a:solidFill>
                </a:uFill>
                <a:latin typeface="Arial"/>
              </a:rPr>
              <a:t>d</a:t>
            </a:r>
            <a:r>
              <a:rPr b="0" lang="en-IN" sz="4400" spc="-1" strike="noStrike">
                <a:solidFill>
                  <a:srgbClr val="000000"/>
                </a:solidFill>
                <a:uFill>
                  <a:solidFill>
                    <a:srgbClr val="ffffff"/>
                  </a:solidFill>
                </a:uFill>
                <a:latin typeface="Arial"/>
              </a:rPr>
              <a:t>i</a:t>
            </a:r>
            <a:r>
              <a:rPr b="0" lang="en-IN" sz="4400" spc="-1" strike="noStrike">
                <a:solidFill>
                  <a:srgbClr val="000000"/>
                </a:solidFill>
                <a:uFill>
                  <a:solidFill>
                    <a:srgbClr val="ffffff"/>
                  </a:solidFill>
                </a:uFill>
                <a:latin typeface="Arial"/>
              </a:rPr>
              <a:t>t</a:t>
            </a:r>
            <a:r>
              <a:rPr b="0" lang="en-IN" sz="4400" spc="-1" strike="noStrike">
                <a:solidFill>
                  <a:srgbClr val="000000"/>
                </a:solidFill>
                <a:uFill>
                  <a:solidFill>
                    <a:srgbClr val="ffffff"/>
                  </a:solidFill>
                </a:uFill>
                <a:latin typeface="Arial"/>
              </a:rPr>
              <a:t> </a:t>
            </a:r>
            <a:r>
              <a:rPr b="0" lang="en-IN" sz="4400" spc="-1" strike="noStrike">
                <a:solidFill>
                  <a:srgbClr val="000000"/>
                </a:solidFill>
                <a:uFill>
                  <a:solidFill>
                    <a:srgbClr val="ffffff"/>
                  </a:solidFill>
                </a:uFill>
                <a:latin typeface="Arial"/>
              </a:rPr>
              <a:t>t</a:t>
            </a:r>
            <a:r>
              <a:rPr b="0" lang="en-IN" sz="4400" spc="-1" strike="noStrike">
                <a:solidFill>
                  <a:srgbClr val="000000"/>
                </a:solidFill>
                <a:uFill>
                  <a:solidFill>
                    <a:srgbClr val="ffffff"/>
                  </a:solidFill>
                </a:uFill>
                <a:latin typeface="Arial"/>
              </a:rPr>
              <a:t>h</a:t>
            </a:r>
            <a:r>
              <a:rPr b="0" lang="en-IN" sz="4400" spc="-1" strike="noStrike">
                <a:solidFill>
                  <a:srgbClr val="000000"/>
                </a:solidFill>
                <a:uFill>
                  <a:solidFill>
                    <a:srgbClr val="ffffff"/>
                  </a:solidFill>
                </a:uFill>
                <a:latin typeface="Arial"/>
              </a:rPr>
              <a:t>e</a:t>
            </a:r>
            <a:r>
              <a:rPr b="0" lang="en-IN" sz="4400" spc="-1" strike="noStrike">
                <a:solidFill>
                  <a:srgbClr val="000000"/>
                </a:solidFill>
                <a:uFill>
                  <a:solidFill>
                    <a:srgbClr val="ffffff"/>
                  </a:solidFill>
                </a:uFill>
                <a:latin typeface="Arial"/>
              </a:rPr>
              <a:t> </a:t>
            </a:r>
            <a:r>
              <a:rPr b="0" lang="en-IN" sz="4400" spc="-1" strike="noStrike">
                <a:solidFill>
                  <a:srgbClr val="000000"/>
                </a:solidFill>
                <a:uFill>
                  <a:solidFill>
                    <a:srgbClr val="ffffff"/>
                  </a:solidFill>
                </a:uFill>
                <a:latin typeface="Arial"/>
              </a:rPr>
              <a:t>t</a:t>
            </a:r>
            <a:r>
              <a:rPr b="0" lang="en-IN" sz="4400" spc="-1" strike="noStrike">
                <a:solidFill>
                  <a:srgbClr val="000000"/>
                </a:solidFill>
                <a:uFill>
                  <a:solidFill>
                    <a:srgbClr val="ffffff"/>
                  </a:solidFill>
                </a:uFill>
                <a:latin typeface="Arial"/>
              </a:rPr>
              <a:t>i</a:t>
            </a:r>
            <a:r>
              <a:rPr b="0" lang="en-IN" sz="4400" spc="-1" strike="noStrike">
                <a:solidFill>
                  <a:srgbClr val="000000"/>
                </a:solidFill>
                <a:uFill>
                  <a:solidFill>
                    <a:srgbClr val="ffffff"/>
                  </a:solidFill>
                </a:uFill>
                <a:latin typeface="Arial"/>
              </a:rPr>
              <a:t>t</a:t>
            </a:r>
            <a:r>
              <a:rPr b="0" lang="en-IN" sz="4400" spc="-1" strike="noStrike">
                <a:solidFill>
                  <a:srgbClr val="000000"/>
                </a:solidFill>
                <a:uFill>
                  <a:solidFill>
                    <a:srgbClr val="ffffff"/>
                  </a:solidFill>
                </a:uFill>
                <a:latin typeface="Arial"/>
              </a:rPr>
              <a:t>l</a:t>
            </a:r>
            <a:r>
              <a:rPr b="0" lang="en-IN" sz="4400" spc="-1" strike="noStrike">
                <a:solidFill>
                  <a:srgbClr val="000000"/>
                </a:solidFill>
                <a:uFill>
                  <a:solidFill>
                    <a:srgbClr val="ffffff"/>
                  </a:solidFill>
                </a:uFill>
                <a:latin typeface="Arial"/>
              </a:rPr>
              <a:t>e</a:t>
            </a:r>
            <a:r>
              <a:rPr b="0" lang="en-IN" sz="4400" spc="-1" strike="noStrike">
                <a:solidFill>
                  <a:srgbClr val="000000"/>
                </a:solidFill>
                <a:uFill>
                  <a:solidFill>
                    <a:srgbClr val="ffffff"/>
                  </a:solidFill>
                </a:uFill>
                <a:latin typeface="Arial"/>
              </a:rPr>
              <a:t> </a:t>
            </a:r>
            <a:r>
              <a:rPr b="0" lang="en-IN" sz="4400" spc="-1" strike="noStrike">
                <a:solidFill>
                  <a:srgbClr val="000000"/>
                </a:solidFill>
                <a:uFill>
                  <a:solidFill>
                    <a:srgbClr val="ffffff"/>
                  </a:solidFill>
                </a:uFill>
                <a:latin typeface="Arial"/>
              </a:rPr>
              <a:t>t</a:t>
            </a:r>
            <a:r>
              <a:rPr b="0" lang="en-IN" sz="4400" spc="-1" strike="noStrike">
                <a:solidFill>
                  <a:srgbClr val="000000"/>
                </a:solidFill>
                <a:uFill>
                  <a:solidFill>
                    <a:srgbClr val="ffffff"/>
                  </a:solidFill>
                </a:uFill>
                <a:latin typeface="Arial"/>
              </a:rPr>
              <a:t>e</a:t>
            </a:r>
            <a:r>
              <a:rPr b="0" lang="en-IN" sz="4400" spc="-1" strike="noStrike">
                <a:solidFill>
                  <a:srgbClr val="000000"/>
                </a:solidFill>
                <a:uFill>
                  <a:solidFill>
                    <a:srgbClr val="ffffff"/>
                  </a:solidFill>
                </a:uFill>
                <a:latin typeface="Arial"/>
              </a:rPr>
              <a:t>x</a:t>
            </a:r>
            <a:r>
              <a:rPr b="0" lang="en-IN" sz="4400" spc="-1" strike="noStrike">
                <a:solidFill>
                  <a:srgbClr val="000000"/>
                </a:solidFill>
                <a:uFill>
                  <a:solidFill>
                    <a:srgbClr val="ffffff"/>
                  </a:solidFill>
                </a:uFill>
                <a:latin typeface="Arial"/>
              </a:rPr>
              <a:t>t</a:t>
            </a:r>
            <a:r>
              <a:rPr b="0" lang="en-IN" sz="4400" spc="-1" strike="noStrike">
                <a:solidFill>
                  <a:srgbClr val="000000"/>
                </a:solidFill>
                <a:uFill>
                  <a:solidFill>
                    <a:srgbClr val="ffffff"/>
                  </a:solidFill>
                </a:uFill>
                <a:latin typeface="Arial"/>
              </a:rPr>
              <a:t> </a:t>
            </a:r>
            <a:r>
              <a:rPr b="0" lang="en-IN" sz="4400" spc="-1" strike="noStrike">
                <a:solidFill>
                  <a:srgbClr val="000000"/>
                </a:solidFill>
                <a:uFill>
                  <a:solidFill>
                    <a:srgbClr val="ffffff"/>
                  </a:solidFill>
                </a:uFill>
                <a:latin typeface="Arial"/>
              </a:rPr>
              <a:t>f</a:t>
            </a:r>
            <a:r>
              <a:rPr b="0" lang="en-IN" sz="4400" spc="-1" strike="noStrike">
                <a:solidFill>
                  <a:srgbClr val="000000"/>
                </a:solidFill>
                <a:uFill>
                  <a:solidFill>
                    <a:srgbClr val="ffffff"/>
                  </a:solidFill>
                </a:uFill>
                <a:latin typeface="Arial"/>
              </a:rPr>
              <a:t>o</a:t>
            </a:r>
            <a:r>
              <a:rPr b="0" lang="en-IN" sz="4400" spc="-1" strike="noStrike">
                <a:solidFill>
                  <a:srgbClr val="000000"/>
                </a:solidFill>
                <a:uFill>
                  <a:solidFill>
                    <a:srgbClr val="ffffff"/>
                  </a:solidFill>
                </a:uFill>
                <a:latin typeface="Arial"/>
              </a:rPr>
              <a:t>r</a:t>
            </a:r>
            <a:r>
              <a:rPr b="0" lang="en-IN" sz="4400" spc="-1" strike="noStrike">
                <a:solidFill>
                  <a:srgbClr val="000000"/>
                </a:solidFill>
                <a:uFill>
                  <a:solidFill>
                    <a:srgbClr val="ffffff"/>
                  </a:solidFill>
                </a:uFill>
                <a:latin typeface="Arial"/>
              </a:rPr>
              <a:t>m</a:t>
            </a:r>
            <a:r>
              <a:rPr b="0" lang="en-IN" sz="4400" spc="-1" strike="noStrike">
                <a:solidFill>
                  <a:srgbClr val="000000"/>
                </a:solidFill>
                <a:uFill>
                  <a:solidFill>
                    <a:srgbClr val="ffffff"/>
                  </a:solidFill>
                </a:uFill>
                <a:latin typeface="Arial"/>
              </a:rPr>
              <a:t>a</a:t>
            </a:r>
            <a:r>
              <a:rPr b="0" lang="en-IN" sz="4400" spc="-1" strike="noStrike">
                <a:solidFill>
                  <a:srgbClr val="000000"/>
                </a:solidFill>
                <a:uFill>
                  <a:solidFill>
                    <a:srgbClr val="ffffff"/>
                  </a:solidFill>
                </a:uFill>
                <a:latin typeface="Arial"/>
              </a:rPr>
              <a:t>t</a:t>
            </a:r>
            <a:endParaRPr b="0" lang="en-IN" sz="4400" spc="-1" strike="noStrike">
              <a:solidFill>
                <a:srgbClr val="000000"/>
              </a:solidFill>
              <a:uFill>
                <a:solidFill>
                  <a:srgbClr val="ffffff"/>
                </a:solidFill>
              </a:uFill>
              <a:latin typeface="Arial"/>
            </a:endParaRPr>
          </a:p>
        </p:txBody>
      </p:sp>
      <p:sp>
        <p:nvSpPr>
          <p:cNvPr id="8" name="PlaceHolder 9"/>
          <p:cNvSpPr>
            <a:spLocks noGrp="1"/>
          </p:cNvSpPr>
          <p:nvPr>
            <p:ph type="body"/>
          </p:nvPr>
        </p:nvSpPr>
        <p:spPr>
          <a:xfrm>
            <a:off x="457200" y="1604520"/>
            <a:ext cx="8229240" cy="3977280"/>
          </a:xfrm>
          <a:prstGeom prst="rect">
            <a:avLst/>
          </a:prstGeom>
        </p:spPr>
        <p:txBody>
          <a:bodyPr lIns="0" rIns="0" tIns="0" bIns="0"/>
          <a:p>
            <a:pPr marL="432000" indent="-324000">
              <a:spcBef>
                <a:spcPts val="1417"/>
              </a:spcBef>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45" name="CustomShape 1"/>
          <p:cNvSpPr/>
          <p:nvPr/>
        </p:nvSpPr>
        <p:spPr>
          <a:xfrm>
            <a:off x="-815760" y="-815760"/>
            <a:ext cx="1633320" cy="1633320"/>
          </a:xfrm>
          <a:prstGeom prst="pie">
            <a:avLst>
              <a:gd name="adj1" fmla="val 0"/>
              <a:gd name="adj2" fmla="val 5402120"/>
            </a:avLst>
          </a:prstGeom>
          <a:solidFill>
            <a:srgbClr val="fefcf7">
              <a:alpha val="33000"/>
            </a:srgbClr>
          </a:solidFill>
          <a:ln w="3240">
            <a:solidFill>
              <a:srgbClr val="d0cebb"/>
            </a:solidFill>
            <a:round/>
          </a:ln>
          <a:effectLst>
            <a:outerShdw dir="5400000" dist="25560">
              <a:srgbClr val="000000">
                <a:alpha val="44000"/>
              </a:srgbClr>
            </a:outerShdw>
          </a:effectLst>
        </p:spPr>
        <p:style>
          <a:lnRef idx="0"/>
          <a:fillRef idx="0"/>
          <a:effectRef idx="0"/>
          <a:fontRef idx="minor"/>
        </p:style>
      </p:sp>
      <p:sp>
        <p:nvSpPr>
          <p:cNvPr id="46" name="CustomShape 2"/>
          <p:cNvSpPr/>
          <p:nvPr/>
        </p:nvSpPr>
        <p:spPr>
          <a:xfrm>
            <a:off x="168840" y="21240"/>
            <a:ext cx="1696680" cy="1696680"/>
          </a:xfrm>
          <a:prstGeom prst="ellipse">
            <a:avLst/>
          </a:prstGeom>
          <a:noFill/>
          <a:ln w="27360">
            <a:solidFill>
              <a:srgbClr val="fdf9ec"/>
            </a:solidFill>
            <a:round/>
          </a:ln>
          <a:effectLst>
            <a:outerShdw dir="5400000" dist="25560">
              <a:srgbClr val="b2b0a4">
                <a:alpha val="85000"/>
              </a:srgbClr>
            </a:outerShdw>
          </a:effectLst>
        </p:spPr>
        <p:style>
          <a:lnRef idx="0"/>
          <a:fillRef idx="0"/>
          <a:effectRef idx="0"/>
          <a:fontRef idx="minor"/>
        </p:style>
      </p:sp>
      <p:sp>
        <p:nvSpPr>
          <p:cNvPr id="47" name="CustomShape 3"/>
          <p:cNvSpPr/>
          <p:nvPr/>
        </p:nvSpPr>
        <p:spPr>
          <a:xfrm rot="2315400">
            <a:off x="182160" y="1050840"/>
            <a:ext cx="1120320" cy="1097280"/>
          </a:xfrm>
          <a:prstGeom prst="donut">
            <a:avLst>
              <a:gd name="adj" fmla="val 11833"/>
            </a:avLst>
          </a:prstGeom>
          <a:gradFill>
            <a:gsLst>
              <a:gs pos="0">
                <a:srgbClr val="fdfdfa"/>
              </a:gs>
              <a:gs pos="100000">
                <a:srgbClr val="fffcfc"/>
              </a:gs>
            </a:gsLst>
            <a:lin ang="0"/>
          </a:gradFill>
          <a:ln w="7200">
            <a:solidFill>
              <a:srgbClr val="c4c0ae"/>
            </a:solidFill>
            <a:round/>
          </a:ln>
          <a:effectLst>
            <a:outerShdw dir="4557825" dist="14843">
              <a:srgbClr val="5a574f">
                <a:alpha val="35000"/>
              </a:srgbClr>
            </a:outerShdw>
          </a:effectLst>
        </p:spPr>
        <p:style>
          <a:lnRef idx="0"/>
          <a:fillRef idx="0"/>
          <a:effectRef idx="0"/>
          <a:fontRef idx="minor"/>
        </p:style>
      </p:sp>
      <p:sp>
        <p:nvSpPr>
          <p:cNvPr id="48" name="CustomShape 4"/>
          <p:cNvSpPr/>
          <p:nvPr/>
        </p:nvSpPr>
        <p:spPr>
          <a:xfrm>
            <a:off x="1013040" y="0"/>
            <a:ext cx="8125560" cy="6852600"/>
          </a:xfrm>
          <a:prstGeom prst="rect">
            <a:avLst/>
          </a:prstGeom>
          <a:solidFill>
            <a:srgbClr val="ffffff"/>
          </a:solidFill>
          <a:ln w="38160">
            <a:noFill/>
          </a:ln>
          <a:effectLst>
            <a:outerShdw dir="5400000" dist="25560">
              <a:srgbClr val="000000">
                <a:alpha val="44000"/>
              </a:srgbClr>
            </a:outerShdw>
          </a:effectLst>
        </p:spPr>
        <p:style>
          <a:lnRef idx="0"/>
          <a:fillRef idx="0"/>
          <a:effectRef idx="0"/>
          <a:fontRef idx="minor"/>
        </p:style>
      </p:sp>
      <p:sp>
        <p:nvSpPr>
          <p:cNvPr id="49" name="CustomShape 5"/>
          <p:cNvSpPr/>
          <p:nvPr/>
        </p:nvSpPr>
        <p:spPr>
          <a:xfrm>
            <a:off x="1014840" y="0"/>
            <a:ext cx="67680" cy="6852600"/>
          </a:xfrm>
          <a:prstGeom prst="rect">
            <a:avLst/>
          </a:prstGeom>
          <a:solidFill>
            <a:srgbClr val="ffffff"/>
          </a:solidFill>
          <a:ln w="38160">
            <a:noFill/>
          </a:ln>
          <a:effectLst>
            <a:outerShdw dir="10800000" dist="38160">
              <a:srgbClr val="76756f">
                <a:alpha val="25000"/>
              </a:srgbClr>
            </a:outerShdw>
          </a:effectLst>
        </p:spPr>
        <p:style>
          <a:lnRef idx="0"/>
          <a:fillRef idx="0"/>
          <a:effectRef idx="0"/>
          <a:fontRef idx="minor"/>
        </p:style>
      </p:sp>
      <p:sp>
        <p:nvSpPr>
          <p:cNvPr id="50" name="PlaceHolder 6"/>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51" name="PlaceHolder 7"/>
          <p:cNvSpPr>
            <a:spLocks noGrp="1"/>
          </p:cNvSpPr>
          <p:nvPr>
            <p:ph type="body"/>
          </p:nvPr>
        </p:nvSpPr>
        <p:spPr>
          <a:xfrm>
            <a:off x="457200" y="1604520"/>
            <a:ext cx="8229240" cy="3977280"/>
          </a:xfrm>
          <a:prstGeom prst="rect">
            <a:avLst/>
          </a:prstGeom>
        </p:spPr>
        <p:txBody>
          <a:bodyPr lIns="0" rIns="0" tIns="0" bIns="0"/>
          <a:p>
            <a:pPr marL="432000" indent="-324000">
              <a:spcBef>
                <a:spcPts val="1417"/>
              </a:spcBef>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88" name="CustomShape 1"/>
          <p:cNvSpPr/>
          <p:nvPr/>
        </p:nvSpPr>
        <p:spPr>
          <a:xfrm>
            <a:off x="-815760" y="-815760"/>
            <a:ext cx="1633320" cy="1633320"/>
          </a:xfrm>
          <a:prstGeom prst="pie">
            <a:avLst>
              <a:gd name="adj1" fmla="val 0"/>
              <a:gd name="adj2" fmla="val 5402120"/>
            </a:avLst>
          </a:prstGeom>
          <a:solidFill>
            <a:srgbClr val="fefcf7">
              <a:alpha val="33000"/>
            </a:srgbClr>
          </a:solidFill>
          <a:ln w="3240">
            <a:solidFill>
              <a:srgbClr val="d0cebb"/>
            </a:solidFill>
            <a:round/>
          </a:ln>
          <a:effectLst>
            <a:outerShdw dir="5400000" dist="25560">
              <a:srgbClr val="000000">
                <a:alpha val="44000"/>
              </a:srgbClr>
            </a:outerShdw>
          </a:effectLst>
        </p:spPr>
        <p:style>
          <a:lnRef idx="0"/>
          <a:fillRef idx="0"/>
          <a:effectRef idx="0"/>
          <a:fontRef idx="minor"/>
        </p:style>
      </p:sp>
      <p:sp>
        <p:nvSpPr>
          <p:cNvPr id="89" name="CustomShape 2"/>
          <p:cNvSpPr/>
          <p:nvPr/>
        </p:nvSpPr>
        <p:spPr>
          <a:xfrm>
            <a:off x="168840" y="21240"/>
            <a:ext cx="1696680" cy="1696680"/>
          </a:xfrm>
          <a:prstGeom prst="ellipse">
            <a:avLst/>
          </a:prstGeom>
          <a:noFill/>
          <a:ln w="27360">
            <a:solidFill>
              <a:srgbClr val="fdf9ec"/>
            </a:solidFill>
            <a:round/>
          </a:ln>
          <a:effectLst>
            <a:outerShdw dir="5400000" dist="25560">
              <a:srgbClr val="b2b0a4">
                <a:alpha val="85000"/>
              </a:srgbClr>
            </a:outerShdw>
          </a:effectLst>
        </p:spPr>
        <p:style>
          <a:lnRef idx="0"/>
          <a:fillRef idx="0"/>
          <a:effectRef idx="0"/>
          <a:fontRef idx="minor"/>
        </p:style>
      </p:sp>
      <p:sp>
        <p:nvSpPr>
          <p:cNvPr id="90" name="CustomShape 3"/>
          <p:cNvSpPr/>
          <p:nvPr/>
        </p:nvSpPr>
        <p:spPr>
          <a:xfrm rot="2315400">
            <a:off x="182160" y="1050840"/>
            <a:ext cx="1120320" cy="1097280"/>
          </a:xfrm>
          <a:prstGeom prst="donut">
            <a:avLst>
              <a:gd name="adj" fmla="val 11833"/>
            </a:avLst>
          </a:prstGeom>
          <a:gradFill>
            <a:gsLst>
              <a:gs pos="0">
                <a:srgbClr val="fdfdfa"/>
              </a:gs>
              <a:gs pos="100000">
                <a:srgbClr val="fffcfc"/>
              </a:gs>
            </a:gsLst>
            <a:lin ang="0"/>
          </a:gradFill>
          <a:ln w="7200">
            <a:solidFill>
              <a:srgbClr val="c4c0ae"/>
            </a:solidFill>
            <a:round/>
          </a:ln>
          <a:effectLst>
            <a:outerShdw dir="4557825" dist="14843">
              <a:srgbClr val="5a574f">
                <a:alpha val="35000"/>
              </a:srgbClr>
            </a:outerShdw>
          </a:effectLst>
        </p:spPr>
        <p:style>
          <a:lnRef idx="0"/>
          <a:fillRef idx="0"/>
          <a:effectRef idx="0"/>
          <a:fontRef idx="minor"/>
        </p:style>
      </p:sp>
      <p:sp>
        <p:nvSpPr>
          <p:cNvPr id="91" name="CustomShape 4"/>
          <p:cNvSpPr/>
          <p:nvPr/>
        </p:nvSpPr>
        <p:spPr>
          <a:xfrm>
            <a:off x="1013040" y="0"/>
            <a:ext cx="8125560" cy="6852600"/>
          </a:xfrm>
          <a:prstGeom prst="rect">
            <a:avLst/>
          </a:prstGeom>
          <a:solidFill>
            <a:srgbClr val="ffffff"/>
          </a:solidFill>
          <a:ln w="38160">
            <a:noFill/>
          </a:ln>
          <a:effectLst>
            <a:outerShdw dir="5400000" dist="25560">
              <a:srgbClr val="000000">
                <a:alpha val="44000"/>
              </a:srgbClr>
            </a:outerShdw>
          </a:effectLst>
        </p:spPr>
        <p:style>
          <a:lnRef idx="0"/>
          <a:fillRef idx="0"/>
          <a:effectRef idx="0"/>
          <a:fontRef idx="minor"/>
        </p:style>
      </p:sp>
      <p:sp>
        <p:nvSpPr>
          <p:cNvPr id="92" name="CustomShape 5"/>
          <p:cNvSpPr/>
          <p:nvPr/>
        </p:nvSpPr>
        <p:spPr>
          <a:xfrm>
            <a:off x="1014840" y="0"/>
            <a:ext cx="67680" cy="6852600"/>
          </a:xfrm>
          <a:prstGeom prst="rect">
            <a:avLst/>
          </a:prstGeom>
          <a:solidFill>
            <a:srgbClr val="ffffff"/>
          </a:solidFill>
          <a:ln w="38160">
            <a:noFill/>
          </a:ln>
          <a:effectLst>
            <a:outerShdw dir="10800000" dist="38160">
              <a:srgbClr val="76756f">
                <a:alpha val="25000"/>
              </a:srgbClr>
            </a:outerShdw>
          </a:effectLst>
        </p:spPr>
        <p:style>
          <a:lnRef idx="0"/>
          <a:fillRef idx="0"/>
          <a:effectRef idx="0"/>
          <a:fontRef idx="minor"/>
        </p:style>
      </p:sp>
      <p:sp>
        <p:nvSpPr>
          <p:cNvPr id="93" name="CustomShape 6"/>
          <p:cNvSpPr/>
          <p:nvPr/>
        </p:nvSpPr>
        <p:spPr>
          <a:xfrm>
            <a:off x="921600" y="1413720"/>
            <a:ext cx="204840" cy="204840"/>
          </a:xfrm>
          <a:prstGeom prst="ellipse">
            <a:avLst/>
          </a:prstGeom>
          <a:gradFill>
            <a:gsLst>
              <a:gs pos="0">
                <a:srgbClr val="dde7ff"/>
              </a:gs>
              <a:gs pos="100000">
                <a:srgbClr val="c2d6f9"/>
              </a:gs>
            </a:gsLst>
            <a:lin ang="0"/>
          </a:gradFill>
          <a:ln w="2160">
            <a:solidFill>
              <a:srgbClr val="467bb9"/>
            </a:solidFill>
            <a:round/>
          </a:ln>
          <a:effectLst>
            <a:outerShdw dir="5400000" dist="25560">
              <a:srgbClr val="000000">
                <a:alpha val="44000"/>
              </a:srgbClr>
            </a:outerShdw>
          </a:effectLst>
        </p:spPr>
        <p:style>
          <a:lnRef idx="0"/>
          <a:fillRef idx="0"/>
          <a:effectRef idx="0"/>
          <a:fontRef idx="minor"/>
        </p:style>
      </p:sp>
      <p:sp>
        <p:nvSpPr>
          <p:cNvPr id="94" name="CustomShape 7"/>
          <p:cNvSpPr/>
          <p:nvPr/>
        </p:nvSpPr>
        <p:spPr>
          <a:xfrm>
            <a:off x="1157040" y="1344960"/>
            <a:ext cx="58680" cy="58680"/>
          </a:xfrm>
          <a:prstGeom prst="ellipse">
            <a:avLst/>
          </a:prstGeom>
          <a:noFill/>
          <a:ln w="12600">
            <a:solidFill>
              <a:srgbClr val="4571a6"/>
            </a:solidFill>
            <a:round/>
          </a:ln>
          <a:effectLst>
            <a:outerShdw dir="5400000" dist="25560">
              <a:srgbClr val="000000">
                <a:alpha val="44000"/>
              </a:srgbClr>
            </a:outerShdw>
          </a:effectLst>
        </p:spPr>
        <p:style>
          <a:lnRef idx="0"/>
          <a:fillRef idx="0"/>
          <a:effectRef idx="0"/>
          <a:fontRef idx="minor"/>
        </p:style>
      </p:sp>
      <p:sp>
        <p:nvSpPr>
          <p:cNvPr id="95" name="PlaceHolder 8"/>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96" name="PlaceHolder 9"/>
          <p:cNvSpPr>
            <a:spLocks noGrp="1"/>
          </p:cNvSpPr>
          <p:nvPr>
            <p:ph type="body"/>
          </p:nvPr>
        </p:nvSpPr>
        <p:spPr>
          <a:xfrm>
            <a:off x="457200" y="1604520"/>
            <a:ext cx="8229240" cy="3977280"/>
          </a:xfrm>
          <a:prstGeom prst="rect">
            <a:avLst/>
          </a:prstGeom>
        </p:spPr>
        <p:txBody>
          <a:bodyPr lIns="0" rIns="0" tIns="0" bIns="0"/>
          <a:p>
            <a:pPr marL="432000" indent="-324000">
              <a:spcBef>
                <a:spcPts val="1417"/>
              </a:spcBef>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685440" y="762120"/>
            <a:ext cx="7767720" cy="1442520"/>
          </a:xfrm>
          <a:prstGeom prst="rect">
            <a:avLst/>
          </a:prstGeom>
          <a:noFill/>
          <a:ln>
            <a:noFill/>
          </a:ln>
        </p:spPr>
        <p:style>
          <a:lnRef idx="0"/>
          <a:fillRef idx="0"/>
          <a:effectRef idx="0"/>
          <a:fontRef idx="minor"/>
        </p:style>
        <p:txBody>
          <a:bodyPr lIns="90000" rIns="90000" tIns="45000" bIns="45000" anchor="b"/>
          <a:p>
            <a:pPr>
              <a:lnSpc>
                <a:spcPct val="100000"/>
              </a:lnSpc>
            </a:pPr>
            <a:r>
              <a:rPr b="1" lang="en-IN" sz="6000" spc="-1" strike="noStrike">
                <a:solidFill>
                  <a:srgbClr val="572314"/>
                </a:solidFill>
                <a:uFill>
                  <a:solidFill>
                    <a:srgbClr val="ffffff"/>
                  </a:solidFill>
                </a:uFill>
                <a:latin typeface="Times New Roman"/>
                <a:ea typeface="DejaVu Sans"/>
              </a:rPr>
              <a:t>        </a:t>
            </a:r>
            <a:r>
              <a:rPr b="1" lang="en-IN" sz="6000" spc="-1" strike="noStrike">
                <a:solidFill>
                  <a:srgbClr val="572314"/>
                </a:solidFill>
                <a:uFill>
                  <a:solidFill>
                    <a:srgbClr val="ffffff"/>
                  </a:solidFill>
                </a:uFill>
                <a:latin typeface="Times New Roman"/>
                <a:ea typeface="DejaVu Sans"/>
              </a:rPr>
              <a:t>DOG ADOBE</a:t>
            </a:r>
            <a:endParaRPr b="0" lang="en-IN" sz="1800" spc="-1" strike="noStrike">
              <a:solidFill>
                <a:srgbClr val="000000"/>
              </a:solidFill>
              <a:uFill>
                <a:solidFill>
                  <a:srgbClr val="ffffff"/>
                </a:solidFill>
              </a:uFill>
              <a:latin typeface="Arial"/>
            </a:endParaRPr>
          </a:p>
        </p:txBody>
      </p:sp>
      <p:sp>
        <p:nvSpPr>
          <p:cNvPr id="134" name="CustomShape 2"/>
          <p:cNvSpPr/>
          <p:nvPr/>
        </p:nvSpPr>
        <p:spPr>
          <a:xfrm>
            <a:off x="1143000" y="2666880"/>
            <a:ext cx="7538400" cy="2737800"/>
          </a:xfrm>
          <a:prstGeom prst="rect">
            <a:avLst/>
          </a:prstGeom>
          <a:noFill/>
          <a:ln>
            <a:noFill/>
          </a:ln>
        </p:spPr>
        <p:style>
          <a:lnRef idx="0"/>
          <a:fillRef idx="0"/>
          <a:effectRef idx="0"/>
          <a:fontRef idx="minor"/>
        </p:style>
        <p:txBody>
          <a:bodyPr lIns="90000" rIns="90000" tIns="0" bIns="45000"/>
          <a:p>
            <a:pPr marL="27360">
              <a:lnSpc>
                <a:spcPct val="100000"/>
              </a:lnSpc>
            </a:pPr>
            <a:r>
              <a:rPr b="1" lang="en-IN" sz="2600" spc="-1" strike="noStrike">
                <a:solidFill>
                  <a:srgbClr val="000000"/>
                </a:solidFill>
                <a:uFill>
                  <a:solidFill>
                    <a:srgbClr val="ffffff"/>
                  </a:solidFill>
                </a:uFill>
                <a:latin typeface="Times New Roman"/>
                <a:ea typeface="DejaVu Sans"/>
              </a:rPr>
              <a:t> </a:t>
            </a:r>
            <a:r>
              <a:rPr b="1" lang="en-IN" sz="2400" spc="-1" strike="noStrike" u="sng">
                <a:solidFill>
                  <a:srgbClr val="000000"/>
                </a:solidFill>
                <a:uFill>
                  <a:solidFill>
                    <a:srgbClr val="ffffff"/>
                  </a:solidFill>
                </a:uFill>
                <a:latin typeface="Times New Roman"/>
                <a:ea typeface="DejaVu Sans"/>
              </a:rPr>
              <a:t>Guide </a:t>
            </a:r>
            <a:r>
              <a:rPr b="1" lang="en-IN" sz="2400" spc="-1" strike="noStrike">
                <a:solidFill>
                  <a:srgbClr val="000000"/>
                </a:solidFill>
                <a:uFill>
                  <a:solidFill>
                    <a:srgbClr val="ffffff"/>
                  </a:solidFill>
                </a:uFill>
                <a:latin typeface="Times New Roman"/>
                <a:ea typeface="DejaVu Sans"/>
              </a:rPr>
              <a:t>                                                      </a:t>
            </a:r>
            <a:r>
              <a:rPr b="1" lang="en-IN" sz="2400" spc="-1" strike="noStrike" u="sng">
                <a:solidFill>
                  <a:srgbClr val="000000"/>
                </a:solidFill>
                <a:uFill>
                  <a:solidFill>
                    <a:srgbClr val="ffffff"/>
                  </a:solidFill>
                </a:uFill>
                <a:latin typeface="Times New Roman"/>
                <a:ea typeface="DejaVu Sans"/>
              </a:rPr>
              <a:t>Submitted by</a:t>
            </a:r>
            <a:endParaRPr b="0" lang="en-IN" sz="1800" spc="-1" strike="noStrike">
              <a:solidFill>
                <a:srgbClr val="000000"/>
              </a:solidFill>
              <a:uFill>
                <a:solidFill>
                  <a:srgbClr val="ffffff"/>
                </a:solidFill>
              </a:uFill>
              <a:latin typeface="Arial"/>
            </a:endParaRPr>
          </a:p>
          <a:p>
            <a:pPr marL="27360">
              <a:lnSpc>
                <a:spcPct val="100000"/>
              </a:lnSpc>
            </a:pPr>
            <a:r>
              <a:rPr b="1" lang="en-IN" sz="2400" spc="-1" strike="noStrike">
                <a:solidFill>
                  <a:srgbClr val="000000"/>
                </a:solidFill>
                <a:uFill>
                  <a:solidFill>
                    <a:srgbClr val="ffffff"/>
                  </a:solidFill>
                </a:uFill>
                <a:latin typeface="Times New Roman"/>
                <a:ea typeface="DejaVu Sans"/>
              </a:rPr>
              <a:t> </a:t>
            </a:r>
            <a:r>
              <a:rPr b="1" lang="en-IN" sz="2400" spc="-1" strike="noStrike">
                <a:solidFill>
                  <a:srgbClr val="000000"/>
                </a:solidFill>
                <a:uFill>
                  <a:solidFill>
                    <a:srgbClr val="ffffff"/>
                  </a:solidFill>
                </a:uFill>
                <a:latin typeface="Times New Roman"/>
                <a:ea typeface="DejaVu Sans"/>
              </a:rPr>
              <a:t>Jisha Michael                                          Anju Varghese</a:t>
            </a:r>
            <a:endParaRPr b="0" lang="en-IN" sz="1800" spc="-1" strike="noStrike">
              <a:solidFill>
                <a:srgbClr val="000000"/>
              </a:solidFill>
              <a:uFill>
                <a:solidFill>
                  <a:srgbClr val="ffffff"/>
                </a:solidFill>
              </a:uFill>
              <a:latin typeface="Arial"/>
            </a:endParaRPr>
          </a:p>
          <a:p>
            <a:pPr marL="27360">
              <a:lnSpc>
                <a:spcPct val="100000"/>
              </a:lnSpc>
            </a:pPr>
            <a:r>
              <a:rPr b="1" lang="en-IN" sz="24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a:p>
            <a:pPr marL="27360">
              <a:lnSpc>
                <a:spcPct val="100000"/>
              </a:lnSpc>
            </a:pPr>
            <a:r>
              <a:rPr b="1" lang="en-IN" sz="24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p:txBody>
      </p:sp>
    </p:spTree>
  </p:cSld>
  <p:transition spd="slow">
    <p:pull dir="d"/>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1435680" y="274680"/>
            <a:ext cx="7492680" cy="5587200"/>
          </a:xfrm>
          <a:prstGeom prst="rect">
            <a:avLst/>
          </a:prstGeom>
          <a:noFill/>
          <a:ln>
            <a:noFill/>
          </a:ln>
        </p:spPr>
        <p:style>
          <a:lnRef idx="0"/>
          <a:fillRef idx="0"/>
          <a:effectRef idx="0"/>
          <a:fontRef idx="minor"/>
        </p:style>
        <p:txBody>
          <a:bodyPr lIns="90000" rIns="90000" tIns="45000" bIns="45000" anchor="ctr"/>
          <a:p>
            <a:r>
              <a:rPr b="1" lang="en-IN" sz="4300" spc="-1" strike="noStrike" u="sng">
                <a:solidFill>
                  <a:srgbClr val="572314"/>
                </a:solidFill>
                <a:uFill>
                  <a:solidFill>
                    <a:srgbClr val="ffffff"/>
                  </a:solidFill>
                </a:uFill>
                <a:latin typeface="Times New Roman"/>
                <a:ea typeface="DejaVu Sans"/>
              </a:rPr>
              <a:t>SYSTEM REQUIREMENTS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52" name="CustomShape 2"/>
          <p:cNvSpPr/>
          <p:nvPr/>
        </p:nvSpPr>
        <p:spPr>
          <a:xfrm>
            <a:off x="1435680" y="6095880"/>
            <a:ext cx="7492680" cy="146880"/>
          </a:xfrm>
          <a:prstGeom prst="rect">
            <a:avLst/>
          </a:prstGeom>
          <a:noFill/>
          <a:ln>
            <a:noFill/>
          </a:ln>
        </p:spPr>
        <p:style>
          <a:lnRef idx="0"/>
          <a:fillRef idx="0"/>
          <a:effectRef idx="0"/>
          <a:fontRef idx="minor"/>
        </p:style>
      </p:sp>
    </p:spTree>
  </p:cSld>
  <p:transition spd="slow">
    <p:pull dir="d"/>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1435680" y="274680"/>
            <a:ext cx="7492680" cy="113760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4400" spc="-1" strike="noStrike" u="sng">
                <a:solidFill>
                  <a:srgbClr val="572314"/>
                </a:solidFill>
                <a:uFill>
                  <a:solidFill>
                    <a:srgbClr val="ffffff"/>
                  </a:solidFill>
                </a:uFill>
                <a:latin typeface="Times New Roman"/>
                <a:ea typeface="DejaVu Sans"/>
              </a:rPr>
              <a:t>Hardware Requirement</a:t>
            </a:r>
            <a:endParaRPr b="0" lang="en-IN" sz="1800" spc="-1" strike="noStrike">
              <a:solidFill>
                <a:srgbClr val="000000"/>
              </a:solidFill>
              <a:uFill>
                <a:solidFill>
                  <a:srgbClr val="ffffff"/>
                </a:solidFill>
              </a:uFill>
              <a:latin typeface="Arial"/>
            </a:endParaRPr>
          </a:p>
        </p:txBody>
      </p:sp>
      <p:sp>
        <p:nvSpPr>
          <p:cNvPr id="154" name="CustomShape 2"/>
          <p:cNvSpPr/>
          <p:nvPr/>
        </p:nvSpPr>
        <p:spPr>
          <a:xfrm>
            <a:off x="1435680" y="1143000"/>
            <a:ext cx="7492680" cy="5100120"/>
          </a:xfrm>
          <a:prstGeom prst="rect">
            <a:avLst/>
          </a:prstGeom>
          <a:noFill/>
          <a:ln>
            <a:noFill/>
          </a:ln>
        </p:spPr>
        <p:style>
          <a:lnRef idx="0"/>
          <a:fillRef idx="0"/>
          <a:effectRef idx="0"/>
          <a:fontRef idx="minor"/>
        </p:style>
        <p:txBody>
          <a:bodyPr lIns="90000" rIns="90000" tIns="45000" bIns="45000"/>
          <a:p>
            <a:pPr marL="365760" indent="-277920">
              <a:lnSpc>
                <a:spcPct val="100000"/>
              </a:lnSpc>
            </a:pPr>
            <a:r>
              <a:rPr b="0" lang="en-IN" sz="26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a:p>
            <a:pPr marL="365760" indent="-277920" algn="just">
              <a:lnSpc>
                <a:spcPct val="100000"/>
              </a:lnSpc>
            </a:pPr>
            <a:r>
              <a:rPr b="0" lang="en-IN" sz="2400" spc="-1" strike="noStrike">
                <a:solidFill>
                  <a:srgbClr val="000000"/>
                </a:solidFill>
                <a:uFill>
                  <a:solidFill>
                    <a:srgbClr val="ffffff"/>
                  </a:solidFill>
                </a:uFill>
                <a:latin typeface="Times New Roman"/>
                <a:ea typeface="DejaVu Sans"/>
              </a:rPr>
              <a:t>Processor</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Intel Core Duo 2.0 GHz or  more</a:t>
            </a:r>
            <a:endParaRPr b="0" lang="en-IN" sz="1800" spc="-1" strike="noStrike">
              <a:solidFill>
                <a:srgbClr val="000000"/>
              </a:solidFill>
              <a:uFill>
                <a:solidFill>
                  <a:srgbClr val="ffffff"/>
                </a:solidFill>
              </a:uFill>
              <a:latin typeface="Arial"/>
            </a:endParaRPr>
          </a:p>
          <a:p>
            <a:pPr marL="365760" indent="-277920" algn="just">
              <a:lnSpc>
                <a:spcPct val="100000"/>
              </a:lnSpc>
            </a:pPr>
            <a:r>
              <a:rPr b="0" lang="en-IN" sz="2400" spc="-1" strike="noStrike">
                <a:solidFill>
                  <a:srgbClr val="000000"/>
                </a:solidFill>
                <a:uFill>
                  <a:solidFill>
                    <a:srgbClr val="ffffff"/>
                  </a:solidFill>
                </a:uFill>
                <a:latin typeface="Times New Roman"/>
                <a:ea typeface="DejaVu Sans"/>
              </a:rPr>
              <a:t>RAM</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 128Mb or more</a:t>
            </a:r>
            <a:endParaRPr b="0" lang="en-IN" sz="1800" spc="-1" strike="noStrike">
              <a:solidFill>
                <a:srgbClr val="000000"/>
              </a:solidFill>
              <a:uFill>
                <a:solidFill>
                  <a:srgbClr val="ffffff"/>
                </a:solidFill>
              </a:uFill>
              <a:latin typeface="Arial"/>
            </a:endParaRPr>
          </a:p>
          <a:p>
            <a:pPr marL="365760" indent="-277920" algn="just">
              <a:lnSpc>
                <a:spcPct val="100000"/>
              </a:lnSpc>
            </a:pPr>
            <a:r>
              <a:rPr b="0" lang="en-IN" sz="2400" spc="-1" strike="noStrike">
                <a:solidFill>
                  <a:srgbClr val="000000"/>
                </a:solidFill>
                <a:uFill>
                  <a:solidFill>
                    <a:srgbClr val="ffffff"/>
                  </a:solidFill>
                </a:uFill>
                <a:latin typeface="Times New Roman"/>
                <a:ea typeface="DejaVu Sans"/>
              </a:rPr>
              <a:t>Hard disk</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80GB or more</a:t>
            </a:r>
            <a:endParaRPr b="0" lang="en-IN" sz="1800" spc="-1" strike="noStrike">
              <a:solidFill>
                <a:srgbClr val="000000"/>
              </a:solidFill>
              <a:uFill>
                <a:solidFill>
                  <a:srgbClr val="ffffff"/>
                </a:solidFill>
              </a:uFill>
              <a:latin typeface="Arial"/>
            </a:endParaRPr>
          </a:p>
          <a:p>
            <a:pPr marL="365760" indent="-277920" algn="just">
              <a:lnSpc>
                <a:spcPct val="100000"/>
              </a:lnSpc>
            </a:pPr>
            <a:r>
              <a:rPr b="0" lang="en-IN" sz="2400" spc="-1" strike="noStrike">
                <a:solidFill>
                  <a:srgbClr val="000000"/>
                </a:solidFill>
                <a:uFill>
                  <a:solidFill>
                    <a:srgbClr val="ffffff"/>
                  </a:solidFill>
                </a:uFill>
                <a:latin typeface="Times New Roman"/>
                <a:ea typeface="DejaVu Sans"/>
              </a:rPr>
              <a:t>Monitor</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 Normal LCD Monitor</a:t>
            </a:r>
            <a:endParaRPr b="0" lang="en-IN" sz="1800" spc="-1" strike="noStrike">
              <a:solidFill>
                <a:srgbClr val="000000"/>
              </a:solidFill>
              <a:uFill>
                <a:solidFill>
                  <a:srgbClr val="ffffff"/>
                </a:solidFill>
              </a:uFill>
              <a:latin typeface="Arial"/>
            </a:endParaRPr>
          </a:p>
          <a:p>
            <a:pPr marL="365760" indent="-277920" algn="just">
              <a:lnSpc>
                <a:spcPct val="100000"/>
              </a:lnSpc>
            </a:pPr>
            <a:r>
              <a:rPr b="0" lang="en-IN" sz="2400" spc="-1" strike="noStrike">
                <a:solidFill>
                  <a:srgbClr val="000000"/>
                </a:solidFill>
                <a:uFill>
                  <a:solidFill>
                    <a:srgbClr val="ffffff"/>
                  </a:solidFill>
                </a:uFill>
                <a:latin typeface="Times New Roman"/>
                <a:ea typeface="DejaVu Sans"/>
              </a:rPr>
              <a:t>Keyboard</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Normal </a:t>
            </a:r>
            <a:endParaRPr b="0" lang="en-IN" sz="1800" spc="-1" strike="noStrike">
              <a:solidFill>
                <a:srgbClr val="000000"/>
              </a:solidFill>
              <a:uFill>
                <a:solidFill>
                  <a:srgbClr val="ffffff"/>
                </a:solidFill>
              </a:uFill>
              <a:latin typeface="Arial"/>
            </a:endParaRPr>
          </a:p>
          <a:p>
            <a:pPr marL="365760" indent="-277920" algn="just">
              <a:lnSpc>
                <a:spcPct val="100000"/>
              </a:lnSpc>
            </a:pPr>
            <a:endParaRPr b="0" lang="en-IN" sz="1800" spc="-1" strike="noStrike">
              <a:solidFill>
                <a:srgbClr val="000000"/>
              </a:solidFill>
              <a:uFill>
                <a:solidFill>
                  <a:srgbClr val="ffffff"/>
                </a:solidFill>
              </a:uFill>
              <a:latin typeface="Arial"/>
            </a:endParaRPr>
          </a:p>
          <a:p>
            <a:pPr marL="365760" indent="-277920" algn="just">
              <a:lnSpc>
                <a:spcPct val="100000"/>
              </a:lnSpc>
            </a:pPr>
            <a:r>
              <a:rPr b="0" lang="en-IN" sz="32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a:p>
            <a:pPr marL="365760" indent="-277920">
              <a:lnSpc>
                <a:spcPct val="100000"/>
              </a:lnSpc>
            </a:pPr>
            <a:endParaRPr b="0" lang="en-IN" sz="1800" spc="-1" strike="noStrike">
              <a:solidFill>
                <a:srgbClr val="000000"/>
              </a:solidFill>
              <a:uFill>
                <a:solidFill>
                  <a:srgbClr val="ffffff"/>
                </a:solidFill>
              </a:uFill>
              <a:latin typeface="Arial"/>
            </a:endParaRPr>
          </a:p>
        </p:txBody>
      </p:sp>
    </p:spTree>
  </p:cSld>
  <p:transition spd="slow">
    <p:pull dir="d"/>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1435680" y="274680"/>
            <a:ext cx="7492680" cy="113760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4300" spc="-1" strike="noStrike" u="sng">
                <a:solidFill>
                  <a:srgbClr val="572314"/>
                </a:solidFill>
                <a:uFill>
                  <a:solidFill>
                    <a:srgbClr val="ffffff"/>
                  </a:solidFill>
                </a:uFill>
                <a:latin typeface="Times New Roman"/>
                <a:ea typeface="DejaVu Sans"/>
              </a:rPr>
              <a:t>Software Requirement</a:t>
            </a:r>
            <a:endParaRPr b="0" lang="en-IN" sz="1800" spc="-1" strike="noStrike">
              <a:solidFill>
                <a:srgbClr val="000000"/>
              </a:solidFill>
              <a:uFill>
                <a:solidFill>
                  <a:srgbClr val="ffffff"/>
                </a:solidFill>
              </a:uFill>
              <a:latin typeface="Arial"/>
            </a:endParaRPr>
          </a:p>
        </p:txBody>
      </p:sp>
      <p:sp>
        <p:nvSpPr>
          <p:cNvPr id="156" name="CustomShape 2"/>
          <p:cNvSpPr/>
          <p:nvPr/>
        </p:nvSpPr>
        <p:spPr>
          <a:xfrm>
            <a:off x="1435680" y="1447920"/>
            <a:ext cx="7492680" cy="4795200"/>
          </a:xfrm>
          <a:prstGeom prst="rect">
            <a:avLst/>
          </a:prstGeom>
          <a:noFill/>
          <a:ln>
            <a:noFill/>
          </a:ln>
        </p:spPr>
        <p:style>
          <a:lnRef idx="0"/>
          <a:fillRef idx="0"/>
          <a:effectRef idx="0"/>
          <a:fontRef idx="minor"/>
        </p:style>
        <p:txBody>
          <a:bodyPr lIns="90000" rIns="90000" tIns="45000" bIns="45000"/>
          <a:p>
            <a:pPr marL="365760" indent="-277920">
              <a:lnSpc>
                <a:spcPct val="100000"/>
              </a:lnSpc>
            </a:pPr>
            <a:endParaRPr b="0" lang="en-IN" sz="1800" spc="-1" strike="noStrike">
              <a:solidFill>
                <a:srgbClr val="000000"/>
              </a:solidFill>
              <a:uFill>
                <a:solidFill>
                  <a:srgbClr val="ffffff"/>
                </a:solidFill>
              </a:uFill>
              <a:latin typeface="Arial"/>
            </a:endParaRPr>
          </a:p>
          <a:p>
            <a:pPr marL="365760" indent="-277920">
              <a:lnSpc>
                <a:spcPct val="100000"/>
              </a:lnSpc>
            </a:pPr>
            <a:r>
              <a:rPr b="0" lang="en-IN" sz="2800" spc="-1" strike="noStrike">
                <a:solidFill>
                  <a:srgbClr val="000000"/>
                </a:solidFill>
                <a:uFill>
                  <a:solidFill>
                    <a:srgbClr val="ffffff"/>
                  </a:solidFill>
                </a:uFill>
                <a:latin typeface="Times New Roman"/>
                <a:ea typeface="DejaVu Sans"/>
              </a:rPr>
              <a:t>Operating System: Ubuntu</a:t>
            </a:r>
            <a:endParaRPr b="0" lang="en-IN" sz="1800" spc="-1" strike="noStrike">
              <a:solidFill>
                <a:srgbClr val="000000"/>
              </a:solidFill>
              <a:uFill>
                <a:solidFill>
                  <a:srgbClr val="ffffff"/>
                </a:solidFill>
              </a:uFill>
              <a:latin typeface="Arial"/>
            </a:endParaRPr>
          </a:p>
          <a:p>
            <a:pPr marL="365760" indent="-277920">
              <a:lnSpc>
                <a:spcPct val="100000"/>
              </a:lnSpc>
            </a:pPr>
            <a:r>
              <a:rPr b="0" lang="en-IN" sz="2800" spc="-1" strike="noStrike">
                <a:solidFill>
                  <a:srgbClr val="000000"/>
                </a:solidFill>
                <a:uFill>
                  <a:solidFill>
                    <a:srgbClr val="ffffff"/>
                  </a:solidFill>
                </a:uFill>
                <a:latin typeface="Times New Roman"/>
                <a:ea typeface="DejaVu Sans"/>
              </a:rPr>
              <a:t>Front End</a:t>
            </a: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 Django</a:t>
            </a:r>
            <a:endParaRPr b="0" lang="en-IN" sz="1800" spc="-1" strike="noStrike">
              <a:solidFill>
                <a:srgbClr val="000000"/>
              </a:solidFill>
              <a:uFill>
                <a:solidFill>
                  <a:srgbClr val="ffffff"/>
                </a:solidFill>
              </a:uFill>
              <a:latin typeface="Arial"/>
            </a:endParaRPr>
          </a:p>
          <a:p>
            <a:pPr marL="365760" indent="-277920">
              <a:lnSpc>
                <a:spcPct val="100000"/>
              </a:lnSpc>
            </a:pPr>
            <a:r>
              <a:rPr b="0" lang="en-IN" sz="2800" spc="-1" strike="noStrike">
                <a:solidFill>
                  <a:srgbClr val="000000"/>
                </a:solidFill>
                <a:uFill>
                  <a:solidFill>
                    <a:srgbClr val="ffffff"/>
                  </a:solidFill>
                </a:uFill>
                <a:latin typeface="Times New Roman"/>
                <a:ea typeface="DejaVu Sans"/>
              </a:rPr>
              <a:t>Back End</a:t>
            </a: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 MySQL Server</a:t>
            </a:r>
            <a:endParaRPr b="0" lang="en-IN" sz="1800" spc="-1" strike="noStrike">
              <a:solidFill>
                <a:srgbClr val="000000"/>
              </a:solidFill>
              <a:uFill>
                <a:solidFill>
                  <a:srgbClr val="ffffff"/>
                </a:solidFill>
              </a:uFill>
              <a:latin typeface="Arial"/>
            </a:endParaRPr>
          </a:p>
          <a:p>
            <a:pPr marL="365760" indent="-277920">
              <a:lnSpc>
                <a:spcPct val="100000"/>
              </a:lnSpc>
            </a:pPr>
            <a:r>
              <a:rPr b="0" lang="en-IN" sz="2800" spc="-1" strike="noStrike">
                <a:solidFill>
                  <a:srgbClr val="000000"/>
                </a:solidFill>
                <a:uFill>
                  <a:solidFill>
                    <a:srgbClr val="ffffff"/>
                  </a:solidFill>
                </a:uFill>
                <a:latin typeface="Times New Roman"/>
                <a:ea typeface="DejaVu Sans"/>
              </a:rPr>
              <a:t>Language             :Python</a:t>
            </a:r>
            <a:endParaRPr b="0" lang="en-IN" sz="1800" spc="-1" strike="noStrike">
              <a:solidFill>
                <a:srgbClr val="000000"/>
              </a:solidFill>
              <a:uFill>
                <a:solidFill>
                  <a:srgbClr val="ffffff"/>
                </a:solidFill>
              </a:uFill>
              <a:latin typeface="Arial"/>
            </a:endParaRPr>
          </a:p>
          <a:p>
            <a:pPr marL="365760" indent="-277920">
              <a:lnSpc>
                <a:spcPct val="100000"/>
              </a:lnSpc>
            </a:pPr>
            <a:endParaRPr b="0" lang="en-IN" sz="1800" spc="-1" strike="noStrike">
              <a:solidFill>
                <a:srgbClr val="000000"/>
              </a:solidFill>
              <a:uFill>
                <a:solidFill>
                  <a:srgbClr val="ffffff"/>
                </a:solidFill>
              </a:uFill>
              <a:latin typeface="Arial"/>
            </a:endParaRPr>
          </a:p>
        </p:txBody>
      </p:sp>
    </p:spTree>
  </p:cSld>
  <p:transition spd="slow">
    <p:pull dir="d"/>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1432440" y="685800"/>
            <a:ext cx="7401240" cy="29664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a:solidFill>
                  <a:srgbClr val="572314"/>
                </a:solidFill>
                <a:uFill>
                  <a:solidFill>
                    <a:srgbClr val="ffffff"/>
                  </a:solidFill>
                </a:uFill>
                <a:latin typeface="Times New Roman"/>
                <a:ea typeface="DejaVu Sans"/>
              </a:rPr>
              <a:t>DATA FLOW DIAGRAM</a:t>
            </a:r>
            <a:endParaRPr b="0" lang="en-IN" sz="1800" spc="-1" strike="noStrike">
              <a:solidFill>
                <a:srgbClr val="000000"/>
              </a:solidFill>
              <a:uFill>
                <a:solidFill>
                  <a:srgbClr val="ffffff"/>
                </a:solidFill>
              </a:uFill>
              <a:latin typeface="Arial"/>
            </a:endParaRPr>
          </a:p>
        </p:txBody>
      </p:sp>
      <p:sp>
        <p:nvSpPr>
          <p:cNvPr id="158" name="CustomShape 2"/>
          <p:cNvSpPr/>
          <p:nvPr/>
        </p:nvSpPr>
        <p:spPr>
          <a:xfrm>
            <a:off x="1432440" y="1850040"/>
            <a:ext cx="7401240" cy="1747080"/>
          </a:xfrm>
          <a:prstGeom prst="rect">
            <a:avLst/>
          </a:prstGeom>
          <a:noFill/>
          <a:ln>
            <a:noFill/>
          </a:ln>
        </p:spPr>
        <p:style>
          <a:lnRef idx="0"/>
          <a:fillRef idx="0"/>
          <a:effectRef idx="0"/>
          <a:fontRef idx="minor"/>
        </p:style>
      </p:sp>
    </p:spTree>
  </p:cSld>
  <p:transition spd="slow">
    <p:pull dir="d"/>
  </p:transition>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457200" y="1066680"/>
            <a:ext cx="3718800" cy="5292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2000" spc="-1" strike="noStrike" u="sng">
                <a:solidFill>
                  <a:srgbClr val="000000"/>
                </a:solidFill>
                <a:uFill>
                  <a:solidFill>
                    <a:srgbClr val="ffffff"/>
                  </a:solidFill>
                </a:uFill>
                <a:latin typeface="Times New Roman"/>
                <a:ea typeface="DejaVu Sans"/>
              </a:rPr>
              <a:t>  </a:t>
            </a:r>
            <a:r>
              <a:rPr b="1" lang="en-IN" sz="2000" spc="-1" strike="noStrike" u="sng">
                <a:solidFill>
                  <a:srgbClr val="000000"/>
                </a:solidFill>
                <a:uFill>
                  <a:solidFill>
                    <a:srgbClr val="ffffff"/>
                  </a:solidFill>
                </a:uFill>
                <a:latin typeface="Times New Roman"/>
                <a:ea typeface="DejaVu Sans"/>
              </a:rPr>
              <a:t>Context Level Diagram</a:t>
            </a:r>
            <a:endParaRPr b="0" lang="en-IN" sz="1800" spc="-1" strike="noStrike">
              <a:solidFill>
                <a:srgbClr val="000000"/>
              </a:solidFill>
              <a:uFill>
                <a:solidFill>
                  <a:srgbClr val="ffffff"/>
                </a:solidFill>
              </a:uFill>
              <a:latin typeface="Arial"/>
            </a:endParaRPr>
          </a:p>
        </p:txBody>
      </p:sp>
      <p:sp>
        <p:nvSpPr>
          <p:cNvPr id="160" name="CustomShape 2"/>
          <p:cNvSpPr/>
          <p:nvPr/>
        </p:nvSpPr>
        <p:spPr>
          <a:xfrm>
            <a:off x="7128000" y="2376000"/>
            <a:ext cx="1798920" cy="718920"/>
          </a:xfrm>
          <a:prstGeom prst="rect">
            <a:avLst/>
          </a:prstGeom>
          <a:solidFill>
            <a:srgbClr val="ffffff"/>
          </a:solidFill>
          <a:ln w="25560">
            <a:solidFill>
              <a:srgbClr val="3a5f8b"/>
            </a:solidFill>
            <a:round/>
          </a:ln>
        </p:spPr>
        <p:style>
          <a:lnRef idx="0"/>
          <a:fillRef idx="0"/>
          <a:effectRef idx="0"/>
          <a:fontRef idx="minor"/>
        </p:style>
      </p:sp>
      <p:sp>
        <p:nvSpPr>
          <p:cNvPr id="161" name="CustomShape 3"/>
          <p:cNvSpPr/>
          <p:nvPr/>
        </p:nvSpPr>
        <p:spPr>
          <a:xfrm>
            <a:off x="2808000" y="4679280"/>
            <a:ext cx="2014920" cy="79164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62" name="CustomShape 4"/>
          <p:cNvSpPr/>
          <p:nvPr/>
        </p:nvSpPr>
        <p:spPr>
          <a:xfrm>
            <a:off x="4104000" y="2448000"/>
            <a:ext cx="1726920" cy="718200"/>
          </a:xfrm>
          <a:prstGeom prst="ellipse">
            <a:avLst/>
          </a:prstGeom>
          <a:solidFill>
            <a:srgbClr val="ffffff"/>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0" lang="en-IN" sz="1800" spc="-1" strike="noStrike">
                <a:solidFill>
                  <a:srgbClr val="ffffff"/>
                </a:solidFill>
                <a:uFill>
                  <a:solidFill>
                    <a:srgbClr val="ffffff"/>
                  </a:solidFill>
                </a:uFill>
                <a:latin typeface="Times New Roman"/>
                <a:ea typeface="DejaVu Sans"/>
              </a:rPr>
              <a:t>E</a:t>
            </a:r>
            <a:endParaRPr b="0" lang="en-IN" sz="1800" spc="-1" strike="noStrike">
              <a:solidFill>
                <a:srgbClr val="000000"/>
              </a:solidFill>
              <a:uFill>
                <a:solidFill>
                  <a:srgbClr val="ffffff"/>
                </a:solidFill>
              </a:uFill>
              <a:latin typeface="Arial"/>
            </a:endParaRPr>
          </a:p>
        </p:txBody>
      </p:sp>
      <p:sp>
        <p:nvSpPr>
          <p:cNvPr id="163" name="CustomShape 5"/>
          <p:cNvSpPr/>
          <p:nvPr/>
        </p:nvSpPr>
        <p:spPr>
          <a:xfrm>
            <a:off x="4176000" y="2590200"/>
            <a:ext cx="2878920" cy="36072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uFill>
                  <a:solidFill>
                    <a:srgbClr val="ffffff"/>
                  </a:solidFill>
                </a:uFill>
                <a:latin typeface="Times New Roman"/>
                <a:ea typeface="DejaVu Sans"/>
              </a:rPr>
              <a:t>DOG ADOBE</a:t>
            </a:r>
            <a:endParaRPr b="0" lang="en-IN" sz="1800" spc="-1" strike="noStrike">
              <a:solidFill>
                <a:srgbClr val="000000"/>
              </a:solidFill>
              <a:uFill>
                <a:solidFill>
                  <a:srgbClr val="ffffff"/>
                </a:solidFill>
              </a:uFill>
              <a:latin typeface="Arial"/>
            </a:endParaRPr>
          </a:p>
        </p:txBody>
      </p:sp>
      <p:sp>
        <p:nvSpPr>
          <p:cNvPr id="164" name="CustomShape 6"/>
          <p:cNvSpPr/>
          <p:nvPr/>
        </p:nvSpPr>
        <p:spPr>
          <a:xfrm>
            <a:off x="5832000" y="2304000"/>
            <a:ext cx="1150920" cy="646920"/>
          </a:xfrm>
          <a:prstGeom prst="rect">
            <a:avLst/>
          </a:prstGeom>
          <a:noFill/>
          <a:ln>
            <a:noFill/>
          </a:ln>
        </p:spPr>
        <p:style>
          <a:lnRef idx="0"/>
          <a:fillRef idx="0"/>
          <a:effectRef idx="0"/>
          <a:fontRef idx="minor"/>
        </p:style>
        <p:txBody>
          <a:bodyPr lIns="90000" rIns="90000" tIns="45000" bIns="45000"/>
          <a:p>
            <a:pPr>
              <a:lnSpc>
                <a:spcPct val="100000"/>
              </a:lnSpc>
            </a:pPr>
            <a:r>
              <a:rPr b="1" lang="en-IN" sz="1400" spc="-1" strike="noStrike">
                <a:solidFill>
                  <a:srgbClr val="000000"/>
                </a:solidFill>
                <a:uFill>
                  <a:solidFill>
                    <a:srgbClr val="ffffff"/>
                  </a:solidFill>
                </a:uFill>
                <a:latin typeface="Calibri"/>
                <a:ea typeface="DejaVu Sans"/>
              </a:rPr>
              <a:t>confirmation</a:t>
            </a:r>
            <a:r>
              <a:rPr b="1" lang="en-IN" sz="1000" spc="-1" strike="noStrike">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p:txBody>
      </p:sp>
      <p:sp>
        <p:nvSpPr>
          <p:cNvPr id="165" name="CustomShape 7"/>
          <p:cNvSpPr/>
          <p:nvPr/>
        </p:nvSpPr>
        <p:spPr>
          <a:xfrm>
            <a:off x="2088000" y="4250520"/>
            <a:ext cx="1077840" cy="78732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66" name="CustomShape 8"/>
          <p:cNvSpPr/>
          <p:nvPr/>
        </p:nvSpPr>
        <p:spPr>
          <a:xfrm>
            <a:off x="2592720" y="2160000"/>
            <a:ext cx="1582200" cy="3582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  </a:t>
            </a:r>
            <a:r>
              <a:rPr b="0" lang="en-IN" sz="1300" spc="-1" strike="noStrike">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a:p>
            <a:pPr>
              <a:lnSpc>
                <a:spcPct val="100000"/>
              </a:lnSpc>
            </a:pPr>
            <a:r>
              <a:rPr b="1" lang="en-IN" sz="1300" spc="-1" strike="noStrike">
                <a:solidFill>
                  <a:srgbClr val="000000"/>
                </a:solidFill>
                <a:uFill>
                  <a:solidFill>
                    <a:srgbClr val="ffffff"/>
                  </a:solidFill>
                </a:uFill>
                <a:latin typeface="Calibri"/>
                <a:ea typeface="DejaVu Sans"/>
              </a:rPr>
              <a:t>        </a:t>
            </a:r>
            <a:r>
              <a:rPr b="1" lang="en-IN" sz="1300" spc="-1" strike="noStrike">
                <a:solidFill>
                  <a:srgbClr val="000000"/>
                </a:solidFill>
                <a:uFill>
                  <a:solidFill>
                    <a:srgbClr val="ffffff"/>
                  </a:solidFill>
                </a:uFill>
                <a:latin typeface="Calibri"/>
                <a:ea typeface="DejaVu Sans"/>
              </a:rPr>
              <a:t>Request</a:t>
            </a:r>
            <a:endParaRPr b="0" lang="en-IN" sz="1800" spc="-1" strike="noStrike">
              <a:solidFill>
                <a:srgbClr val="000000"/>
              </a:solidFill>
              <a:uFill>
                <a:solidFill>
                  <a:srgbClr val="ffffff"/>
                </a:solidFill>
              </a:uFill>
              <a:latin typeface="Arial"/>
            </a:endParaRPr>
          </a:p>
        </p:txBody>
      </p:sp>
      <p:sp>
        <p:nvSpPr>
          <p:cNvPr id="167" name="CustomShape 9"/>
          <p:cNvSpPr/>
          <p:nvPr/>
        </p:nvSpPr>
        <p:spPr>
          <a:xfrm flipV="1">
            <a:off x="2592000" y="2803680"/>
            <a:ext cx="1510920" cy="360"/>
          </a:xfrm>
          <a:custGeom>
            <a:avLst/>
            <a:gdLst/>
            <a:ahLst/>
            <a:rect l="l" t="t" r="r" b="b"/>
            <a:pathLst>
              <a:path w="21600" h="21600">
                <a:moveTo>
                  <a:pt x="0" y="0"/>
                </a:moveTo>
                <a:lnTo>
                  <a:pt x="21600" y="21600"/>
                </a:lnTo>
              </a:path>
            </a:pathLst>
          </a:custGeom>
          <a:noFill/>
          <a:ln w="9360">
            <a:solidFill>
              <a:srgbClr val="4a7ebb"/>
            </a:solidFill>
            <a:round/>
            <a:tailEnd len="med" type="arrow" w="med"/>
          </a:ln>
        </p:spPr>
        <p:style>
          <a:lnRef idx="0"/>
          <a:fillRef idx="0"/>
          <a:effectRef idx="0"/>
          <a:fontRef idx="minor"/>
        </p:style>
      </p:sp>
      <p:sp>
        <p:nvSpPr>
          <p:cNvPr id="168" name="CustomShape 10"/>
          <p:cNvSpPr/>
          <p:nvPr/>
        </p:nvSpPr>
        <p:spPr>
          <a:xfrm flipH="1" rot="6620400">
            <a:off x="6259320" y="2202120"/>
            <a:ext cx="441360" cy="1218600"/>
          </a:xfrm>
          <a:custGeom>
            <a:avLst/>
            <a:gdLst/>
            <a:ahLst/>
            <a:rect l="l" t="t" r="r" b="b"/>
            <a:pathLst>
              <a:path w="21600" h="21600">
                <a:moveTo>
                  <a:pt x="0" y="0"/>
                </a:moveTo>
                <a:lnTo>
                  <a:pt x="21600" y="21600"/>
                </a:lnTo>
              </a:path>
            </a:pathLst>
          </a:custGeom>
          <a:noFill/>
          <a:ln w="9360">
            <a:solidFill>
              <a:srgbClr val="4a7ebb"/>
            </a:solidFill>
            <a:round/>
            <a:tailEnd len="med" type="arrow" w="med"/>
          </a:ln>
        </p:spPr>
        <p:style>
          <a:lnRef idx="0"/>
          <a:fillRef idx="0"/>
          <a:effectRef idx="0"/>
          <a:fontRef idx="minor"/>
        </p:style>
      </p:sp>
      <p:sp>
        <p:nvSpPr>
          <p:cNvPr id="169" name="CustomShape 11"/>
          <p:cNvSpPr/>
          <p:nvPr/>
        </p:nvSpPr>
        <p:spPr>
          <a:xfrm>
            <a:off x="7056000" y="2376000"/>
            <a:ext cx="2014920" cy="791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uFill>
                  <a:solidFill>
                    <a:srgbClr val="ffffff"/>
                  </a:solidFill>
                </a:uFill>
                <a:latin typeface="Times New Roman"/>
                <a:ea typeface="DejaVu Sans"/>
              </a:rPr>
              <a:t>Admin/Boarding/      Trainer/User</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70" name="CustomShape 12"/>
          <p:cNvSpPr/>
          <p:nvPr/>
        </p:nvSpPr>
        <p:spPr>
          <a:xfrm>
            <a:off x="1080000" y="2393640"/>
            <a:ext cx="1798920" cy="718920"/>
          </a:xfrm>
          <a:prstGeom prst="rect">
            <a:avLst/>
          </a:prstGeom>
          <a:solidFill>
            <a:srgbClr val="ffffff"/>
          </a:solidFill>
          <a:ln w="25560">
            <a:solidFill>
              <a:srgbClr val="3a5f8b"/>
            </a:solidFill>
            <a:round/>
          </a:ln>
        </p:spPr>
        <p:style>
          <a:lnRef idx="0"/>
          <a:fillRef idx="0"/>
          <a:effectRef idx="0"/>
          <a:fontRef idx="minor"/>
        </p:style>
      </p:sp>
      <p:sp>
        <p:nvSpPr>
          <p:cNvPr id="171" name="CustomShape 13"/>
          <p:cNvSpPr/>
          <p:nvPr/>
        </p:nvSpPr>
        <p:spPr>
          <a:xfrm>
            <a:off x="1080000" y="2520000"/>
            <a:ext cx="2230920" cy="59256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uFill>
                  <a:solidFill>
                    <a:srgbClr val="ffffff"/>
                  </a:solidFill>
                </a:uFill>
                <a:latin typeface="Times New Roman"/>
                <a:ea typeface="DejaVu Sans"/>
              </a:rPr>
              <a:t>Admin/Boarding/      Trainer/User</a:t>
            </a:r>
            <a:endParaRPr b="0" lang="en-IN"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576000" y="274680"/>
            <a:ext cx="3077280" cy="8640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2000" spc="-1" strike="noStrike" u="sng">
                <a:solidFill>
                  <a:srgbClr val="000000"/>
                </a:solidFill>
                <a:uFill>
                  <a:solidFill>
                    <a:srgbClr val="ffffff"/>
                  </a:solidFill>
                </a:uFill>
                <a:latin typeface="Times New Roman"/>
                <a:ea typeface="DejaVu Sans"/>
              </a:rPr>
              <a:t>Level 1:ADMIN</a:t>
            </a:r>
            <a:endParaRPr b="0" lang="en-IN" sz="1800" spc="-1" strike="noStrike">
              <a:solidFill>
                <a:srgbClr val="000000"/>
              </a:solidFill>
              <a:uFill>
                <a:solidFill>
                  <a:srgbClr val="ffffff"/>
                </a:solidFill>
              </a:uFill>
              <a:latin typeface="Arial"/>
            </a:endParaRPr>
          </a:p>
        </p:txBody>
      </p:sp>
      <p:sp>
        <p:nvSpPr>
          <p:cNvPr id="173" name="CustomShape 2"/>
          <p:cNvSpPr/>
          <p:nvPr/>
        </p:nvSpPr>
        <p:spPr>
          <a:xfrm>
            <a:off x="432000" y="2861640"/>
            <a:ext cx="1138680" cy="376560"/>
          </a:xfrm>
          <a:prstGeom prst="rect">
            <a:avLst/>
          </a:prstGeom>
          <a:solidFill>
            <a:srgbClr val="ffffff"/>
          </a:solidFill>
          <a:ln w="25560">
            <a:solidFill>
              <a:srgbClr val="3a5f8b"/>
            </a:solidFill>
            <a:round/>
          </a:ln>
        </p:spPr>
        <p:style>
          <a:lnRef idx="0"/>
          <a:fillRef idx="0"/>
          <a:effectRef idx="0"/>
          <a:fontRef idx="minor"/>
        </p:style>
      </p:sp>
      <p:sp>
        <p:nvSpPr>
          <p:cNvPr id="174" name="CustomShape 3"/>
          <p:cNvSpPr/>
          <p:nvPr/>
        </p:nvSpPr>
        <p:spPr>
          <a:xfrm>
            <a:off x="457200" y="2819520"/>
            <a:ext cx="1062360" cy="3607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Times New Roman"/>
                <a:ea typeface="DejaVu Sans"/>
              </a:rPr>
              <a:t>ADMIN</a:t>
            </a:r>
            <a:endParaRPr b="0" lang="en-IN" sz="1800" spc="-1" strike="noStrike">
              <a:solidFill>
                <a:srgbClr val="000000"/>
              </a:solidFill>
              <a:uFill>
                <a:solidFill>
                  <a:srgbClr val="ffffff"/>
                </a:solidFill>
              </a:uFill>
              <a:latin typeface="Arial"/>
            </a:endParaRPr>
          </a:p>
        </p:txBody>
      </p:sp>
      <p:sp>
        <p:nvSpPr>
          <p:cNvPr id="175" name="CustomShape 4"/>
          <p:cNvSpPr/>
          <p:nvPr/>
        </p:nvSpPr>
        <p:spPr>
          <a:xfrm>
            <a:off x="2362320" y="2742840"/>
            <a:ext cx="1062360" cy="453240"/>
          </a:xfrm>
          <a:prstGeom prst="ellipse">
            <a:avLst/>
          </a:prstGeom>
          <a:solidFill>
            <a:srgbClr val="ffffff"/>
          </a:solidFill>
          <a:ln w="25560">
            <a:solidFill>
              <a:srgbClr val="3a5f8b"/>
            </a:solidFill>
            <a:round/>
          </a:ln>
        </p:spPr>
        <p:style>
          <a:lnRef idx="0"/>
          <a:fillRef idx="0"/>
          <a:effectRef idx="0"/>
          <a:fontRef idx="minor"/>
        </p:style>
      </p:sp>
      <p:sp>
        <p:nvSpPr>
          <p:cNvPr id="176" name="CustomShape 5"/>
          <p:cNvSpPr/>
          <p:nvPr/>
        </p:nvSpPr>
        <p:spPr>
          <a:xfrm>
            <a:off x="4752000" y="2480400"/>
            <a:ext cx="1793880" cy="757800"/>
          </a:xfrm>
          <a:prstGeom prst="ellipse">
            <a:avLst/>
          </a:prstGeom>
          <a:solidFill>
            <a:srgbClr val="ffffff"/>
          </a:solidFill>
          <a:ln w="25560">
            <a:solidFill>
              <a:srgbClr val="3a5f8b"/>
            </a:solidFill>
            <a:round/>
          </a:ln>
        </p:spPr>
        <p:style>
          <a:lnRef idx="0"/>
          <a:fillRef idx="0"/>
          <a:effectRef idx="0"/>
          <a:fontRef idx="minor"/>
        </p:style>
      </p:sp>
      <p:sp>
        <p:nvSpPr>
          <p:cNvPr id="177" name="CustomShape 6"/>
          <p:cNvSpPr/>
          <p:nvPr/>
        </p:nvSpPr>
        <p:spPr>
          <a:xfrm>
            <a:off x="4176000" y="2686320"/>
            <a:ext cx="3196080" cy="3607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       </a:t>
            </a:r>
            <a:r>
              <a:rPr b="1" lang="en-IN" sz="1300" spc="-1" strike="noStrike">
                <a:solidFill>
                  <a:srgbClr val="000000"/>
                </a:solidFill>
                <a:uFill>
                  <a:solidFill>
                    <a:srgbClr val="ffffff"/>
                  </a:solidFill>
                </a:uFill>
                <a:latin typeface="Calibri"/>
                <a:ea typeface="DejaVu Sans"/>
              </a:rPr>
              <a:t> </a:t>
            </a:r>
            <a:r>
              <a:rPr b="1" lang="en-IN" sz="1300" spc="-1" strike="noStrike">
                <a:solidFill>
                  <a:srgbClr val="000000"/>
                </a:solidFill>
                <a:uFill>
                  <a:solidFill>
                    <a:srgbClr val="ffffff"/>
                  </a:solidFill>
                </a:uFill>
                <a:latin typeface="Calibri"/>
                <a:ea typeface="DejaVu Sans"/>
              </a:rPr>
              <a:t>Add/Update/View</a:t>
            </a:r>
            <a:endParaRPr b="0" lang="en-IN" sz="1800" spc="-1" strike="noStrike">
              <a:solidFill>
                <a:srgbClr val="000000"/>
              </a:solidFill>
              <a:uFill>
                <a:solidFill>
                  <a:srgbClr val="ffffff"/>
                </a:solidFill>
              </a:uFill>
              <a:latin typeface="Arial"/>
            </a:endParaRPr>
          </a:p>
        </p:txBody>
      </p:sp>
      <p:sp>
        <p:nvSpPr>
          <p:cNvPr id="178" name="CustomShape 7"/>
          <p:cNvSpPr/>
          <p:nvPr/>
        </p:nvSpPr>
        <p:spPr>
          <a:xfrm>
            <a:off x="7056000" y="1275840"/>
            <a:ext cx="1794960" cy="376560"/>
          </a:xfrm>
          <a:prstGeom prst="flowChartPredefinedProcess">
            <a:avLst/>
          </a:prstGeom>
          <a:solidFill>
            <a:srgbClr val="ffffff"/>
          </a:solidFill>
          <a:ln w="25560">
            <a:solidFill>
              <a:srgbClr val="3a5f8b"/>
            </a:solidFill>
            <a:round/>
          </a:ln>
        </p:spPr>
        <p:style>
          <a:lnRef idx="0"/>
          <a:fillRef idx="0"/>
          <a:effectRef idx="0"/>
          <a:fontRef idx="minor"/>
        </p:style>
      </p:sp>
      <p:sp>
        <p:nvSpPr>
          <p:cNvPr id="179" name="CustomShape 8"/>
          <p:cNvSpPr/>
          <p:nvPr/>
        </p:nvSpPr>
        <p:spPr>
          <a:xfrm>
            <a:off x="7128000" y="2036520"/>
            <a:ext cx="1727280" cy="479880"/>
          </a:xfrm>
          <a:prstGeom prst="flowChartPredefinedProcess">
            <a:avLst/>
          </a:prstGeom>
          <a:solidFill>
            <a:srgbClr val="ffffff"/>
          </a:solidFill>
          <a:ln w="25560">
            <a:solidFill>
              <a:srgbClr val="3a5f8b"/>
            </a:solidFill>
            <a:round/>
          </a:ln>
        </p:spPr>
        <p:style>
          <a:lnRef idx="0"/>
          <a:fillRef idx="0"/>
          <a:effectRef idx="0"/>
          <a:fontRef idx="minor"/>
        </p:style>
      </p:sp>
      <p:sp>
        <p:nvSpPr>
          <p:cNvPr id="180" name="CustomShape 9"/>
          <p:cNvSpPr/>
          <p:nvPr/>
        </p:nvSpPr>
        <p:spPr>
          <a:xfrm>
            <a:off x="7344000" y="3147840"/>
            <a:ext cx="1746000" cy="376560"/>
          </a:xfrm>
          <a:prstGeom prst="flowChartPredefinedProcess">
            <a:avLst/>
          </a:prstGeom>
          <a:solidFill>
            <a:srgbClr val="ffffff"/>
          </a:solidFill>
          <a:ln w="25560">
            <a:solidFill>
              <a:srgbClr val="3a5f8b"/>
            </a:solidFill>
            <a:round/>
          </a:ln>
        </p:spPr>
        <p:style>
          <a:lnRef idx="0"/>
          <a:fillRef idx="0"/>
          <a:effectRef idx="0"/>
          <a:fontRef idx="minor"/>
        </p:style>
      </p:sp>
      <p:sp>
        <p:nvSpPr>
          <p:cNvPr id="181" name="CustomShape 10"/>
          <p:cNvSpPr/>
          <p:nvPr/>
        </p:nvSpPr>
        <p:spPr>
          <a:xfrm>
            <a:off x="7128000" y="4968000"/>
            <a:ext cx="1290960" cy="376560"/>
          </a:xfrm>
          <a:prstGeom prst="flowChartPredefinedProcess">
            <a:avLst/>
          </a:prstGeom>
          <a:solidFill>
            <a:srgbClr val="ffffff"/>
          </a:solidFill>
          <a:ln w="25560">
            <a:solidFill>
              <a:srgbClr val="3a5f8b"/>
            </a:solidFill>
            <a:round/>
          </a:ln>
        </p:spPr>
        <p:style>
          <a:lnRef idx="0"/>
          <a:fillRef idx="0"/>
          <a:effectRef idx="0"/>
          <a:fontRef idx="minor"/>
        </p:style>
      </p:sp>
      <p:sp>
        <p:nvSpPr>
          <p:cNvPr id="182" name="CustomShape 11"/>
          <p:cNvSpPr/>
          <p:nvPr/>
        </p:nvSpPr>
        <p:spPr>
          <a:xfrm>
            <a:off x="7120800" y="3960000"/>
            <a:ext cx="1443600" cy="376560"/>
          </a:xfrm>
          <a:prstGeom prst="flowChartPredefinedProcess">
            <a:avLst/>
          </a:prstGeom>
          <a:solidFill>
            <a:srgbClr val="ffffff"/>
          </a:solidFill>
          <a:ln w="25560">
            <a:solidFill>
              <a:srgbClr val="3a5f8b"/>
            </a:solidFill>
            <a:round/>
          </a:ln>
        </p:spPr>
        <p:style>
          <a:lnRef idx="0"/>
          <a:fillRef idx="0"/>
          <a:effectRef idx="0"/>
          <a:fontRef idx="minor"/>
        </p:style>
      </p:sp>
      <p:sp>
        <p:nvSpPr>
          <p:cNvPr id="183" name="CustomShape 12"/>
          <p:cNvSpPr/>
          <p:nvPr/>
        </p:nvSpPr>
        <p:spPr>
          <a:xfrm>
            <a:off x="5027760" y="3955680"/>
            <a:ext cx="1232640" cy="3607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USER</a:t>
            </a:r>
            <a:endParaRPr b="0" lang="en-IN" sz="1800" spc="-1" strike="noStrike">
              <a:solidFill>
                <a:srgbClr val="000000"/>
              </a:solidFill>
              <a:uFill>
                <a:solidFill>
                  <a:srgbClr val="ffffff"/>
                </a:solidFill>
              </a:uFill>
              <a:latin typeface="Arial"/>
            </a:endParaRPr>
          </a:p>
        </p:txBody>
      </p:sp>
      <p:sp>
        <p:nvSpPr>
          <p:cNvPr id="184" name="CustomShape 13"/>
          <p:cNvSpPr/>
          <p:nvPr/>
        </p:nvSpPr>
        <p:spPr>
          <a:xfrm>
            <a:off x="8352000" y="5338080"/>
            <a:ext cx="1062360" cy="634320"/>
          </a:xfrm>
          <a:prstGeom prst="rect">
            <a:avLst/>
          </a:prstGeom>
          <a:noFill/>
          <a:ln>
            <a:noFill/>
          </a:ln>
        </p:spPr>
        <p:style>
          <a:lnRef idx="0"/>
          <a:fillRef idx="0"/>
          <a:effectRef idx="0"/>
          <a:fontRef idx="minor"/>
        </p:style>
      </p:sp>
      <p:sp>
        <p:nvSpPr>
          <p:cNvPr id="185" name="CustomShape 14"/>
          <p:cNvSpPr/>
          <p:nvPr/>
        </p:nvSpPr>
        <p:spPr>
          <a:xfrm>
            <a:off x="4896000" y="5328000"/>
            <a:ext cx="732960" cy="198000"/>
          </a:xfrm>
          <a:prstGeom prst="rect">
            <a:avLst/>
          </a:prstGeom>
          <a:noFill/>
          <a:ln>
            <a:noFill/>
          </a:ln>
        </p:spPr>
        <p:style>
          <a:lnRef idx="0"/>
          <a:fillRef idx="0"/>
          <a:effectRef idx="0"/>
          <a:fontRef idx="minor"/>
        </p:style>
      </p:sp>
      <p:sp>
        <p:nvSpPr>
          <p:cNvPr id="186" name="CustomShape 15"/>
          <p:cNvSpPr/>
          <p:nvPr/>
        </p:nvSpPr>
        <p:spPr>
          <a:xfrm>
            <a:off x="2232000" y="1812960"/>
            <a:ext cx="1367280" cy="376560"/>
          </a:xfrm>
          <a:prstGeom prst="flowChartPredefinedProcess">
            <a:avLst/>
          </a:prstGeom>
          <a:solidFill>
            <a:srgbClr val="ffffff"/>
          </a:solidFill>
          <a:ln w="25560">
            <a:solidFill>
              <a:srgbClr val="3a5f8b"/>
            </a:solidFill>
            <a:round/>
          </a:ln>
        </p:spPr>
        <p:style>
          <a:lnRef idx="0"/>
          <a:fillRef idx="0"/>
          <a:effectRef idx="0"/>
          <a:fontRef idx="minor"/>
        </p:style>
      </p:sp>
      <p:sp>
        <p:nvSpPr>
          <p:cNvPr id="187" name="CustomShape 16"/>
          <p:cNvSpPr/>
          <p:nvPr/>
        </p:nvSpPr>
        <p:spPr>
          <a:xfrm>
            <a:off x="2362320" y="1828800"/>
            <a:ext cx="1882080" cy="3607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LOGIN</a:t>
            </a:r>
            <a:endParaRPr b="0" lang="en-IN" sz="1800" spc="-1" strike="noStrike">
              <a:solidFill>
                <a:srgbClr val="000000"/>
              </a:solidFill>
              <a:uFill>
                <a:solidFill>
                  <a:srgbClr val="ffffff"/>
                </a:solidFill>
              </a:uFill>
              <a:latin typeface="Arial"/>
            </a:endParaRPr>
          </a:p>
        </p:txBody>
      </p:sp>
      <p:sp>
        <p:nvSpPr>
          <p:cNvPr id="188" name="CustomShape 17"/>
          <p:cNvSpPr/>
          <p:nvPr/>
        </p:nvSpPr>
        <p:spPr>
          <a:xfrm rot="5400000">
            <a:off x="2403000" y="2475000"/>
            <a:ext cx="529200" cy="360"/>
          </a:xfrm>
          <a:prstGeom prst="bentConnector3">
            <a:avLst>
              <a:gd name="adj1" fmla="val 50000"/>
            </a:avLst>
          </a:prstGeom>
          <a:noFill/>
          <a:ln w="9360">
            <a:solidFill>
              <a:srgbClr val="4a7ebb"/>
            </a:solidFill>
            <a:round/>
            <a:tailEnd len="med" type="arrow" w="med"/>
          </a:ln>
        </p:spPr>
        <p:style>
          <a:lnRef idx="0"/>
          <a:fillRef idx="0"/>
          <a:effectRef idx="0"/>
          <a:fontRef idx="minor"/>
        </p:style>
      </p:sp>
      <p:sp>
        <p:nvSpPr>
          <p:cNvPr id="189" name="CustomShape 18"/>
          <p:cNvSpPr/>
          <p:nvPr/>
        </p:nvSpPr>
        <p:spPr>
          <a:xfrm flipV="1">
            <a:off x="1600200" y="2999880"/>
            <a:ext cx="757800" cy="1440"/>
          </a:xfrm>
          <a:prstGeom prst="bentConnector3">
            <a:avLst>
              <a:gd name="adj1" fmla="val 95986"/>
            </a:avLst>
          </a:prstGeom>
          <a:noFill/>
          <a:ln w="9360">
            <a:solidFill>
              <a:srgbClr val="4a7ebb"/>
            </a:solidFill>
            <a:round/>
            <a:tailEnd len="med" type="arrow" w="med"/>
          </a:ln>
        </p:spPr>
        <p:style>
          <a:lnRef idx="0"/>
          <a:fillRef idx="0"/>
          <a:effectRef idx="0"/>
          <a:fontRef idx="minor"/>
        </p:style>
      </p:sp>
      <p:sp>
        <p:nvSpPr>
          <p:cNvPr id="190" name="CustomShape 19"/>
          <p:cNvSpPr/>
          <p:nvPr/>
        </p:nvSpPr>
        <p:spPr>
          <a:xfrm>
            <a:off x="3352680" y="1757520"/>
            <a:ext cx="298800" cy="529200"/>
          </a:xfrm>
          <a:prstGeom prst="rect">
            <a:avLst/>
          </a:prstGeom>
          <a:solidFill>
            <a:srgbClr val="ffffff"/>
          </a:solidFill>
          <a:ln w="25560">
            <a:solidFill>
              <a:srgbClr val="ffffff"/>
            </a:solidFill>
            <a:round/>
          </a:ln>
        </p:spPr>
        <p:style>
          <a:lnRef idx="0"/>
          <a:fillRef idx="0"/>
          <a:effectRef idx="0"/>
          <a:fontRef idx="minor"/>
        </p:style>
      </p:sp>
      <p:sp>
        <p:nvSpPr>
          <p:cNvPr id="191" name="CustomShape 20"/>
          <p:cNvSpPr/>
          <p:nvPr/>
        </p:nvSpPr>
        <p:spPr>
          <a:xfrm>
            <a:off x="8193600" y="4752000"/>
            <a:ext cx="298800" cy="529200"/>
          </a:xfrm>
          <a:prstGeom prst="rect">
            <a:avLst/>
          </a:prstGeom>
          <a:solidFill>
            <a:srgbClr val="ffffff"/>
          </a:solidFill>
          <a:ln w="25560">
            <a:solidFill>
              <a:srgbClr val="ffffff"/>
            </a:solidFill>
            <a:round/>
          </a:ln>
        </p:spPr>
        <p:style>
          <a:lnRef idx="0"/>
          <a:fillRef idx="0"/>
          <a:effectRef idx="0"/>
          <a:fontRef idx="minor"/>
        </p:style>
      </p:sp>
      <p:sp>
        <p:nvSpPr>
          <p:cNvPr id="192" name="CustomShape 21"/>
          <p:cNvSpPr/>
          <p:nvPr/>
        </p:nvSpPr>
        <p:spPr>
          <a:xfrm>
            <a:off x="8568000" y="1152000"/>
            <a:ext cx="356400" cy="716400"/>
          </a:xfrm>
          <a:prstGeom prst="rect">
            <a:avLst/>
          </a:prstGeom>
          <a:solidFill>
            <a:srgbClr val="ffffff"/>
          </a:solidFill>
          <a:ln w="25560">
            <a:solidFill>
              <a:srgbClr val="ffffff"/>
            </a:solidFill>
            <a:round/>
          </a:ln>
        </p:spPr>
        <p:style>
          <a:lnRef idx="0"/>
          <a:fillRef idx="0"/>
          <a:effectRef idx="0"/>
          <a:fontRef idx="minor"/>
        </p:style>
      </p:sp>
      <p:sp>
        <p:nvSpPr>
          <p:cNvPr id="193" name="CustomShape 22"/>
          <p:cNvSpPr/>
          <p:nvPr/>
        </p:nvSpPr>
        <p:spPr>
          <a:xfrm>
            <a:off x="8625600" y="1872000"/>
            <a:ext cx="298800" cy="693720"/>
          </a:xfrm>
          <a:prstGeom prst="rect">
            <a:avLst/>
          </a:prstGeom>
          <a:solidFill>
            <a:srgbClr val="ffffff"/>
          </a:solidFill>
          <a:ln w="25560">
            <a:solidFill>
              <a:srgbClr val="ffffff"/>
            </a:solidFill>
            <a:round/>
          </a:ln>
        </p:spPr>
        <p:style>
          <a:lnRef idx="0"/>
          <a:fillRef idx="0"/>
          <a:effectRef idx="0"/>
          <a:fontRef idx="minor"/>
        </p:style>
      </p:sp>
      <p:sp>
        <p:nvSpPr>
          <p:cNvPr id="194" name="CustomShape 23"/>
          <p:cNvSpPr/>
          <p:nvPr/>
        </p:nvSpPr>
        <p:spPr>
          <a:xfrm>
            <a:off x="8280000" y="3888000"/>
            <a:ext cx="298800" cy="1089360"/>
          </a:xfrm>
          <a:prstGeom prst="rect">
            <a:avLst/>
          </a:prstGeom>
          <a:solidFill>
            <a:srgbClr val="ffffff"/>
          </a:solidFill>
          <a:ln w="25560">
            <a:solidFill>
              <a:srgbClr val="ffffff"/>
            </a:solidFill>
            <a:round/>
          </a:ln>
        </p:spPr>
        <p:style>
          <a:lnRef idx="0"/>
          <a:fillRef idx="0"/>
          <a:effectRef idx="0"/>
          <a:fontRef idx="minor"/>
        </p:style>
      </p:sp>
      <p:sp>
        <p:nvSpPr>
          <p:cNvPr id="195" name="CustomShape 24"/>
          <p:cNvSpPr/>
          <p:nvPr/>
        </p:nvSpPr>
        <p:spPr>
          <a:xfrm>
            <a:off x="8784000" y="2520000"/>
            <a:ext cx="356400" cy="1220400"/>
          </a:xfrm>
          <a:prstGeom prst="rect">
            <a:avLst/>
          </a:prstGeom>
          <a:solidFill>
            <a:srgbClr val="ffffff"/>
          </a:solidFill>
          <a:ln w="25560">
            <a:solidFill>
              <a:srgbClr val="ffffff"/>
            </a:solidFill>
            <a:round/>
          </a:ln>
        </p:spPr>
        <p:style>
          <a:lnRef idx="0"/>
          <a:fillRef idx="0"/>
          <a:effectRef idx="0"/>
          <a:fontRef idx="minor"/>
        </p:style>
      </p:sp>
      <p:sp>
        <p:nvSpPr>
          <p:cNvPr id="196" name="CustomShape 25"/>
          <p:cNvSpPr/>
          <p:nvPr/>
        </p:nvSpPr>
        <p:spPr>
          <a:xfrm>
            <a:off x="7272000" y="4977360"/>
            <a:ext cx="1650960" cy="360720"/>
          </a:xfrm>
          <a:prstGeom prst="rect">
            <a:avLst/>
          </a:prstGeom>
          <a:noFill/>
          <a:ln>
            <a:noFill/>
          </a:ln>
        </p:spPr>
        <p:style>
          <a:lnRef idx="0"/>
          <a:fillRef idx="0"/>
          <a:effectRef idx="0"/>
          <a:fontRef idx="minor"/>
        </p:style>
        <p:txBody>
          <a:bodyPr lIns="90000" rIns="90000" tIns="45000" bIns="45000"/>
          <a:p>
            <a:pPr>
              <a:lnSpc>
                <a:spcPct val="100000"/>
              </a:lnSpc>
            </a:pPr>
            <a:r>
              <a:rPr b="1" lang="en-IN" sz="1400" spc="-1" strike="noStrike">
                <a:solidFill>
                  <a:srgbClr val="000000"/>
                </a:solidFill>
                <a:uFill>
                  <a:solidFill>
                    <a:srgbClr val="ffffff"/>
                  </a:solidFill>
                </a:uFill>
                <a:latin typeface="Calibri"/>
                <a:ea typeface="DejaVu Sans"/>
              </a:rPr>
              <a:t>Cart</a:t>
            </a:r>
            <a:endParaRPr b="0" lang="en-IN" sz="1800" spc="-1" strike="noStrike">
              <a:solidFill>
                <a:srgbClr val="000000"/>
              </a:solidFill>
              <a:uFill>
                <a:solidFill>
                  <a:srgbClr val="ffffff"/>
                </a:solidFill>
              </a:uFill>
              <a:latin typeface="Arial"/>
            </a:endParaRPr>
          </a:p>
        </p:txBody>
      </p:sp>
      <p:sp>
        <p:nvSpPr>
          <p:cNvPr id="197" name="CustomShape 26"/>
          <p:cNvSpPr/>
          <p:nvPr/>
        </p:nvSpPr>
        <p:spPr>
          <a:xfrm>
            <a:off x="2474640" y="2742840"/>
            <a:ext cx="1985760" cy="14295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 </a:t>
            </a:r>
            <a:r>
              <a:rPr b="0" lang="en-IN" sz="1500" spc="-1" strike="noStrike">
                <a:solidFill>
                  <a:srgbClr val="000000"/>
                </a:solidFill>
                <a:uFill>
                  <a:solidFill>
                    <a:srgbClr val="ffffff"/>
                  </a:solidFill>
                </a:uFill>
                <a:latin typeface="Calibri"/>
                <a:ea typeface="DejaVu Sans"/>
              </a:rPr>
              <a:t>LOGIN</a:t>
            </a:r>
            <a:endParaRPr b="0" lang="en-IN" sz="1800" spc="-1" strike="noStrike">
              <a:solidFill>
                <a:srgbClr val="000000"/>
              </a:solidFill>
              <a:uFill>
                <a:solidFill>
                  <a:srgbClr val="ffffff"/>
                </a:solidFill>
              </a:uFill>
              <a:latin typeface="Arial"/>
            </a:endParaRPr>
          </a:p>
        </p:txBody>
      </p:sp>
      <p:sp>
        <p:nvSpPr>
          <p:cNvPr id="198" name="CustomShape 27"/>
          <p:cNvSpPr/>
          <p:nvPr/>
        </p:nvSpPr>
        <p:spPr>
          <a:xfrm>
            <a:off x="1584000" y="2289240"/>
            <a:ext cx="1724400" cy="212400"/>
          </a:xfrm>
          <a:prstGeom prst="rect">
            <a:avLst/>
          </a:prstGeom>
          <a:noFill/>
          <a:ln>
            <a:noFill/>
          </a:ln>
        </p:spPr>
        <p:style>
          <a:lnRef idx="0"/>
          <a:fillRef idx="0"/>
          <a:effectRef idx="0"/>
          <a:fontRef idx="minor"/>
        </p:style>
        <p:txBody>
          <a:bodyPr lIns="90000" rIns="90000" tIns="45000" bIns="45000"/>
          <a:p>
            <a:pPr>
              <a:lnSpc>
                <a:spcPct val="100000"/>
              </a:lnSpc>
            </a:pPr>
            <a:r>
              <a:rPr b="1" lang="en-IN" sz="1100" spc="-1" strike="noStrike">
                <a:solidFill>
                  <a:srgbClr val="000000"/>
                </a:solidFill>
                <a:uFill>
                  <a:solidFill>
                    <a:srgbClr val="ffffff"/>
                  </a:solidFill>
                </a:uFill>
                <a:latin typeface="Calibri"/>
                <a:ea typeface="DejaVu Sans"/>
              </a:rPr>
              <a:t>User id</a:t>
            </a:r>
            <a:endParaRPr b="0" lang="en-IN" sz="1800" spc="-1" strike="noStrike">
              <a:solidFill>
                <a:srgbClr val="000000"/>
              </a:solidFill>
              <a:uFill>
                <a:solidFill>
                  <a:srgbClr val="ffffff"/>
                </a:solidFill>
              </a:uFill>
              <a:latin typeface="Arial"/>
            </a:endParaRPr>
          </a:p>
          <a:p>
            <a:pPr>
              <a:lnSpc>
                <a:spcPct val="100000"/>
              </a:lnSpc>
            </a:pPr>
            <a:r>
              <a:rPr b="1" lang="en-IN" sz="1100" spc="-1" strike="noStrike">
                <a:solidFill>
                  <a:srgbClr val="000000"/>
                </a:solidFill>
                <a:uFill>
                  <a:solidFill>
                    <a:srgbClr val="ffffff"/>
                  </a:solidFill>
                </a:uFill>
                <a:latin typeface="Calibri"/>
                <a:ea typeface="DejaVu Sans"/>
              </a:rPr>
              <a:t>password</a:t>
            </a:r>
            <a:endParaRPr b="0" lang="en-IN" sz="1800" spc="-1" strike="noStrike">
              <a:solidFill>
                <a:srgbClr val="000000"/>
              </a:solidFill>
              <a:uFill>
                <a:solidFill>
                  <a:srgbClr val="ffffff"/>
                </a:solidFill>
              </a:uFill>
              <a:latin typeface="Arial"/>
            </a:endParaRPr>
          </a:p>
        </p:txBody>
      </p:sp>
      <p:sp>
        <p:nvSpPr>
          <p:cNvPr id="199" name="CustomShape 28"/>
          <p:cNvSpPr/>
          <p:nvPr/>
        </p:nvSpPr>
        <p:spPr>
          <a:xfrm>
            <a:off x="4608000" y="5072400"/>
            <a:ext cx="1793880" cy="685800"/>
          </a:xfrm>
          <a:prstGeom prst="ellipse">
            <a:avLst/>
          </a:prstGeom>
          <a:solidFill>
            <a:srgbClr val="ffffff"/>
          </a:solidFill>
          <a:ln w="25560">
            <a:solidFill>
              <a:srgbClr val="3a5f8b"/>
            </a:solidFill>
            <a:round/>
          </a:ln>
        </p:spPr>
        <p:style>
          <a:lnRef idx="0"/>
          <a:fillRef idx="0"/>
          <a:effectRef idx="0"/>
          <a:fontRef idx="minor"/>
        </p:style>
        <p:txBody>
          <a:bodyPr lIns="90000" rIns="90000" tIns="45000" bIns="45000"/>
          <a:p>
            <a:r>
              <a:rPr b="1" lang="en-IN" sz="1400" spc="-1" strike="noStrike">
                <a:solidFill>
                  <a:srgbClr val="000000"/>
                </a:solidFill>
                <a:uFill>
                  <a:solidFill>
                    <a:srgbClr val="ffffff"/>
                  </a:solidFill>
                </a:uFill>
                <a:latin typeface="Arial"/>
                <a:ea typeface="DejaVu Sans"/>
              </a:rPr>
              <a:t>     </a:t>
            </a:r>
            <a:r>
              <a:rPr b="1" lang="en-IN" sz="1400" spc="-1" strike="noStrike">
                <a:solidFill>
                  <a:srgbClr val="000000"/>
                </a:solidFill>
                <a:uFill>
                  <a:solidFill>
                    <a:srgbClr val="ffffff"/>
                  </a:solidFill>
                </a:uFill>
                <a:latin typeface="Arial"/>
                <a:ea typeface="DejaVu Sans"/>
              </a:rPr>
              <a:t>VIEW</a:t>
            </a:r>
            <a:endParaRPr b="0" lang="en-IN" sz="1800" spc="-1" strike="noStrike">
              <a:solidFill>
                <a:srgbClr val="000000"/>
              </a:solidFill>
              <a:uFill>
                <a:solidFill>
                  <a:srgbClr val="ffffff"/>
                </a:solidFill>
              </a:uFill>
              <a:latin typeface="Arial"/>
            </a:endParaRPr>
          </a:p>
        </p:txBody>
      </p:sp>
      <p:sp>
        <p:nvSpPr>
          <p:cNvPr id="200" name="CustomShape 29"/>
          <p:cNvSpPr/>
          <p:nvPr/>
        </p:nvSpPr>
        <p:spPr>
          <a:xfrm>
            <a:off x="4680000" y="3816000"/>
            <a:ext cx="1793880" cy="574200"/>
          </a:xfrm>
          <a:prstGeom prst="ellipse">
            <a:avLst/>
          </a:prstGeom>
          <a:solidFill>
            <a:srgbClr val="ffffff"/>
          </a:solidFill>
          <a:ln w="25560">
            <a:solidFill>
              <a:srgbClr val="3a5f8b"/>
            </a:solidFill>
            <a:round/>
          </a:ln>
        </p:spPr>
        <p:style>
          <a:lnRef idx="0"/>
          <a:fillRef idx="0"/>
          <a:effectRef idx="0"/>
          <a:fontRef idx="minor"/>
        </p:style>
        <p:txBody>
          <a:bodyPr lIns="90000" rIns="90000" tIns="45000" bIns="45000"/>
          <a:p>
            <a:r>
              <a:rPr b="1" lang="en-IN" sz="1800" spc="-1" strike="noStrike">
                <a:solidFill>
                  <a:srgbClr val="000000"/>
                </a:solidFill>
                <a:uFill>
                  <a:solidFill>
                    <a:srgbClr val="ffffff"/>
                  </a:solidFill>
                </a:uFill>
                <a:latin typeface="Arial"/>
                <a:ea typeface="DejaVu Sans"/>
              </a:rPr>
              <a:t>     </a:t>
            </a:r>
            <a:r>
              <a:rPr b="1" lang="en-IN" sz="1800" spc="-1" strike="noStrike">
                <a:solidFill>
                  <a:srgbClr val="000000"/>
                </a:solidFill>
                <a:uFill>
                  <a:solidFill>
                    <a:srgbClr val="ffffff"/>
                  </a:solidFill>
                </a:uFill>
                <a:latin typeface="Arial"/>
                <a:ea typeface="DejaVu Sans"/>
              </a:rPr>
              <a:t>Add</a:t>
            </a:r>
            <a:endParaRPr b="0" lang="en-IN" sz="1800" spc="-1" strike="noStrike">
              <a:solidFill>
                <a:srgbClr val="000000"/>
              </a:solidFill>
              <a:uFill>
                <a:solidFill>
                  <a:srgbClr val="ffffff"/>
                </a:solidFill>
              </a:uFill>
              <a:latin typeface="Arial"/>
            </a:endParaRPr>
          </a:p>
        </p:txBody>
      </p:sp>
      <p:sp>
        <p:nvSpPr>
          <p:cNvPr id="201" name="CustomShape 30"/>
          <p:cNvSpPr/>
          <p:nvPr/>
        </p:nvSpPr>
        <p:spPr>
          <a:xfrm>
            <a:off x="4608000" y="1152000"/>
            <a:ext cx="1868400" cy="788400"/>
          </a:xfrm>
          <a:prstGeom prst="ellipse">
            <a:avLst/>
          </a:prstGeom>
          <a:solidFill>
            <a:srgbClr val="ffffff"/>
          </a:solidFill>
          <a:ln w="25560">
            <a:solidFill>
              <a:srgbClr val="3a5f8b"/>
            </a:solidFill>
            <a:round/>
          </a:ln>
        </p:spPr>
        <p:style>
          <a:lnRef idx="0"/>
          <a:fillRef idx="0"/>
          <a:effectRef idx="0"/>
          <a:fontRef idx="minor"/>
        </p:style>
      </p:sp>
      <p:sp>
        <p:nvSpPr>
          <p:cNvPr id="202" name="Line 31"/>
          <p:cNvSpPr/>
          <p:nvPr/>
        </p:nvSpPr>
        <p:spPr>
          <a:xfrm flipV="1">
            <a:off x="3384000" y="1800000"/>
            <a:ext cx="1440000" cy="1080000"/>
          </a:xfrm>
          <a:prstGeom prst="line">
            <a:avLst/>
          </a:prstGeom>
          <a:ln>
            <a:solidFill>
              <a:srgbClr val="0066cc"/>
            </a:solidFill>
            <a:tailEnd len="med" type="triangle" w="med"/>
          </a:ln>
        </p:spPr>
        <p:style>
          <a:lnRef idx="0"/>
          <a:fillRef idx="0"/>
          <a:effectRef idx="0"/>
          <a:fontRef idx="minor"/>
        </p:style>
      </p:sp>
      <p:sp>
        <p:nvSpPr>
          <p:cNvPr id="203" name="CustomShape 32"/>
          <p:cNvSpPr/>
          <p:nvPr/>
        </p:nvSpPr>
        <p:spPr>
          <a:xfrm>
            <a:off x="4824000" y="1224000"/>
            <a:ext cx="1580400" cy="860400"/>
          </a:xfrm>
          <a:prstGeom prst="rect">
            <a:avLst/>
          </a:prstGeom>
          <a:noFill/>
          <a:ln>
            <a:noFill/>
          </a:ln>
        </p:spPr>
        <p:style>
          <a:lnRef idx="0"/>
          <a:fillRef idx="0"/>
          <a:effectRef idx="0"/>
          <a:fontRef idx="minor"/>
        </p:style>
        <p:txBody>
          <a:bodyPr lIns="90000" rIns="90000" tIns="45000" bIns="45000"/>
          <a:p>
            <a:pPr>
              <a:lnSpc>
                <a:spcPct val="100000"/>
              </a:lnSpc>
            </a:pPr>
            <a:r>
              <a:rPr b="1" lang="en-IN" sz="1300" spc="-1" strike="noStrike">
                <a:solidFill>
                  <a:srgbClr val="000000"/>
                </a:solidFill>
                <a:uFill>
                  <a:solidFill>
                    <a:srgbClr val="ffffff"/>
                  </a:solidFill>
                </a:uFill>
                <a:latin typeface="Calibri"/>
                <a:ea typeface="DejaVu Sans"/>
              </a:rPr>
              <a:t>View/Approva</a:t>
            </a:r>
            <a:r>
              <a:rPr b="1" lang="en-IN" sz="1800" spc="-1" strike="noStrike">
                <a:solidFill>
                  <a:srgbClr val="000000"/>
                </a:solidFill>
                <a:uFill>
                  <a:solidFill>
                    <a:srgbClr val="ffffff"/>
                  </a:solidFill>
                </a:uFill>
                <a:latin typeface="Calibri"/>
                <a:ea typeface="DejaVu Sans"/>
              </a:rPr>
              <a:t>l</a:t>
            </a: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000000"/>
                </a:solidFill>
                <a:uFill>
                  <a:solidFill>
                    <a:srgbClr val="ffffff"/>
                  </a:solidFill>
                </a:uFill>
                <a:latin typeface="Calibri"/>
                <a:ea typeface="DejaVu Sans"/>
              </a:rPr>
              <a:t>Trainer/boarding/</a:t>
            </a: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000000"/>
                </a:solidFill>
                <a:uFill>
                  <a:solidFill>
                    <a:srgbClr val="ffffff"/>
                  </a:solidFill>
                </a:uFill>
                <a:latin typeface="Calibri"/>
                <a:ea typeface="DejaVu Sans"/>
              </a:rPr>
              <a:t>         </a:t>
            </a:r>
            <a:r>
              <a:rPr b="0" lang="en-IN" sz="1200" spc="-1" strike="noStrike">
                <a:solidFill>
                  <a:srgbClr val="000000"/>
                </a:solidFill>
                <a:uFill>
                  <a:solidFill>
                    <a:srgbClr val="ffffff"/>
                  </a:solidFill>
                </a:uFill>
                <a:latin typeface="Calibri"/>
                <a:ea typeface="DejaVu Sans"/>
              </a:rPr>
              <a:t>user</a:t>
            </a:r>
            <a:endParaRPr b="0" lang="en-IN" sz="1800" spc="-1" strike="noStrike">
              <a:solidFill>
                <a:srgbClr val="000000"/>
              </a:solidFill>
              <a:uFill>
                <a:solidFill>
                  <a:srgbClr val="ffffff"/>
                </a:solidFill>
              </a:uFill>
              <a:latin typeface="Arial"/>
            </a:endParaRPr>
          </a:p>
        </p:txBody>
      </p:sp>
      <p:sp>
        <p:nvSpPr>
          <p:cNvPr id="204" name="Line 33"/>
          <p:cNvSpPr/>
          <p:nvPr/>
        </p:nvSpPr>
        <p:spPr>
          <a:xfrm>
            <a:off x="6408000" y="3050640"/>
            <a:ext cx="936000" cy="261360"/>
          </a:xfrm>
          <a:prstGeom prst="line">
            <a:avLst/>
          </a:prstGeom>
          <a:ln>
            <a:solidFill>
              <a:srgbClr val="0066cc"/>
            </a:solidFill>
            <a:tailEnd len="med" type="triangle" w="med"/>
          </a:ln>
        </p:spPr>
        <p:style>
          <a:lnRef idx="0"/>
          <a:fillRef idx="0"/>
          <a:effectRef idx="0"/>
          <a:fontRef idx="minor"/>
        </p:style>
      </p:sp>
      <p:sp>
        <p:nvSpPr>
          <p:cNvPr id="205" name="Line 34"/>
          <p:cNvSpPr/>
          <p:nvPr/>
        </p:nvSpPr>
        <p:spPr>
          <a:xfrm>
            <a:off x="3381480" y="3048840"/>
            <a:ext cx="1370520" cy="977040"/>
          </a:xfrm>
          <a:prstGeom prst="line">
            <a:avLst/>
          </a:prstGeom>
          <a:ln>
            <a:solidFill>
              <a:srgbClr val="0066cc"/>
            </a:solidFill>
            <a:tailEnd len="med" type="triangle" w="med"/>
          </a:ln>
        </p:spPr>
        <p:style>
          <a:lnRef idx="0"/>
          <a:fillRef idx="0"/>
          <a:effectRef idx="0"/>
          <a:fontRef idx="minor"/>
        </p:style>
      </p:sp>
      <p:sp>
        <p:nvSpPr>
          <p:cNvPr id="206" name="Line 35"/>
          <p:cNvSpPr/>
          <p:nvPr/>
        </p:nvSpPr>
        <p:spPr>
          <a:xfrm>
            <a:off x="3240000" y="3126960"/>
            <a:ext cx="1512000" cy="2128320"/>
          </a:xfrm>
          <a:prstGeom prst="line">
            <a:avLst/>
          </a:prstGeom>
          <a:ln>
            <a:solidFill>
              <a:srgbClr val="0066cc"/>
            </a:solidFill>
            <a:tailEnd len="med" type="triangle" w="med"/>
          </a:ln>
        </p:spPr>
        <p:style>
          <a:lnRef idx="0"/>
          <a:fillRef idx="0"/>
          <a:effectRef idx="0"/>
          <a:fontRef idx="minor"/>
        </p:style>
      </p:sp>
      <p:sp>
        <p:nvSpPr>
          <p:cNvPr id="207" name="CustomShape 36"/>
          <p:cNvSpPr/>
          <p:nvPr/>
        </p:nvSpPr>
        <p:spPr>
          <a:xfrm>
            <a:off x="7192800" y="5490720"/>
            <a:ext cx="1461240" cy="376560"/>
          </a:xfrm>
          <a:prstGeom prst="flowChartPredefinedProcess">
            <a:avLst/>
          </a:prstGeom>
          <a:solidFill>
            <a:srgbClr val="ffffff"/>
          </a:solidFill>
          <a:ln w="25560">
            <a:solidFill>
              <a:srgbClr val="3a5f8b"/>
            </a:solidFill>
            <a:round/>
          </a:ln>
        </p:spPr>
        <p:style>
          <a:lnRef idx="0"/>
          <a:fillRef idx="0"/>
          <a:effectRef idx="0"/>
          <a:fontRef idx="minor"/>
        </p:style>
      </p:sp>
      <p:sp>
        <p:nvSpPr>
          <p:cNvPr id="208" name="CustomShape 37"/>
          <p:cNvSpPr/>
          <p:nvPr/>
        </p:nvSpPr>
        <p:spPr>
          <a:xfrm>
            <a:off x="7129440" y="6099840"/>
            <a:ext cx="1434960" cy="376560"/>
          </a:xfrm>
          <a:prstGeom prst="flowChartPredefinedProcess">
            <a:avLst/>
          </a:prstGeom>
          <a:solidFill>
            <a:srgbClr val="ffffff"/>
          </a:solidFill>
          <a:ln w="25560">
            <a:solidFill>
              <a:srgbClr val="3a5f8b"/>
            </a:solidFill>
            <a:round/>
          </a:ln>
        </p:spPr>
        <p:style>
          <a:lnRef idx="0"/>
          <a:fillRef idx="0"/>
          <a:effectRef idx="0"/>
          <a:fontRef idx="minor"/>
        </p:style>
      </p:sp>
      <p:sp>
        <p:nvSpPr>
          <p:cNvPr id="209" name="CustomShape 38"/>
          <p:cNvSpPr/>
          <p:nvPr/>
        </p:nvSpPr>
        <p:spPr>
          <a:xfrm>
            <a:off x="7273440" y="3960000"/>
            <a:ext cx="1650960" cy="360720"/>
          </a:xfrm>
          <a:prstGeom prst="rect">
            <a:avLst/>
          </a:prstGeom>
          <a:noFill/>
          <a:ln>
            <a:noFill/>
          </a:ln>
        </p:spPr>
        <p:style>
          <a:lnRef idx="0"/>
          <a:fillRef idx="0"/>
          <a:effectRef idx="0"/>
          <a:fontRef idx="minor"/>
        </p:style>
        <p:txBody>
          <a:bodyPr lIns="90000" rIns="90000" tIns="45000" bIns="45000"/>
          <a:p>
            <a:pPr>
              <a:lnSpc>
                <a:spcPct val="100000"/>
              </a:lnSpc>
            </a:pPr>
            <a:r>
              <a:rPr b="1" lang="en-IN" sz="1400" spc="-1" strike="noStrike">
                <a:solidFill>
                  <a:srgbClr val="000000"/>
                </a:solidFill>
                <a:uFill>
                  <a:solidFill>
                    <a:srgbClr val="ffffff"/>
                  </a:solidFill>
                </a:uFill>
                <a:latin typeface="Calibri"/>
                <a:ea typeface="DejaVu Sans"/>
              </a:rPr>
              <a:t>Category</a:t>
            </a:r>
            <a:endParaRPr b="0" lang="en-IN" sz="1800" spc="-1" strike="noStrike">
              <a:solidFill>
                <a:srgbClr val="000000"/>
              </a:solidFill>
              <a:uFill>
                <a:solidFill>
                  <a:srgbClr val="ffffff"/>
                </a:solidFill>
              </a:uFill>
              <a:latin typeface="Arial"/>
            </a:endParaRPr>
          </a:p>
        </p:txBody>
      </p:sp>
      <p:sp>
        <p:nvSpPr>
          <p:cNvPr id="210" name="CustomShape 39"/>
          <p:cNvSpPr/>
          <p:nvPr/>
        </p:nvSpPr>
        <p:spPr>
          <a:xfrm>
            <a:off x="7489440" y="3163680"/>
            <a:ext cx="1578960" cy="360720"/>
          </a:xfrm>
          <a:prstGeom prst="rect">
            <a:avLst/>
          </a:prstGeom>
          <a:noFill/>
          <a:ln>
            <a:noFill/>
          </a:ln>
        </p:spPr>
        <p:style>
          <a:lnRef idx="0"/>
          <a:fillRef idx="0"/>
          <a:effectRef idx="0"/>
          <a:fontRef idx="minor"/>
        </p:style>
        <p:txBody>
          <a:bodyPr lIns="90000" rIns="90000" tIns="45000" bIns="45000"/>
          <a:p>
            <a:pPr>
              <a:lnSpc>
                <a:spcPct val="100000"/>
              </a:lnSpc>
            </a:pPr>
            <a:r>
              <a:rPr b="1" lang="en-IN" sz="1400" spc="-1" strike="noStrike">
                <a:solidFill>
                  <a:srgbClr val="000000"/>
                </a:solidFill>
                <a:uFill>
                  <a:solidFill>
                    <a:srgbClr val="ffffff"/>
                  </a:solidFill>
                </a:uFill>
                <a:latin typeface="Calibri"/>
                <a:ea typeface="DejaVu Sans"/>
              </a:rPr>
              <a:t>Notification</a:t>
            </a:r>
            <a:endParaRPr b="0" lang="en-IN" sz="1800" spc="-1" strike="noStrike">
              <a:solidFill>
                <a:srgbClr val="000000"/>
              </a:solidFill>
              <a:uFill>
                <a:solidFill>
                  <a:srgbClr val="ffffff"/>
                </a:solidFill>
              </a:uFill>
              <a:latin typeface="Arial"/>
            </a:endParaRPr>
          </a:p>
        </p:txBody>
      </p:sp>
      <p:sp>
        <p:nvSpPr>
          <p:cNvPr id="211" name="CustomShape 40"/>
          <p:cNvSpPr/>
          <p:nvPr/>
        </p:nvSpPr>
        <p:spPr>
          <a:xfrm>
            <a:off x="5904000" y="2016000"/>
            <a:ext cx="4028400" cy="716400"/>
          </a:xfrm>
          <a:prstGeom prst="rect">
            <a:avLst/>
          </a:prstGeom>
          <a:noFill/>
          <a:ln>
            <a:noFill/>
          </a:ln>
        </p:spPr>
        <p:style>
          <a:lnRef idx="0"/>
          <a:fillRef idx="0"/>
          <a:effectRef idx="0"/>
          <a:fontRef idx="minor"/>
        </p:style>
        <p:txBody>
          <a:bodyPr lIns="90000" rIns="90000" tIns="45000" bIns="45000"/>
          <a:p>
            <a:pPr>
              <a:lnSpc>
                <a:spcPct val="100000"/>
              </a:lnSpc>
            </a:pPr>
            <a:r>
              <a:rPr b="1" lang="en-IN" sz="1400" spc="-1" strike="noStrike">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a:p>
            <a:pPr>
              <a:lnSpc>
                <a:spcPct val="100000"/>
              </a:lnSpc>
            </a:pPr>
            <a:r>
              <a:rPr b="1" lang="en-IN" sz="1400" spc="-1" strike="noStrike">
                <a:solidFill>
                  <a:srgbClr val="000000"/>
                </a:solidFill>
                <a:uFill>
                  <a:solidFill>
                    <a:srgbClr val="ffffff"/>
                  </a:solidFill>
                </a:uFill>
                <a:latin typeface="Calibri"/>
                <a:ea typeface="DejaVu Sans"/>
              </a:rPr>
              <a:t>                        </a:t>
            </a:r>
            <a:r>
              <a:rPr b="1" lang="en-IN" sz="1400" spc="-1" strike="noStrike">
                <a:solidFill>
                  <a:srgbClr val="000000"/>
                </a:solidFill>
                <a:uFill>
                  <a:solidFill>
                    <a:srgbClr val="ffffff"/>
                  </a:solidFill>
                </a:uFill>
                <a:latin typeface="Calibri"/>
                <a:ea typeface="DejaVu Sans"/>
              </a:rPr>
              <a:t>Product</a:t>
            </a:r>
            <a:endParaRPr b="0" lang="en-IN" sz="1800" spc="-1" strike="noStrike">
              <a:solidFill>
                <a:srgbClr val="000000"/>
              </a:solidFill>
              <a:uFill>
                <a:solidFill>
                  <a:srgbClr val="ffffff"/>
                </a:solidFill>
              </a:uFill>
              <a:latin typeface="Arial"/>
            </a:endParaRPr>
          </a:p>
          <a:p>
            <a:pPr>
              <a:lnSpc>
                <a:spcPct val="100000"/>
              </a:lnSpc>
            </a:pPr>
            <a:r>
              <a:rPr b="1" lang="en-IN" sz="1400" spc="-1" strike="noStrike">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p:txBody>
      </p:sp>
      <p:sp>
        <p:nvSpPr>
          <p:cNvPr id="212" name="CustomShape 41"/>
          <p:cNvSpPr/>
          <p:nvPr/>
        </p:nvSpPr>
        <p:spPr>
          <a:xfrm>
            <a:off x="7200000" y="1275840"/>
            <a:ext cx="1650960" cy="360720"/>
          </a:xfrm>
          <a:prstGeom prst="rect">
            <a:avLst/>
          </a:prstGeom>
          <a:noFill/>
          <a:ln>
            <a:noFill/>
          </a:ln>
        </p:spPr>
        <p:style>
          <a:lnRef idx="0"/>
          <a:fillRef idx="0"/>
          <a:effectRef idx="0"/>
          <a:fontRef idx="minor"/>
        </p:style>
        <p:txBody>
          <a:bodyPr lIns="90000" rIns="90000" tIns="45000" bIns="45000"/>
          <a:p>
            <a:pPr>
              <a:lnSpc>
                <a:spcPct val="100000"/>
              </a:lnSpc>
            </a:pPr>
            <a:r>
              <a:rPr b="1" lang="en-IN" sz="1400" spc="-1" strike="noStrike">
                <a:solidFill>
                  <a:srgbClr val="000000"/>
                </a:solidFill>
                <a:uFill>
                  <a:solidFill>
                    <a:srgbClr val="ffffff"/>
                  </a:solidFill>
                </a:uFill>
                <a:latin typeface="Calibri"/>
                <a:ea typeface="DejaVu Sans"/>
              </a:rPr>
              <a:t>Registration</a:t>
            </a:r>
            <a:endParaRPr b="0" lang="en-IN" sz="1800" spc="-1" strike="noStrike">
              <a:solidFill>
                <a:srgbClr val="000000"/>
              </a:solidFill>
              <a:uFill>
                <a:solidFill>
                  <a:srgbClr val="ffffff"/>
                </a:solidFill>
              </a:uFill>
              <a:latin typeface="Arial"/>
            </a:endParaRPr>
          </a:p>
        </p:txBody>
      </p:sp>
      <p:sp>
        <p:nvSpPr>
          <p:cNvPr id="213" name="CustomShape 42"/>
          <p:cNvSpPr/>
          <p:nvPr/>
        </p:nvSpPr>
        <p:spPr>
          <a:xfrm>
            <a:off x="7272000" y="6120000"/>
            <a:ext cx="1650960" cy="360720"/>
          </a:xfrm>
          <a:prstGeom prst="rect">
            <a:avLst/>
          </a:prstGeom>
          <a:noFill/>
          <a:ln>
            <a:noFill/>
          </a:ln>
        </p:spPr>
        <p:style>
          <a:lnRef idx="0"/>
          <a:fillRef idx="0"/>
          <a:effectRef idx="0"/>
          <a:fontRef idx="minor"/>
        </p:style>
        <p:txBody>
          <a:bodyPr lIns="90000" rIns="90000" tIns="45000" bIns="45000"/>
          <a:p>
            <a:pPr>
              <a:lnSpc>
                <a:spcPct val="100000"/>
              </a:lnSpc>
            </a:pPr>
            <a:r>
              <a:rPr b="1" lang="en-IN" sz="1400" spc="-1" strike="noStrike">
                <a:solidFill>
                  <a:srgbClr val="000000"/>
                </a:solidFill>
                <a:uFill>
                  <a:solidFill>
                    <a:srgbClr val="ffffff"/>
                  </a:solidFill>
                </a:uFill>
                <a:latin typeface="Calibri"/>
                <a:ea typeface="DejaVu Sans"/>
              </a:rPr>
              <a:t>Feedback</a:t>
            </a:r>
            <a:endParaRPr b="0" lang="en-IN" sz="1800" spc="-1" strike="noStrike">
              <a:solidFill>
                <a:srgbClr val="000000"/>
              </a:solidFill>
              <a:uFill>
                <a:solidFill>
                  <a:srgbClr val="ffffff"/>
                </a:solidFill>
              </a:uFill>
              <a:latin typeface="Arial"/>
            </a:endParaRPr>
          </a:p>
        </p:txBody>
      </p:sp>
      <p:sp>
        <p:nvSpPr>
          <p:cNvPr id="214" name="CustomShape 43"/>
          <p:cNvSpPr/>
          <p:nvPr/>
        </p:nvSpPr>
        <p:spPr>
          <a:xfrm>
            <a:off x="7287840" y="5472000"/>
            <a:ext cx="1132560" cy="295560"/>
          </a:xfrm>
          <a:prstGeom prst="rect">
            <a:avLst/>
          </a:prstGeom>
          <a:noFill/>
          <a:ln>
            <a:noFill/>
          </a:ln>
        </p:spPr>
        <p:style>
          <a:lnRef idx="0"/>
          <a:fillRef idx="0"/>
          <a:effectRef idx="0"/>
          <a:fontRef idx="minor"/>
        </p:style>
        <p:txBody>
          <a:bodyPr lIns="90000" rIns="90000" tIns="45000" bIns="45000"/>
          <a:p>
            <a:pPr>
              <a:lnSpc>
                <a:spcPct val="100000"/>
              </a:lnSpc>
            </a:pPr>
            <a:r>
              <a:rPr b="1" lang="en-IN" sz="1400" spc="-1" strike="noStrike">
                <a:solidFill>
                  <a:srgbClr val="000000"/>
                </a:solidFill>
                <a:uFill>
                  <a:solidFill>
                    <a:srgbClr val="ffffff"/>
                  </a:solidFill>
                </a:uFill>
                <a:latin typeface="Calibri"/>
                <a:ea typeface="DejaVu Sans"/>
              </a:rPr>
              <a:t>Purchase</a:t>
            </a:r>
            <a:endParaRPr b="0" lang="en-IN" sz="1800" spc="-1" strike="noStrike">
              <a:solidFill>
                <a:srgbClr val="000000"/>
              </a:solidFill>
              <a:uFill>
                <a:solidFill>
                  <a:srgbClr val="ffffff"/>
                </a:solidFill>
              </a:uFill>
              <a:latin typeface="Arial"/>
            </a:endParaRPr>
          </a:p>
        </p:txBody>
      </p:sp>
      <p:sp>
        <p:nvSpPr>
          <p:cNvPr id="215" name="Line 44"/>
          <p:cNvSpPr/>
          <p:nvPr/>
        </p:nvSpPr>
        <p:spPr>
          <a:xfrm flipH="1" flipV="1">
            <a:off x="6192000" y="3168000"/>
            <a:ext cx="1152000" cy="360000"/>
          </a:xfrm>
          <a:prstGeom prst="line">
            <a:avLst/>
          </a:prstGeom>
          <a:ln>
            <a:solidFill>
              <a:srgbClr val="0066cc"/>
            </a:solidFill>
            <a:tailEnd len="med" type="triangle" w="med"/>
          </a:ln>
        </p:spPr>
        <p:style>
          <a:lnRef idx="0"/>
          <a:fillRef idx="0"/>
          <a:effectRef idx="0"/>
          <a:fontRef idx="minor"/>
        </p:style>
      </p:sp>
      <p:sp>
        <p:nvSpPr>
          <p:cNvPr id="216" name="Line 45"/>
          <p:cNvSpPr/>
          <p:nvPr/>
        </p:nvSpPr>
        <p:spPr>
          <a:xfrm flipV="1">
            <a:off x="5948280" y="2088000"/>
            <a:ext cx="1179720" cy="392400"/>
          </a:xfrm>
          <a:prstGeom prst="line">
            <a:avLst/>
          </a:prstGeom>
          <a:ln>
            <a:solidFill>
              <a:srgbClr val="0066cc"/>
            </a:solidFill>
            <a:tailEnd len="med" type="triangle" w="med"/>
          </a:ln>
        </p:spPr>
        <p:style>
          <a:lnRef idx="0"/>
          <a:fillRef idx="0"/>
          <a:effectRef idx="0"/>
          <a:fontRef idx="minor"/>
        </p:style>
      </p:sp>
      <p:sp>
        <p:nvSpPr>
          <p:cNvPr id="217" name="Line 46"/>
          <p:cNvSpPr/>
          <p:nvPr/>
        </p:nvSpPr>
        <p:spPr>
          <a:xfrm>
            <a:off x="6336000" y="1356480"/>
            <a:ext cx="720000" cy="360"/>
          </a:xfrm>
          <a:prstGeom prst="line">
            <a:avLst/>
          </a:prstGeom>
          <a:ln>
            <a:solidFill>
              <a:srgbClr val="0066cc"/>
            </a:solidFill>
            <a:tailEnd len="med" type="triangle" w="med"/>
          </a:ln>
        </p:spPr>
        <p:style>
          <a:lnRef idx="0"/>
          <a:fillRef idx="0"/>
          <a:effectRef idx="0"/>
          <a:fontRef idx="minor"/>
        </p:style>
      </p:sp>
      <p:sp>
        <p:nvSpPr>
          <p:cNvPr id="218" name="Line 47"/>
          <p:cNvSpPr/>
          <p:nvPr/>
        </p:nvSpPr>
        <p:spPr>
          <a:xfrm flipH="1" flipV="1">
            <a:off x="5976000" y="5760000"/>
            <a:ext cx="1153440" cy="576000"/>
          </a:xfrm>
          <a:prstGeom prst="line">
            <a:avLst/>
          </a:prstGeom>
          <a:ln>
            <a:solidFill>
              <a:srgbClr val="0066cc"/>
            </a:solidFill>
            <a:tailEnd len="med" type="triangle" w="med"/>
          </a:ln>
        </p:spPr>
        <p:style>
          <a:lnRef idx="0"/>
          <a:fillRef idx="0"/>
          <a:effectRef idx="0"/>
          <a:fontRef idx="minor"/>
        </p:style>
      </p:sp>
      <p:sp>
        <p:nvSpPr>
          <p:cNvPr id="219" name="Line 48"/>
          <p:cNvSpPr/>
          <p:nvPr/>
        </p:nvSpPr>
        <p:spPr>
          <a:xfrm flipH="1" flipV="1">
            <a:off x="6336000" y="5544000"/>
            <a:ext cx="856800" cy="144000"/>
          </a:xfrm>
          <a:prstGeom prst="line">
            <a:avLst/>
          </a:prstGeom>
          <a:ln>
            <a:solidFill>
              <a:srgbClr val="0066cc"/>
            </a:solidFill>
            <a:tailEnd len="med" type="triangle" w="med"/>
          </a:ln>
        </p:spPr>
        <p:style>
          <a:lnRef idx="0"/>
          <a:fillRef idx="0"/>
          <a:effectRef idx="0"/>
          <a:fontRef idx="minor"/>
        </p:style>
      </p:sp>
      <p:sp>
        <p:nvSpPr>
          <p:cNvPr id="220" name="Line 49"/>
          <p:cNvSpPr/>
          <p:nvPr/>
        </p:nvSpPr>
        <p:spPr>
          <a:xfrm flipH="1">
            <a:off x="6192000" y="5184000"/>
            <a:ext cx="936000" cy="0"/>
          </a:xfrm>
          <a:prstGeom prst="line">
            <a:avLst/>
          </a:prstGeom>
          <a:ln>
            <a:solidFill>
              <a:srgbClr val="0066cc"/>
            </a:solidFill>
            <a:tailEnd len="med" type="triangle" w="med"/>
          </a:ln>
        </p:spPr>
        <p:style>
          <a:lnRef idx="0"/>
          <a:fillRef idx="0"/>
          <a:effectRef idx="0"/>
          <a:fontRef idx="minor"/>
        </p:style>
      </p:sp>
      <p:sp>
        <p:nvSpPr>
          <p:cNvPr id="221" name="Line 50"/>
          <p:cNvSpPr/>
          <p:nvPr/>
        </p:nvSpPr>
        <p:spPr>
          <a:xfrm>
            <a:off x="6475680" y="4115160"/>
            <a:ext cx="645120" cy="360"/>
          </a:xfrm>
          <a:prstGeom prst="line">
            <a:avLst/>
          </a:prstGeom>
          <a:ln>
            <a:solidFill>
              <a:srgbClr val="0066cc"/>
            </a:solidFill>
            <a:tailEnd len="med" type="triangle" w="med"/>
          </a:ln>
        </p:spPr>
        <p:style>
          <a:lnRef idx="0"/>
          <a:fillRef idx="0"/>
          <a:effectRef idx="0"/>
          <a:fontRef idx="minor"/>
        </p:style>
      </p:sp>
      <p:sp>
        <p:nvSpPr>
          <p:cNvPr id="222" name="Line 51"/>
          <p:cNvSpPr/>
          <p:nvPr/>
        </p:nvSpPr>
        <p:spPr>
          <a:xfrm flipH="1">
            <a:off x="6480000" y="1584000"/>
            <a:ext cx="576000" cy="360"/>
          </a:xfrm>
          <a:prstGeom prst="line">
            <a:avLst/>
          </a:prstGeom>
          <a:ln>
            <a:solidFill>
              <a:srgbClr val="0066cc"/>
            </a:solidFill>
            <a:tailEnd len="med" type="triangle" w="med"/>
          </a:ln>
        </p:spPr>
        <p:style>
          <a:lnRef idx="0"/>
          <a:fillRef idx="0"/>
          <a:effectRef idx="0"/>
          <a:fontRef idx="minor"/>
        </p:style>
      </p:sp>
      <p:sp>
        <p:nvSpPr>
          <p:cNvPr id="223" name="Line 52"/>
          <p:cNvSpPr/>
          <p:nvPr/>
        </p:nvSpPr>
        <p:spPr>
          <a:xfrm flipV="1">
            <a:off x="5616000" y="5758200"/>
            <a:ext cx="360" cy="577800"/>
          </a:xfrm>
          <a:prstGeom prst="line">
            <a:avLst/>
          </a:prstGeom>
          <a:ln>
            <a:solidFill>
              <a:srgbClr val="0066cc"/>
            </a:solidFill>
            <a:tailEnd len="med" type="triangle" w="med"/>
          </a:ln>
        </p:spPr>
        <p:style>
          <a:lnRef idx="0"/>
          <a:fillRef idx="0"/>
          <a:effectRef idx="0"/>
          <a:fontRef idx="minor"/>
        </p:style>
      </p:sp>
      <p:sp>
        <p:nvSpPr>
          <p:cNvPr id="224" name="Line 53"/>
          <p:cNvSpPr/>
          <p:nvPr/>
        </p:nvSpPr>
        <p:spPr>
          <a:xfrm flipH="1">
            <a:off x="6264000" y="2304000"/>
            <a:ext cx="864000" cy="288000"/>
          </a:xfrm>
          <a:prstGeom prst="line">
            <a:avLst/>
          </a:prstGeom>
          <a:ln>
            <a:solidFill>
              <a:srgbClr val="0066cc"/>
            </a:solidFill>
            <a:tailEnd len="med" type="triangle" w="med"/>
          </a:ln>
        </p:spPr>
        <p:style>
          <a:lnRef idx="0"/>
          <a:fillRef idx="0"/>
          <a:effectRef idx="0"/>
          <a:fontRef idx="minor"/>
        </p:style>
      </p:sp>
      <p:sp>
        <p:nvSpPr>
          <p:cNvPr id="225" name="Line 54"/>
          <p:cNvSpPr/>
          <p:nvPr/>
        </p:nvSpPr>
        <p:spPr>
          <a:xfrm flipV="1">
            <a:off x="3403800" y="2880000"/>
            <a:ext cx="1348200" cy="36720"/>
          </a:xfrm>
          <a:prstGeom prst="line">
            <a:avLst/>
          </a:prstGeom>
          <a:ln>
            <a:solidFill>
              <a:srgbClr val="0066cc"/>
            </a:solidFill>
            <a:tailEnd len="med" type="triangle" w="med"/>
          </a:ln>
        </p:spPr>
        <p:style>
          <a:lnRef idx="0"/>
          <a:fillRef idx="0"/>
          <a:effectRef idx="0"/>
          <a:fontRef idx="minor"/>
        </p:style>
      </p:sp>
      <p:sp>
        <p:nvSpPr>
          <p:cNvPr id="226" name="CustomShape 55"/>
          <p:cNvSpPr/>
          <p:nvPr/>
        </p:nvSpPr>
        <p:spPr>
          <a:xfrm>
            <a:off x="8352000" y="6042240"/>
            <a:ext cx="442800" cy="529200"/>
          </a:xfrm>
          <a:prstGeom prst="rect">
            <a:avLst/>
          </a:prstGeom>
          <a:solidFill>
            <a:srgbClr val="ffffff"/>
          </a:solidFill>
          <a:ln w="25560">
            <a:solidFill>
              <a:srgbClr val="ffffff"/>
            </a:solidFill>
            <a:round/>
          </a:ln>
        </p:spPr>
        <p:style>
          <a:lnRef idx="0"/>
          <a:fillRef idx="0"/>
          <a:effectRef idx="0"/>
          <a:fontRef idx="minor"/>
        </p:style>
      </p:sp>
      <p:sp>
        <p:nvSpPr>
          <p:cNvPr id="227" name="CustomShape 56"/>
          <p:cNvSpPr/>
          <p:nvPr/>
        </p:nvSpPr>
        <p:spPr>
          <a:xfrm>
            <a:off x="8352000" y="5338080"/>
            <a:ext cx="500400" cy="634320"/>
          </a:xfrm>
          <a:prstGeom prst="rect">
            <a:avLst/>
          </a:prstGeom>
          <a:solidFill>
            <a:srgbClr val="ffffff"/>
          </a:solidFill>
          <a:ln w="25560">
            <a:solidFill>
              <a:srgbClr val="ffffff"/>
            </a:solidFill>
            <a:round/>
          </a:ln>
        </p:spPr>
        <p:style>
          <a:lnRef idx="0"/>
          <a:fillRef idx="0"/>
          <a:effectRef idx="0"/>
          <a:fontRef idx="minor"/>
        </p:style>
      </p:sp>
      <p:sp>
        <p:nvSpPr>
          <p:cNvPr id="228" name="CustomShape 57"/>
          <p:cNvSpPr/>
          <p:nvPr/>
        </p:nvSpPr>
        <p:spPr>
          <a:xfrm rot="1879800">
            <a:off x="5688000" y="5750280"/>
            <a:ext cx="1270080" cy="14641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 </a:t>
            </a:r>
            <a:r>
              <a:rPr b="1" lang="en-IN" sz="1500" spc="-1" strike="noStrike">
                <a:solidFill>
                  <a:srgbClr val="000000"/>
                </a:solidFill>
                <a:uFill>
                  <a:solidFill>
                    <a:srgbClr val="ffffff"/>
                  </a:solidFill>
                </a:uFill>
                <a:latin typeface="Calibri"/>
                <a:ea typeface="DejaVu Sans"/>
              </a:rPr>
              <a:t>Feedback</a:t>
            </a:r>
            <a:endParaRPr b="0" lang="en-IN" sz="1800" spc="-1" strike="noStrike">
              <a:solidFill>
                <a:srgbClr val="000000"/>
              </a:solidFill>
              <a:uFill>
                <a:solidFill>
                  <a:srgbClr val="ffffff"/>
                </a:solidFill>
              </a:uFill>
              <a:latin typeface="Arial"/>
            </a:endParaRPr>
          </a:p>
        </p:txBody>
      </p:sp>
      <p:sp>
        <p:nvSpPr>
          <p:cNvPr id="229" name="CustomShape 58"/>
          <p:cNvSpPr/>
          <p:nvPr/>
        </p:nvSpPr>
        <p:spPr>
          <a:xfrm rot="20265000">
            <a:off x="5961600" y="4294800"/>
            <a:ext cx="977760" cy="5482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a:p>
            <a:pPr>
              <a:lnSpc>
                <a:spcPct val="100000"/>
              </a:lnSpc>
            </a:pPr>
            <a:r>
              <a:rPr b="1" lang="en-IN" sz="1300" spc="-1" strike="noStrike">
                <a:solidFill>
                  <a:srgbClr val="000000"/>
                </a:solidFill>
                <a:uFill>
                  <a:solidFill>
                    <a:srgbClr val="ffffff"/>
                  </a:solidFill>
                </a:uFill>
                <a:latin typeface="Calibri"/>
                <a:ea typeface="DejaVu Sans"/>
              </a:rPr>
              <a:t>Details</a:t>
            </a:r>
            <a:endParaRPr b="0" lang="en-IN" sz="1800" spc="-1" strike="noStrike">
              <a:solidFill>
                <a:srgbClr val="000000"/>
              </a:solidFill>
              <a:uFill>
                <a:solidFill>
                  <a:srgbClr val="ffffff"/>
                </a:solidFill>
              </a:uFill>
              <a:latin typeface="Arial"/>
            </a:endParaRPr>
          </a:p>
        </p:txBody>
      </p:sp>
      <p:sp>
        <p:nvSpPr>
          <p:cNvPr id="230" name="CustomShape 59"/>
          <p:cNvSpPr/>
          <p:nvPr/>
        </p:nvSpPr>
        <p:spPr>
          <a:xfrm>
            <a:off x="6264000" y="1512000"/>
            <a:ext cx="1508400" cy="37656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uFill>
                  <a:solidFill>
                    <a:srgbClr val="ffffff"/>
                  </a:solidFill>
                </a:uFill>
                <a:latin typeface="Calibri"/>
                <a:ea typeface="DejaVu Sans"/>
              </a:rPr>
              <a:t> </a:t>
            </a:r>
            <a:r>
              <a:rPr b="1" lang="en-IN" sz="1100" spc="-1" strike="noStrike">
                <a:solidFill>
                  <a:srgbClr val="000000"/>
                </a:solidFill>
                <a:uFill>
                  <a:solidFill>
                    <a:srgbClr val="ffffff"/>
                  </a:solidFill>
                </a:uFill>
                <a:latin typeface="Calibri"/>
                <a:ea typeface="DejaVu Sans"/>
              </a:rPr>
              <a:t>View details</a:t>
            </a:r>
            <a:endParaRPr b="0" lang="en-IN" sz="1800" spc="-1" strike="noStrike">
              <a:solidFill>
                <a:srgbClr val="000000"/>
              </a:solidFill>
              <a:uFill>
                <a:solidFill>
                  <a:srgbClr val="ffffff"/>
                </a:solidFill>
              </a:uFill>
              <a:latin typeface="Arial"/>
            </a:endParaRPr>
          </a:p>
        </p:txBody>
      </p:sp>
      <p:sp>
        <p:nvSpPr>
          <p:cNvPr id="231" name="CustomShape 60"/>
          <p:cNvSpPr/>
          <p:nvPr/>
        </p:nvSpPr>
        <p:spPr>
          <a:xfrm>
            <a:off x="6264000" y="1008000"/>
            <a:ext cx="1364400" cy="23256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0000"/>
                </a:solidFill>
                <a:uFill>
                  <a:solidFill>
                    <a:srgbClr val="ffffff"/>
                  </a:solidFill>
                </a:uFill>
                <a:latin typeface="Calibri"/>
                <a:ea typeface="DejaVu Sans"/>
              </a:rPr>
              <a:t>Approval</a:t>
            </a:r>
            <a:endParaRPr b="0" lang="en-IN" sz="1800" spc="-1" strike="noStrike">
              <a:solidFill>
                <a:srgbClr val="000000"/>
              </a:solidFill>
              <a:uFill>
                <a:solidFill>
                  <a:srgbClr val="ffffff"/>
                </a:solidFill>
              </a:uFill>
              <a:latin typeface="Arial"/>
            </a:endParaRPr>
          </a:p>
        </p:txBody>
      </p:sp>
      <p:sp>
        <p:nvSpPr>
          <p:cNvPr id="232" name="CustomShape 61"/>
          <p:cNvSpPr/>
          <p:nvPr/>
        </p:nvSpPr>
        <p:spPr>
          <a:xfrm rot="20376600">
            <a:off x="5743080" y="2000160"/>
            <a:ext cx="1622880" cy="44208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0000"/>
                </a:solidFill>
                <a:uFill>
                  <a:solidFill>
                    <a:srgbClr val="ffffff"/>
                  </a:solidFill>
                </a:uFill>
                <a:latin typeface="Calibri"/>
                <a:ea typeface="DejaVu Sans"/>
              </a:rPr>
              <a:t>     </a:t>
            </a:r>
            <a:r>
              <a:rPr b="1" lang="en-IN" sz="1200" spc="-1" strike="noStrike">
                <a:solidFill>
                  <a:srgbClr val="000000"/>
                </a:solidFill>
                <a:uFill>
                  <a:solidFill>
                    <a:srgbClr val="ffffff"/>
                  </a:solidFill>
                </a:uFill>
                <a:latin typeface="Calibri"/>
                <a:ea typeface="DejaVu Sans"/>
              </a:rPr>
              <a:t>Add/Edit</a:t>
            </a:r>
            <a:endParaRPr b="0" lang="en-IN" sz="1800" spc="-1" strike="noStrike">
              <a:solidFill>
                <a:srgbClr val="000000"/>
              </a:solidFill>
              <a:uFill>
                <a:solidFill>
                  <a:srgbClr val="ffffff"/>
                </a:solidFill>
              </a:uFill>
              <a:latin typeface="Arial"/>
            </a:endParaRPr>
          </a:p>
        </p:txBody>
      </p:sp>
      <p:sp>
        <p:nvSpPr>
          <p:cNvPr id="233" name="CustomShape 62"/>
          <p:cNvSpPr/>
          <p:nvPr/>
        </p:nvSpPr>
        <p:spPr>
          <a:xfrm>
            <a:off x="6578640" y="2560320"/>
            <a:ext cx="977760" cy="6559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p:txBody>
      </p:sp>
      <p:sp>
        <p:nvSpPr>
          <p:cNvPr id="234" name="CustomShape 63"/>
          <p:cNvSpPr/>
          <p:nvPr/>
        </p:nvSpPr>
        <p:spPr>
          <a:xfrm rot="20773800">
            <a:off x="5997600" y="2333160"/>
            <a:ext cx="1508400" cy="37656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uFill>
                  <a:solidFill>
                    <a:srgbClr val="ffffff"/>
                  </a:solidFill>
                </a:uFill>
                <a:latin typeface="Calibri"/>
                <a:ea typeface="DejaVu Sans"/>
              </a:rPr>
              <a:t>       </a:t>
            </a:r>
            <a:r>
              <a:rPr b="1" lang="en-IN" sz="1100" spc="-1" strike="noStrike">
                <a:solidFill>
                  <a:srgbClr val="000000"/>
                </a:solidFill>
                <a:uFill>
                  <a:solidFill>
                    <a:srgbClr val="ffffff"/>
                  </a:solidFill>
                </a:uFill>
                <a:latin typeface="Calibri"/>
                <a:ea typeface="DejaVu Sans"/>
              </a:rPr>
              <a:t>View </a:t>
            </a:r>
            <a:endParaRPr b="0" lang="en-IN" sz="1800" spc="-1" strike="noStrike">
              <a:solidFill>
                <a:srgbClr val="000000"/>
              </a:solidFill>
              <a:uFill>
                <a:solidFill>
                  <a:srgbClr val="ffffff"/>
                </a:solidFill>
              </a:uFill>
              <a:latin typeface="Arial"/>
            </a:endParaRPr>
          </a:p>
          <a:p>
            <a:pPr>
              <a:lnSpc>
                <a:spcPct val="100000"/>
              </a:lnSpc>
            </a:pPr>
            <a:r>
              <a:rPr b="1" lang="en-IN" sz="1100" spc="-1" strike="noStrike">
                <a:solidFill>
                  <a:srgbClr val="000000"/>
                </a:solidFill>
                <a:uFill>
                  <a:solidFill>
                    <a:srgbClr val="ffffff"/>
                  </a:solidFill>
                </a:uFill>
                <a:latin typeface="Calibri"/>
                <a:ea typeface="DejaVu Sans"/>
              </a:rPr>
              <a:t>            </a:t>
            </a:r>
            <a:r>
              <a:rPr b="1" lang="en-IN" sz="1100" spc="-1" strike="noStrike">
                <a:solidFill>
                  <a:srgbClr val="000000"/>
                </a:solidFill>
                <a:uFill>
                  <a:solidFill>
                    <a:srgbClr val="ffffff"/>
                  </a:solidFill>
                </a:uFill>
                <a:latin typeface="Calibri"/>
                <a:ea typeface="DejaVu Sans"/>
              </a:rPr>
              <a:t>details</a:t>
            </a:r>
            <a:endParaRPr b="0" lang="en-IN" sz="1800" spc="-1" strike="noStrike">
              <a:solidFill>
                <a:srgbClr val="000000"/>
              </a:solidFill>
              <a:uFill>
                <a:solidFill>
                  <a:srgbClr val="ffffff"/>
                </a:solidFill>
              </a:uFill>
              <a:latin typeface="Arial"/>
            </a:endParaRPr>
          </a:p>
        </p:txBody>
      </p:sp>
      <p:sp>
        <p:nvSpPr>
          <p:cNvPr id="235" name="CustomShape 64"/>
          <p:cNvSpPr/>
          <p:nvPr/>
        </p:nvSpPr>
        <p:spPr>
          <a:xfrm rot="1086600">
            <a:off x="5513760" y="3255120"/>
            <a:ext cx="2257200" cy="4622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uFill>
                  <a:solidFill>
                    <a:srgbClr val="ffffff"/>
                  </a:solidFill>
                </a:uFill>
                <a:latin typeface="Calibri"/>
                <a:ea typeface="DejaVu Sans"/>
              </a:rPr>
              <a:t>       </a:t>
            </a:r>
            <a:r>
              <a:rPr b="1" lang="en-IN" sz="1100" spc="-1" strike="noStrike">
                <a:solidFill>
                  <a:srgbClr val="000000"/>
                </a:solidFill>
                <a:uFill>
                  <a:solidFill>
                    <a:srgbClr val="ffffff"/>
                  </a:solidFill>
                </a:uFill>
                <a:latin typeface="Calibri"/>
                <a:ea typeface="DejaVu Sans"/>
              </a:rPr>
              <a:t>View details</a:t>
            </a:r>
            <a:endParaRPr b="0" lang="en-IN" sz="1800" spc="-1" strike="noStrike">
              <a:solidFill>
                <a:srgbClr val="000000"/>
              </a:solidFill>
              <a:uFill>
                <a:solidFill>
                  <a:srgbClr val="ffffff"/>
                </a:solidFill>
              </a:uFill>
              <a:latin typeface="Arial"/>
            </a:endParaRPr>
          </a:p>
        </p:txBody>
      </p:sp>
      <p:sp>
        <p:nvSpPr>
          <p:cNvPr id="236" name="CustomShape 65"/>
          <p:cNvSpPr/>
          <p:nvPr/>
        </p:nvSpPr>
        <p:spPr>
          <a:xfrm rot="1086600">
            <a:off x="5918760" y="2863440"/>
            <a:ext cx="2257200" cy="4622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uFill>
                  <a:solidFill>
                    <a:srgbClr val="ffffff"/>
                  </a:solidFill>
                </a:uFill>
                <a:latin typeface="Calibri"/>
                <a:ea typeface="DejaVu Sans"/>
              </a:rPr>
              <a:t>       </a:t>
            </a:r>
            <a:r>
              <a:rPr b="1" lang="en-IN" sz="1100" spc="-1" strike="noStrike">
                <a:solidFill>
                  <a:srgbClr val="000000"/>
                </a:solidFill>
                <a:uFill>
                  <a:solidFill>
                    <a:srgbClr val="ffffff"/>
                  </a:solidFill>
                </a:uFill>
                <a:latin typeface="Calibri"/>
                <a:ea typeface="DejaVu Sans"/>
              </a:rPr>
              <a:t>Add/Edit</a:t>
            </a:r>
            <a:endParaRPr b="0" lang="en-IN" sz="1800" spc="-1" strike="noStrike">
              <a:solidFill>
                <a:srgbClr val="000000"/>
              </a:solidFill>
              <a:uFill>
                <a:solidFill>
                  <a:srgbClr val="ffffff"/>
                </a:solidFill>
              </a:uFill>
              <a:latin typeface="Arial"/>
            </a:endParaRPr>
          </a:p>
        </p:txBody>
      </p:sp>
      <p:sp>
        <p:nvSpPr>
          <p:cNvPr id="237" name="CustomShape 66"/>
          <p:cNvSpPr/>
          <p:nvPr/>
        </p:nvSpPr>
        <p:spPr>
          <a:xfrm>
            <a:off x="6336000" y="5184000"/>
            <a:ext cx="977760" cy="5724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 </a:t>
            </a:r>
            <a:r>
              <a:rPr b="1" lang="en-IN" sz="1300" spc="-1" strike="noStrike">
                <a:solidFill>
                  <a:srgbClr val="000000"/>
                </a:solidFill>
                <a:uFill>
                  <a:solidFill>
                    <a:srgbClr val="ffffff"/>
                  </a:solidFill>
                </a:uFill>
                <a:latin typeface="Calibri"/>
                <a:ea typeface="DejaVu Sans"/>
              </a:rPr>
              <a:t>Details</a:t>
            </a:r>
            <a:endParaRPr b="0" lang="en-IN" sz="1800" spc="-1" strike="noStrike">
              <a:solidFill>
                <a:srgbClr val="000000"/>
              </a:solidFill>
              <a:uFill>
                <a:solidFill>
                  <a:srgbClr val="ffffff"/>
                </a:solidFill>
              </a:uFill>
              <a:latin typeface="Arial"/>
            </a:endParaRPr>
          </a:p>
        </p:txBody>
      </p:sp>
      <p:sp>
        <p:nvSpPr>
          <p:cNvPr id="238" name="CustomShape 67"/>
          <p:cNvSpPr/>
          <p:nvPr/>
        </p:nvSpPr>
        <p:spPr>
          <a:xfrm rot="21064800">
            <a:off x="6189840" y="4637520"/>
            <a:ext cx="1049760" cy="57240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1300" spc="-1" strike="noStrike">
                <a:solidFill>
                  <a:srgbClr val="000000"/>
                </a:solidFill>
                <a:uFill>
                  <a:solidFill>
                    <a:srgbClr val="ffffff"/>
                  </a:solidFill>
                </a:uFill>
                <a:latin typeface="Calibri"/>
                <a:ea typeface="DejaVu Sans"/>
              </a:rPr>
              <a:t> </a:t>
            </a:r>
            <a:r>
              <a:rPr b="1" lang="en-IN" sz="1300" spc="-1" strike="noStrike">
                <a:solidFill>
                  <a:srgbClr val="000000"/>
                </a:solidFill>
                <a:uFill>
                  <a:solidFill>
                    <a:srgbClr val="ffffff"/>
                  </a:solidFill>
                </a:uFill>
                <a:latin typeface="Calibri"/>
                <a:ea typeface="DejaVu Sans"/>
              </a:rPr>
              <a:t>Details</a:t>
            </a:r>
            <a:endParaRPr b="0" lang="en-IN" sz="1800" spc="-1" strike="noStrike">
              <a:solidFill>
                <a:srgbClr val="000000"/>
              </a:solidFill>
              <a:uFill>
                <a:solidFill>
                  <a:srgbClr val="ffffff"/>
                </a:solidFill>
              </a:uFill>
              <a:latin typeface="Arial"/>
            </a:endParaRPr>
          </a:p>
        </p:txBody>
      </p:sp>
      <p:sp>
        <p:nvSpPr>
          <p:cNvPr id="239" name="CustomShape 68"/>
          <p:cNvSpPr/>
          <p:nvPr/>
        </p:nvSpPr>
        <p:spPr>
          <a:xfrm flipV="1" rot="10809600">
            <a:off x="4535640" y="6336720"/>
            <a:ext cx="1582200" cy="430200"/>
          </a:xfrm>
          <a:prstGeom prst="flowChartPredefinedProcess">
            <a:avLst/>
          </a:prstGeom>
          <a:solidFill>
            <a:srgbClr val="ffffff"/>
          </a:solidFill>
          <a:ln w="25560">
            <a:solidFill>
              <a:srgbClr val="3a5f8b"/>
            </a:solidFill>
            <a:round/>
          </a:ln>
        </p:spPr>
        <p:style>
          <a:lnRef idx="0"/>
          <a:fillRef idx="0"/>
          <a:effectRef idx="0"/>
          <a:fontRef idx="minor"/>
        </p:style>
      </p:sp>
      <p:sp>
        <p:nvSpPr>
          <p:cNvPr id="240" name="CustomShape 69"/>
          <p:cNvSpPr/>
          <p:nvPr/>
        </p:nvSpPr>
        <p:spPr>
          <a:xfrm>
            <a:off x="5760000" y="6255000"/>
            <a:ext cx="430200" cy="516240"/>
          </a:xfrm>
          <a:prstGeom prst="rect">
            <a:avLst/>
          </a:prstGeom>
          <a:solidFill>
            <a:srgbClr val="ffffff"/>
          </a:solidFill>
          <a:ln w="25560">
            <a:solidFill>
              <a:srgbClr val="ffffff"/>
            </a:solidFill>
            <a:round/>
          </a:ln>
        </p:spPr>
        <p:style>
          <a:lnRef idx="0"/>
          <a:fillRef idx="0"/>
          <a:effectRef idx="0"/>
          <a:fontRef idx="minor"/>
        </p:style>
      </p:sp>
      <p:sp>
        <p:nvSpPr>
          <p:cNvPr id="241" name="CustomShape 70"/>
          <p:cNvSpPr/>
          <p:nvPr/>
        </p:nvSpPr>
        <p:spPr>
          <a:xfrm>
            <a:off x="8208000" y="4248000"/>
            <a:ext cx="298800" cy="673200"/>
          </a:xfrm>
          <a:prstGeom prst="rect">
            <a:avLst/>
          </a:prstGeom>
          <a:solidFill>
            <a:srgbClr val="ffffff"/>
          </a:solidFill>
          <a:ln w="25560">
            <a:solidFill>
              <a:srgbClr val="ffffff"/>
            </a:solidFill>
            <a:round/>
          </a:ln>
        </p:spPr>
        <p:style>
          <a:lnRef idx="0"/>
          <a:fillRef idx="0"/>
          <a:effectRef idx="0"/>
          <a:fontRef idx="minor"/>
        </p:style>
      </p:sp>
      <p:sp>
        <p:nvSpPr>
          <p:cNvPr id="242" name="CustomShape 71"/>
          <p:cNvSpPr/>
          <p:nvPr/>
        </p:nvSpPr>
        <p:spPr>
          <a:xfrm>
            <a:off x="4824000" y="6336000"/>
            <a:ext cx="1006200" cy="3607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Times New Roman"/>
                <a:ea typeface="DejaVu Sans"/>
              </a:rPr>
              <a:t>Payment</a:t>
            </a:r>
            <a:endParaRPr b="0" lang="en-IN" sz="1800" spc="-1" strike="noStrike">
              <a:solidFill>
                <a:srgbClr val="000000"/>
              </a:solidFill>
              <a:uFill>
                <a:solidFill>
                  <a:srgbClr val="ffffff"/>
                </a:solidFill>
              </a:uFill>
              <a:latin typeface="Arial"/>
            </a:endParaRPr>
          </a:p>
        </p:txBody>
      </p:sp>
      <p:sp>
        <p:nvSpPr>
          <p:cNvPr id="243" name="CustomShape 72"/>
          <p:cNvSpPr/>
          <p:nvPr/>
        </p:nvSpPr>
        <p:spPr>
          <a:xfrm>
            <a:off x="4680000" y="5833800"/>
            <a:ext cx="977760" cy="5724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 </a:t>
            </a:r>
            <a:r>
              <a:rPr b="1" lang="en-IN" sz="1300" spc="-1" strike="noStrike">
                <a:solidFill>
                  <a:srgbClr val="000000"/>
                </a:solidFill>
                <a:uFill>
                  <a:solidFill>
                    <a:srgbClr val="ffffff"/>
                  </a:solidFill>
                </a:uFill>
                <a:latin typeface="Calibri"/>
                <a:ea typeface="DejaVu Sans"/>
              </a:rPr>
              <a:t>Details</a:t>
            </a:r>
            <a:endParaRPr b="0" lang="en-IN" sz="1800" spc="-1" strike="noStrike">
              <a:solidFill>
                <a:srgbClr val="000000"/>
              </a:solidFill>
              <a:uFill>
                <a:solidFill>
                  <a:srgbClr val="ffffff"/>
                </a:solidFill>
              </a:uFill>
              <a:latin typeface="Arial"/>
            </a:endParaRPr>
          </a:p>
        </p:txBody>
      </p:sp>
      <p:sp>
        <p:nvSpPr>
          <p:cNvPr id="244" name="CustomShape 73"/>
          <p:cNvSpPr/>
          <p:nvPr/>
        </p:nvSpPr>
        <p:spPr>
          <a:xfrm>
            <a:off x="7128000" y="4519440"/>
            <a:ext cx="1290960" cy="376560"/>
          </a:xfrm>
          <a:prstGeom prst="flowChartPredefinedProcess">
            <a:avLst/>
          </a:prstGeom>
          <a:solidFill>
            <a:srgbClr val="ffffff"/>
          </a:solidFill>
          <a:ln w="25560">
            <a:solidFill>
              <a:srgbClr val="3a5f8b"/>
            </a:solidFill>
            <a:round/>
          </a:ln>
        </p:spPr>
        <p:style>
          <a:lnRef idx="0"/>
          <a:fillRef idx="0"/>
          <a:effectRef idx="0"/>
          <a:fontRef idx="minor"/>
        </p:style>
      </p:sp>
      <p:sp>
        <p:nvSpPr>
          <p:cNvPr id="245" name="Line 74"/>
          <p:cNvSpPr/>
          <p:nvPr/>
        </p:nvSpPr>
        <p:spPr>
          <a:xfrm flipH="1">
            <a:off x="5904000" y="4636080"/>
            <a:ext cx="1224000" cy="436320"/>
          </a:xfrm>
          <a:prstGeom prst="line">
            <a:avLst/>
          </a:prstGeom>
          <a:ln>
            <a:solidFill>
              <a:srgbClr val="0066cc"/>
            </a:solidFill>
            <a:tailEnd len="med" type="triangle" w="med"/>
          </a:ln>
        </p:spPr>
        <p:style>
          <a:lnRef idx="0"/>
          <a:fillRef idx="0"/>
          <a:effectRef idx="0"/>
          <a:fontRef idx="minor"/>
        </p:style>
      </p:sp>
      <p:sp>
        <p:nvSpPr>
          <p:cNvPr id="246" name="Line 75"/>
          <p:cNvSpPr/>
          <p:nvPr/>
        </p:nvSpPr>
        <p:spPr>
          <a:xfrm flipH="1" flipV="1">
            <a:off x="6336360" y="5531760"/>
            <a:ext cx="856800" cy="144000"/>
          </a:xfrm>
          <a:prstGeom prst="line">
            <a:avLst/>
          </a:prstGeom>
          <a:ln>
            <a:solidFill>
              <a:srgbClr val="0066cc"/>
            </a:solidFill>
            <a:tailEnd len="med" type="triangle" w="med"/>
          </a:ln>
        </p:spPr>
        <p:style>
          <a:lnRef idx="0"/>
          <a:fillRef idx="0"/>
          <a:effectRef idx="0"/>
          <a:fontRef idx="minor"/>
        </p:style>
      </p:sp>
      <p:sp>
        <p:nvSpPr>
          <p:cNvPr id="247" name="Line 76"/>
          <p:cNvSpPr/>
          <p:nvPr/>
        </p:nvSpPr>
        <p:spPr>
          <a:xfrm flipH="1" flipV="1">
            <a:off x="6336360" y="5531760"/>
            <a:ext cx="856800" cy="144000"/>
          </a:xfrm>
          <a:prstGeom prst="line">
            <a:avLst/>
          </a:prstGeom>
          <a:ln>
            <a:solidFill>
              <a:srgbClr val="0066cc"/>
            </a:solidFill>
            <a:tailEnd len="med" type="triangle" w="med"/>
          </a:ln>
        </p:spPr>
        <p:style>
          <a:lnRef idx="0"/>
          <a:fillRef idx="0"/>
          <a:effectRef idx="0"/>
          <a:fontRef idx="minor"/>
        </p:style>
      </p:sp>
      <p:sp>
        <p:nvSpPr>
          <p:cNvPr id="248" name="CustomShape 77"/>
          <p:cNvSpPr/>
          <p:nvPr/>
        </p:nvSpPr>
        <p:spPr>
          <a:xfrm>
            <a:off x="8222400" y="4336560"/>
            <a:ext cx="356400" cy="1220400"/>
          </a:xfrm>
          <a:prstGeom prst="rect">
            <a:avLst/>
          </a:prstGeom>
          <a:solidFill>
            <a:srgbClr val="ffffff"/>
          </a:solidFill>
          <a:ln w="25560">
            <a:solidFill>
              <a:srgbClr val="ffffff"/>
            </a:solidFill>
            <a:round/>
          </a:ln>
        </p:spPr>
        <p:style>
          <a:lnRef idx="0"/>
          <a:fillRef idx="0"/>
          <a:effectRef idx="0"/>
          <a:fontRef idx="minor"/>
        </p:style>
      </p:sp>
      <p:sp>
        <p:nvSpPr>
          <p:cNvPr id="249" name="CustomShape 78"/>
          <p:cNvSpPr/>
          <p:nvPr/>
        </p:nvSpPr>
        <p:spPr>
          <a:xfrm>
            <a:off x="6294240" y="3744000"/>
            <a:ext cx="977760" cy="5724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p:txBody>
      </p:sp>
      <p:sp>
        <p:nvSpPr>
          <p:cNvPr id="250" name="CustomShape 79"/>
          <p:cNvSpPr/>
          <p:nvPr/>
        </p:nvSpPr>
        <p:spPr>
          <a:xfrm>
            <a:off x="7215840" y="4519440"/>
            <a:ext cx="1203120" cy="5724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 </a:t>
            </a:r>
            <a:r>
              <a:rPr b="1" lang="en-IN" sz="1300" spc="-1" strike="noStrike">
                <a:solidFill>
                  <a:srgbClr val="000000"/>
                </a:solidFill>
                <a:uFill>
                  <a:solidFill>
                    <a:srgbClr val="ffffff"/>
                  </a:solidFill>
                </a:uFill>
                <a:latin typeface="Calibri"/>
                <a:ea typeface="DejaVu Sans"/>
              </a:rPr>
              <a:t>Address</a:t>
            </a:r>
            <a:endParaRPr b="0" lang="en-IN"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811800" y="1291320"/>
            <a:ext cx="3572280" cy="305640"/>
          </a:xfrm>
          <a:prstGeom prst="rect">
            <a:avLst/>
          </a:prstGeom>
          <a:noFill/>
          <a:ln>
            <a:noFill/>
          </a:ln>
        </p:spPr>
        <p:style>
          <a:lnRef idx="0"/>
          <a:fillRef idx="0"/>
          <a:effectRef idx="0"/>
          <a:fontRef idx="minor"/>
        </p:style>
      </p:sp>
      <p:sp>
        <p:nvSpPr>
          <p:cNvPr id="252" name="CustomShape 2"/>
          <p:cNvSpPr/>
          <p:nvPr/>
        </p:nvSpPr>
        <p:spPr>
          <a:xfrm>
            <a:off x="900000" y="3240000"/>
            <a:ext cx="896400" cy="358920"/>
          </a:xfrm>
          <a:prstGeom prst="rect">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600" spc="-1" strike="noStrike">
                <a:solidFill>
                  <a:srgbClr val="000000"/>
                </a:solidFill>
                <a:uFill>
                  <a:solidFill>
                    <a:srgbClr val="ffffff"/>
                  </a:solidFill>
                </a:uFill>
                <a:latin typeface="Times New Roman"/>
                <a:ea typeface="DejaVu Sans"/>
              </a:rPr>
              <a:t>Trainer</a:t>
            </a:r>
            <a:endParaRPr b="0" lang="en-IN" sz="1800" spc="-1" strike="noStrike">
              <a:solidFill>
                <a:srgbClr val="000000"/>
              </a:solidFill>
              <a:uFill>
                <a:solidFill>
                  <a:srgbClr val="ffffff"/>
                </a:solidFill>
              </a:uFill>
              <a:latin typeface="Arial"/>
            </a:endParaRPr>
          </a:p>
        </p:txBody>
      </p:sp>
      <p:sp>
        <p:nvSpPr>
          <p:cNvPr id="253" name="CustomShape 3"/>
          <p:cNvSpPr/>
          <p:nvPr/>
        </p:nvSpPr>
        <p:spPr>
          <a:xfrm>
            <a:off x="3420000" y="3165840"/>
            <a:ext cx="1179360" cy="505080"/>
          </a:xfrm>
          <a:prstGeom prst="ellipse">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500" spc="-1" strike="noStrike">
                <a:solidFill>
                  <a:srgbClr val="000000"/>
                </a:solidFill>
                <a:uFill>
                  <a:solidFill>
                    <a:srgbClr val="ffffff"/>
                  </a:solidFill>
                </a:uFill>
                <a:latin typeface="Times New Roman"/>
                <a:ea typeface="DejaVu Sans"/>
              </a:rPr>
              <a:t>LOGIN</a:t>
            </a:r>
            <a:endParaRPr b="0" lang="en-IN" sz="1800" spc="-1" strike="noStrike">
              <a:solidFill>
                <a:srgbClr val="000000"/>
              </a:solidFill>
              <a:uFill>
                <a:solidFill>
                  <a:srgbClr val="ffffff"/>
                </a:solidFill>
              </a:uFill>
              <a:latin typeface="Arial"/>
            </a:endParaRPr>
          </a:p>
        </p:txBody>
      </p:sp>
      <p:sp>
        <p:nvSpPr>
          <p:cNvPr id="254" name="CustomShape 4"/>
          <p:cNvSpPr/>
          <p:nvPr/>
        </p:nvSpPr>
        <p:spPr>
          <a:xfrm>
            <a:off x="2700000" y="4176000"/>
            <a:ext cx="264600" cy="286920"/>
          </a:xfrm>
          <a:prstGeom prst="rect">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sp>
      <p:sp>
        <p:nvSpPr>
          <p:cNvPr id="255" name="Line 5"/>
          <p:cNvSpPr/>
          <p:nvPr/>
        </p:nvSpPr>
        <p:spPr>
          <a:xfrm>
            <a:off x="2965680" y="4174920"/>
            <a:ext cx="1030320" cy="108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256" name="CustomShape 6"/>
          <p:cNvSpPr/>
          <p:nvPr/>
        </p:nvSpPr>
        <p:spPr>
          <a:xfrm>
            <a:off x="5832000" y="6408000"/>
            <a:ext cx="1661400" cy="33192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Address</a:t>
            </a:r>
            <a:endParaRPr b="0" lang="en-IN" sz="1800" spc="-1" strike="noStrike">
              <a:solidFill>
                <a:srgbClr val="000000"/>
              </a:solidFill>
              <a:uFill>
                <a:solidFill>
                  <a:srgbClr val="ffffff"/>
                </a:solidFill>
              </a:uFill>
              <a:latin typeface="Arial"/>
            </a:endParaRPr>
          </a:p>
        </p:txBody>
      </p:sp>
      <p:sp>
        <p:nvSpPr>
          <p:cNvPr id="257" name="CustomShape 7"/>
          <p:cNvSpPr/>
          <p:nvPr/>
        </p:nvSpPr>
        <p:spPr>
          <a:xfrm>
            <a:off x="5145480" y="1098360"/>
            <a:ext cx="1523160" cy="484560"/>
          </a:xfrm>
          <a:prstGeom prst="ellipse">
            <a:avLst/>
          </a:prstGeom>
          <a:ln>
            <a:solidFill>
              <a:srgbClr val="3465a4"/>
            </a:solidFill>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1" lang="en-IN" sz="1300" spc="-1" strike="noStrike">
                <a:solidFill>
                  <a:srgbClr val="000000"/>
                </a:solidFill>
                <a:uFill>
                  <a:solidFill>
                    <a:srgbClr val="ffffff"/>
                  </a:solidFill>
                </a:uFill>
                <a:latin typeface="Abyssinica SIL"/>
                <a:ea typeface="DejaVu Sans"/>
              </a:rPr>
              <a:t>View/ Update</a:t>
            </a:r>
            <a:endParaRPr b="0" lang="en-IN" sz="1800" spc="-1" strike="noStrike">
              <a:solidFill>
                <a:srgbClr val="000000"/>
              </a:solidFill>
              <a:uFill>
                <a:solidFill>
                  <a:srgbClr val="ffffff"/>
                </a:solidFill>
              </a:uFill>
              <a:latin typeface="Arial"/>
            </a:endParaRPr>
          </a:p>
        </p:txBody>
      </p:sp>
      <p:sp>
        <p:nvSpPr>
          <p:cNvPr id="258" name="CustomShape 8"/>
          <p:cNvSpPr/>
          <p:nvPr/>
        </p:nvSpPr>
        <p:spPr>
          <a:xfrm>
            <a:off x="7668000" y="1080000"/>
            <a:ext cx="198000" cy="332640"/>
          </a:xfrm>
          <a:prstGeom prst="rect">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sp>
      <p:sp>
        <p:nvSpPr>
          <p:cNvPr id="259" name="CustomShape 9"/>
          <p:cNvSpPr/>
          <p:nvPr/>
        </p:nvSpPr>
        <p:spPr>
          <a:xfrm>
            <a:off x="7867080" y="1080000"/>
            <a:ext cx="1328040" cy="33264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Times New Roman"/>
                <a:ea typeface="DejaVu Sans"/>
              </a:rPr>
              <a:t>Booking</a:t>
            </a:r>
            <a:endParaRPr b="0" lang="en-IN" sz="1800" spc="-1" strike="noStrike">
              <a:solidFill>
                <a:srgbClr val="000000"/>
              </a:solidFill>
              <a:uFill>
                <a:solidFill>
                  <a:srgbClr val="ffffff"/>
                </a:solidFill>
              </a:uFill>
              <a:latin typeface="Arial"/>
            </a:endParaRPr>
          </a:p>
        </p:txBody>
      </p:sp>
      <p:sp>
        <p:nvSpPr>
          <p:cNvPr id="260" name="CustomShape 10"/>
          <p:cNvSpPr/>
          <p:nvPr/>
        </p:nvSpPr>
        <p:spPr>
          <a:xfrm>
            <a:off x="8001360" y="1608120"/>
            <a:ext cx="1195920" cy="33264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Times New Roman"/>
                <a:ea typeface="DejaVu Sans"/>
              </a:rPr>
              <a:t>Payment</a:t>
            </a:r>
            <a:endParaRPr b="0" lang="en-IN" sz="1800" spc="-1" strike="noStrike">
              <a:solidFill>
                <a:srgbClr val="000000"/>
              </a:solidFill>
              <a:uFill>
                <a:solidFill>
                  <a:srgbClr val="ffffff"/>
                </a:solidFill>
              </a:uFill>
              <a:latin typeface="Arial"/>
            </a:endParaRPr>
          </a:p>
        </p:txBody>
      </p:sp>
      <p:sp>
        <p:nvSpPr>
          <p:cNvPr id="261" name="CustomShape 11"/>
          <p:cNvSpPr/>
          <p:nvPr/>
        </p:nvSpPr>
        <p:spPr>
          <a:xfrm>
            <a:off x="7801920" y="1681920"/>
            <a:ext cx="198360" cy="333000"/>
          </a:xfrm>
          <a:prstGeom prst="rect">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sp>
      <p:sp>
        <p:nvSpPr>
          <p:cNvPr id="262" name="Line 12"/>
          <p:cNvSpPr/>
          <p:nvPr/>
        </p:nvSpPr>
        <p:spPr>
          <a:xfrm>
            <a:off x="8012160" y="1680840"/>
            <a:ext cx="864720" cy="108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263" name="Line 13"/>
          <p:cNvSpPr/>
          <p:nvPr/>
        </p:nvSpPr>
        <p:spPr>
          <a:xfrm>
            <a:off x="8001360" y="2016000"/>
            <a:ext cx="864720" cy="144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264" name="Line 14"/>
          <p:cNvSpPr/>
          <p:nvPr/>
        </p:nvSpPr>
        <p:spPr>
          <a:xfrm>
            <a:off x="7877880" y="1081440"/>
            <a:ext cx="798120" cy="144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265" name="Line 15"/>
          <p:cNvSpPr/>
          <p:nvPr/>
        </p:nvSpPr>
        <p:spPr>
          <a:xfrm>
            <a:off x="7877880" y="1413720"/>
            <a:ext cx="798120" cy="180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266" name="CustomShape 16"/>
          <p:cNvSpPr/>
          <p:nvPr/>
        </p:nvSpPr>
        <p:spPr>
          <a:xfrm flipV="1">
            <a:off x="6669720" y="1257840"/>
            <a:ext cx="997200" cy="3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267" name="CustomShape 17"/>
          <p:cNvSpPr/>
          <p:nvPr/>
        </p:nvSpPr>
        <p:spPr>
          <a:xfrm>
            <a:off x="4572000" y="3456000"/>
            <a:ext cx="632520" cy="21492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268" name="CustomShape 18"/>
          <p:cNvSpPr/>
          <p:nvPr/>
        </p:nvSpPr>
        <p:spPr>
          <a:xfrm flipV="1">
            <a:off x="4600440" y="3312000"/>
            <a:ext cx="655560" cy="4968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269" name="CustomShape 19"/>
          <p:cNvSpPr/>
          <p:nvPr/>
        </p:nvSpPr>
        <p:spPr>
          <a:xfrm flipV="1">
            <a:off x="4294800" y="1366560"/>
            <a:ext cx="849600" cy="184428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270" name="CustomShape 20"/>
          <p:cNvSpPr/>
          <p:nvPr/>
        </p:nvSpPr>
        <p:spPr>
          <a:xfrm>
            <a:off x="5220000" y="3097080"/>
            <a:ext cx="1523160" cy="286920"/>
          </a:xfrm>
          <a:prstGeom prst="ellipse">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500" spc="-1" strike="noStrike">
                <a:solidFill>
                  <a:srgbClr val="000000"/>
                </a:solidFill>
                <a:uFill>
                  <a:solidFill>
                    <a:srgbClr val="ffffff"/>
                  </a:solidFill>
                </a:uFill>
                <a:latin typeface="Times New Roman"/>
                <a:ea typeface="DejaVu Sans"/>
              </a:rPr>
              <a:t> </a:t>
            </a:r>
            <a:r>
              <a:rPr b="1" lang="en-IN" sz="1500" spc="-1" strike="noStrike">
                <a:solidFill>
                  <a:srgbClr val="000000"/>
                </a:solidFill>
                <a:uFill>
                  <a:solidFill>
                    <a:srgbClr val="ffffff"/>
                  </a:solidFill>
                </a:uFill>
                <a:latin typeface="Times New Roman"/>
                <a:ea typeface="DejaVu Sans"/>
              </a:rPr>
              <a:t>Chat</a:t>
            </a:r>
            <a:endParaRPr b="0" lang="en-IN" sz="1800" spc="-1" strike="noStrike">
              <a:solidFill>
                <a:srgbClr val="000000"/>
              </a:solidFill>
              <a:uFill>
                <a:solidFill>
                  <a:srgbClr val="ffffff"/>
                </a:solidFill>
              </a:uFill>
              <a:latin typeface="Arial"/>
            </a:endParaRPr>
          </a:p>
        </p:txBody>
      </p:sp>
      <p:sp>
        <p:nvSpPr>
          <p:cNvPr id="271" name="CustomShape 21"/>
          <p:cNvSpPr/>
          <p:nvPr/>
        </p:nvSpPr>
        <p:spPr>
          <a:xfrm flipV="1">
            <a:off x="4500000" y="2503440"/>
            <a:ext cx="718920" cy="80640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272" name="CustomShape 22"/>
          <p:cNvSpPr/>
          <p:nvPr/>
        </p:nvSpPr>
        <p:spPr>
          <a:xfrm flipH="1" flipV="1">
            <a:off x="6625080" y="3311640"/>
            <a:ext cx="1150920" cy="14292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273" name="CustomShape 23"/>
          <p:cNvSpPr/>
          <p:nvPr/>
        </p:nvSpPr>
        <p:spPr>
          <a:xfrm>
            <a:off x="7794000" y="3197160"/>
            <a:ext cx="198000" cy="330840"/>
          </a:xfrm>
          <a:prstGeom prst="rect">
            <a:avLst/>
          </a:prstGeom>
          <a:ln>
            <a:solidFill>
              <a:srgbClr val="3465a4"/>
            </a:solidFill>
            <a:round/>
          </a:ln>
        </p:spPr>
        <p:style>
          <a:lnRef idx="2">
            <a:schemeClr val="dk1"/>
          </a:lnRef>
          <a:fillRef idx="1">
            <a:schemeClr val="lt1"/>
          </a:fillRef>
          <a:effectRef idx="0">
            <a:schemeClr val="dk1"/>
          </a:effectRef>
          <a:fontRef idx="minor"/>
        </p:style>
      </p:sp>
      <p:sp>
        <p:nvSpPr>
          <p:cNvPr id="274" name="Line 24"/>
          <p:cNvSpPr/>
          <p:nvPr/>
        </p:nvSpPr>
        <p:spPr>
          <a:xfrm>
            <a:off x="7975080" y="3196800"/>
            <a:ext cx="808920" cy="36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275" name="Line 25"/>
          <p:cNvSpPr/>
          <p:nvPr/>
        </p:nvSpPr>
        <p:spPr>
          <a:xfrm>
            <a:off x="7992000" y="3526560"/>
            <a:ext cx="825840" cy="144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276" name="CustomShape 26"/>
          <p:cNvSpPr/>
          <p:nvPr/>
        </p:nvSpPr>
        <p:spPr>
          <a:xfrm>
            <a:off x="7975080" y="3193920"/>
            <a:ext cx="720000" cy="33264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Times New Roman"/>
                <a:ea typeface="DejaVu Sans"/>
              </a:rPr>
              <a:t>Chat</a:t>
            </a:r>
            <a:endParaRPr b="0" lang="en-IN" sz="1800" spc="-1" strike="noStrike">
              <a:solidFill>
                <a:srgbClr val="000000"/>
              </a:solidFill>
              <a:uFill>
                <a:solidFill>
                  <a:srgbClr val="ffffff"/>
                </a:solidFill>
              </a:uFill>
              <a:latin typeface="Arial"/>
            </a:endParaRPr>
          </a:p>
        </p:txBody>
      </p:sp>
      <p:sp>
        <p:nvSpPr>
          <p:cNvPr id="277" name="CustomShape 27"/>
          <p:cNvSpPr/>
          <p:nvPr/>
        </p:nvSpPr>
        <p:spPr>
          <a:xfrm>
            <a:off x="7812000" y="2160000"/>
            <a:ext cx="198360" cy="329760"/>
          </a:xfrm>
          <a:prstGeom prst="rect">
            <a:avLst/>
          </a:prstGeom>
          <a:ln>
            <a:solidFill>
              <a:srgbClr val="3465a4"/>
            </a:solidFill>
            <a:round/>
          </a:ln>
        </p:spPr>
        <p:style>
          <a:lnRef idx="2">
            <a:schemeClr val="dk1"/>
          </a:lnRef>
          <a:fillRef idx="1">
            <a:schemeClr val="lt1"/>
          </a:fillRef>
          <a:effectRef idx="0">
            <a:schemeClr val="dk1"/>
          </a:effectRef>
          <a:fontRef idx="minor"/>
        </p:style>
      </p:sp>
      <p:sp>
        <p:nvSpPr>
          <p:cNvPr id="278" name="Line 28"/>
          <p:cNvSpPr/>
          <p:nvPr/>
        </p:nvSpPr>
        <p:spPr>
          <a:xfrm>
            <a:off x="8011440" y="2160000"/>
            <a:ext cx="831600" cy="108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279" name="Line 29"/>
          <p:cNvSpPr/>
          <p:nvPr/>
        </p:nvSpPr>
        <p:spPr>
          <a:xfrm>
            <a:off x="8011440" y="2489400"/>
            <a:ext cx="798120" cy="144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280" name="CustomShape 30"/>
          <p:cNvSpPr/>
          <p:nvPr/>
        </p:nvSpPr>
        <p:spPr>
          <a:xfrm>
            <a:off x="5207760" y="1692360"/>
            <a:ext cx="1523160" cy="466560"/>
          </a:xfrm>
          <a:prstGeom prst="ellipse">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300" spc="-1" strike="noStrike">
                <a:solidFill>
                  <a:srgbClr val="000000"/>
                </a:solidFill>
                <a:uFill>
                  <a:solidFill>
                    <a:srgbClr val="ffffff"/>
                  </a:solidFill>
                </a:uFill>
                <a:latin typeface="Times New Roman"/>
                <a:ea typeface="DejaVu Sans"/>
              </a:rPr>
              <a:t>Payment to Admin</a:t>
            </a:r>
            <a:endParaRPr b="0" lang="en-IN" sz="1800" spc="-1" strike="noStrike">
              <a:solidFill>
                <a:srgbClr val="000000"/>
              </a:solidFill>
              <a:uFill>
                <a:solidFill>
                  <a:srgbClr val="ffffff"/>
                </a:solidFill>
              </a:uFill>
              <a:latin typeface="Arial"/>
            </a:endParaRPr>
          </a:p>
        </p:txBody>
      </p:sp>
      <p:sp>
        <p:nvSpPr>
          <p:cNvPr id="281" name="CustomShape 31"/>
          <p:cNvSpPr/>
          <p:nvPr/>
        </p:nvSpPr>
        <p:spPr>
          <a:xfrm flipV="1">
            <a:off x="6624000" y="1799280"/>
            <a:ext cx="1177920" cy="3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282" name="CustomShape 32"/>
          <p:cNvSpPr/>
          <p:nvPr/>
        </p:nvSpPr>
        <p:spPr>
          <a:xfrm>
            <a:off x="7704000" y="5184000"/>
            <a:ext cx="198000" cy="332640"/>
          </a:xfrm>
          <a:prstGeom prst="rect">
            <a:avLst/>
          </a:prstGeom>
          <a:ln>
            <a:solidFill>
              <a:srgbClr val="3465a4"/>
            </a:solidFill>
            <a:round/>
          </a:ln>
        </p:spPr>
        <p:style>
          <a:lnRef idx="2">
            <a:schemeClr val="dk1"/>
          </a:lnRef>
          <a:fillRef idx="1">
            <a:schemeClr val="lt1"/>
          </a:fillRef>
          <a:effectRef idx="0">
            <a:schemeClr val="dk1"/>
          </a:effectRef>
          <a:fontRef idx="minor"/>
        </p:style>
      </p:sp>
      <p:sp>
        <p:nvSpPr>
          <p:cNvPr id="283" name="Line 33"/>
          <p:cNvSpPr/>
          <p:nvPr/>
        </p:nvSpPr>
        <p:spPr>
          <a:xfrm>
            <a:off x="7902000" y="5184000"/>
            <a:ext cx="831600" cy="144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284" name="CustomShape 34"/>
          <p:cNvSpPr/>
          <p:nvPr/>
        </p:nvSpPr>
        <p:spPr>
          <a:xfrm>
            <a:off x="7956000" y="2115000"/>
            <a:ext cx="1438920" cy="332640"/>
          </a:xfrm>
          <a:prstGeom prst="rect">
            <a:avLst/>
          </a:prstGeom>
          <a:noFill/>
          <a:ln>
            <a:noFill/>
          </a:ln>
        </p:spPr>
        <p:style>
          <a:lnRef idx="0"/>
          <a:fillRef idx="0"/>
          <a:effectRef idx="0"/>
          <a:fontRef idx="minor"/>
        </p:style>
        <p:txBody>
          <a:bodyPr lIns="90000" rIns="90000" tIns="45000" bIns="45000"/>
          <a:p>
            <a:pPr>
              <a:lnSpc>
                <a:spcPct val="100000"/>
              </a:lnSpc>
            </a:pPr>
            <a:r>
              <a:rPr b="0" lang="en-IN" sz="1400" spc="-1" strike="noStrike">
                <a:solidFill>
                  <a:srgbClr val="000000"/>
                </a:solidFill>
                <a:uFill>
                  <a:solidFill>
                    <a:srgbClr val="ffffff"/>
                  </a:solidFill>
                </a:uFill>
                <a:latin typeface="Times New Roman"/>
                <a:ea typeface="DejaVu Sans"/>
              </a:rPr>
              <a:t>Notifications</a:t>
            </a:r>
            <a:endParaRPr b="0" lang="en-IN" sz="1400" spc="-1" strike="noStrike">
              <a:solidFill>
                <a:srgbClr val="000000"/>
              </a:solidFill>
              <a:uFill>
                <a:solidFill>
                  <a:srgbClr val="ffffff"/>
                </a:solidFill>
              </a:uFill>
              <a:latin typeface="Arial"/>
            </a:endParaRPr>
          </a:p>
        </p:txBody>
      </p:sp>
      <p:sp>
        <p:nvSpPr>
          <p:cNvPr id="285" name="Line 35"/>
          <p:cNvSpPr/>
          <p:nvPr/>
        </p:nvSpPr>
        <p:spPr>
          <a:xfrm>
            <a:off x="7902000" y="5515560"/>
            <a:ext cx="831240" cy="108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286" name="CustomShape 36"/>
          <p:cNvSpPr/>
          <p:nvPr/>
        </p:nvSpPr>
        <p:spPr>
          <a:xfrm>
            <a:off x="7826400" y="5184000"/>
            <a:ext cx="1461600" cy="33264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Times New Roman"/>
                <a:ea typeface="DejaVu Sans"/>
              </a:rPr>
              <a:t>Dog Handler</a:t>
            </a:r>
            <a:endParaRPr b="0" lang="en-IN" sz="1800" spc="-1" strike="noStrike">
              <a:solidFill>
                <a:srgbClr val="000000"/>
              </a:solidFill>
              <a:uFill>
                <a:solidFill>
                  <a:srgbClr val="ffffff"/>
                </a:solidFill>
              </a:uFill>
              <a:latin typeface="Arial"/>
            </a:endParaRPr>
          </a:p>
        </p:txBody>
      </p:sp>
      <p:sp>
        <p:nvSpPr>
          <p:cNvPr id="287" name="CustomShape 37"/>
          <p:cNvSpPr/>
          <p:nvPr/>
        </p:nvSpPr>
        <p:spPr>
          <a:xfrm>
            <a:off x="1141560" y="288000"/>
            <a:ext cx="3069360" cy="45432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u="sng">
                <a:solidFill>
                  <a:srgbClr val="000000"/>
                </a:solidFill>
                <a:uFill>
                  <a:solidFill>
                    <a:srgbClr val="ffffff"/>
                  </a:solidFill>
                </a:uFill>
                <a:latin typeface="Times New Roman"/>
                <a:ea typeface="DejaVu Sans"/>
              </a:rPr>
              <a:t>LEVEL 1: Trainer</a:t>
            </a:r>
            <a:endParaRPr b="0" lang="en-IN" sz="1800" spc="-1" strike="noStrike">
              <a:solidFill>
                <a:srgbClr val="000000"/>
              </a:solidFill>
              <a:uFill>
                <a:solidFill>
                  <a:srgbClr val="ffffff"/>
                </a:solidFill>
              </a:uFill>
              <a:latin typeface="Arial"/>
            </a:endParaRPr>
          </a:p>
        </p:txBody>
      </p:sp>
      <p:sp>
        <p:nvSpPr>
          <p:cNvPr id="288" name="CustomShape 38"/>
          <p:cNvSpPr/>
          <p:nvPr/>
        </p:nvSpPr>
        <p:spPr>
          <a:xfrm>
            <a:off x="4458240" y="3594960"/>
            <a:ext cx="904680" cy="58104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289" name="CustomShape 39"/>
          <p:cNvSpPr/>
          <p:nvPr/>
        </p:nvSpPr>
        <p:spPr>
          <a:xfrm>
            <a:off x="6047640" y="5688000"/>
            <a:ext cx="360" cy="72000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290" name="CustomShape 40"/>
          <p:cNvSpPr/>
          <p:nvPr/>
        </p:nvSpPr>
        <p:spPr>
          <a:xfrm>
            <a:off x="5290920" y="4608000"/>
            <a:ext cx="1522800" cy="432000"/>
          </a:xfrm>
          <a:prstGeom prst="ellipse">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500" spc="-1" strike="noStrike">
                <a:solidFill>
                  <a:srgbClr val="000000"/>
                </a:solidFill>
                <a:uFill>
                  <a:solidFill>
                    <a:srgbClr val="ffffff"/>
                  </a:solidFill>
                </a:uFill>
                <a:latin typeface="Times New Roman"/>
                <a:ea typeface="DejaVu Sans"/>
              </a:rPr>
              <a:t>Add/View/Update</a:t>
            </a:r>
            <a:endParaRPr b="0" lang="en-IN" sz="1800" spc="-1" strike="noStrike">
              <a:solidFill>
                <a:srgbClr val="000000"/>
              </a:solidFill>
              <a:uFill>
                <a:solidFill>
                  <a:srgbClr val="ffffff"/>
                </a:solidFill>
              </a:uFill>
              <a:latin typeface="Arial"/>
            </a:endParaRPr>
          </a:p>
        </p:txBody>
      </p:sp>
      <p:sp>
        <p:nvSpPr>
          <p:cNvPr id="291" name="CustomShape 41"/>
          <p:cNvSpPr/>
          <p:nvPr/>
        </p:nvSpPr>
        <p:spPr>
          <a:xfrm>
            <a:off x="5244840" y="4104000"/>
            <a:ext cx="1523160" cy="337680"/>
          </a:xfrm>
          <a:prstGeom prst="ellipse">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400" spc="-1" strike="noStrike">
                <a:solidFill>
                  <a:srgbClr val="000000"/>
                </a:solidFill>
                <a:uFill>
                  <a:solidFill>
                    <a:srgbClr val="ffffff"/>
                  </a:solidFill>
                </a:uFill>
                <a:latin typeface="Times New Roman"/>
                <a:ea typeface="DejaVu Sans"/>
              </a:rPr>
              <a:t>Purchase</a:t>
            </a:r>
            <a:endParaRPr b="0" lang="en-IN" sz="1800" spc="-1" strike="noStrike">
              <a:solidFill>
                <a:srgbClr val="000000"/>
              </a:solidFill>
              <a:uFill>
                <a:solidFill>
                  <a:srgbClr val="ffffff"/>
                </a:solidFill>
              </a:uFill>
              <a:latin typeface="Arial"/>
            </a:endParaRPr>
          </a:p>
        </p:txBody>
      </p:sp>
      <p:sp>
        <p:nvSpPr>
          <p:cNvPr id="292" name="CustomShape 42"/>
          <p:cNvSpPr/>
          <p:nvPr/>
        </p:nvSpPr>
        <p:spPr>
          <a:xfrm>
            <a:off x="7704000" y="4131360"/>
            <a:ext cx="198360" cy="332640"/>
          </a:xfrm>
          <a:prstGeom prst="rect">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sp>
      <p:sp>
        <p:nvSpPr>
          <p:cNvPr id="293" name="Line 43"/>
          <p:cNvSpPr/>
          <p:nvPr/>
        </p:nvSpPr>
        <p:spPr>
          <a:xfrm>
            <a:off x="7919280" y="4435920"/>
            <a:ext cx="864720" cy="144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294" name="Line 44"/>
          <p:cNvSpPr/>
          <p:nvPr/>
        </p:nvSpPr>
        <p:spPr>
          <a:xfrm>
            <a:off x="7902360" y="4635360"/>
            <a:ext cx="864720" cy="108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295" name="CustomShape 45"/>
          <p:cNvSpPr/>
          <p:nvPr/>
        </p:nvSpPr>
        <p:spPr>
          <a:xfrm>
            <a:off x="7871040" y="4133160"/>
            <a:ext cx="912960" cy="3319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600" spc="-1" strike="noStrike">
                <a:solidFill>
                  <a:srgbClr val="000000"/>
                </a:solidFill>
                <a:uFill>
                  <a:solidFill>
                    <a:srgbClr val="ffffff"/>
                  </a:solidFill>
                </a:uFill>
                <a:latin typeface="Times New Roman"/>
                <a:ea typeface="DejaVu Sans"/>
              </a:rPr>
              <a:t>Purchase</a:t>
            </a:r>
            <a:endParaRPr b="0" lang="en-IN" sz="1800" spc="-1" strike="noStrike">
              <a:solidFill>
                <a:srgbClr val="000000"/>
              </a:solidFill>
              <a:uFill>
                <a:solidFill>
                  <a:srgbClr val="ffffff"/>
                </a:solidFill>
              </a:uFill>
              <a:latin typeface="Arial"/>
            </a:endParaRPr>
          </a:p>
        </p:txBody>
      </p:sp>
      <p:sp>
        <p:nvSpPr>
          <p:cNvPr id="296" name="CustomShape 46"/>
          <p:cNvSpPr/>
          <p:nvPr/>
        </p:nvSpPr>
        <p:spPr>
          <a:xfrm>
            <a:off x="1797480" y="3384000"/>
            <a:ext cx="253440" cy="828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297" name="CustomShape 47"/>
          <p:cNvSpPr/>
          <p:nvPr/>
        </p:nvSpPr>
        <p:spPr>
          <a:xfrm>
            <a:off x="5205600" y="3479040"/>
            <a:ext cx="1419840" cy="464040"/>
          </a:xfrm>
          <a:prstGeom prst="ellipse">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300" spc="-1" strike="noStrike">
                <a:solidFill>
                  <a:srgbClr val="000000"/>
                </a:solidFill>
                <a:uFill>
                  <a:solidFill>
                    <a:srgbClr val="ffffff"/>
                  </a:solidFill>
                </a:uFill>
                <a:latin typeface="Times New Roman"/>
                <a:ea typeface="DejaVu Sans"/>
              </a:rPr>
              <a:t>Image/Video Upload </a:t>
            </a:r>
            <a:endParaRPr b="0" lang="en-IN" sz="1800" spc="-1" strike="noStrike">
              <a:solidFill>
                <a:srgbClr val="000000"/>
              </a:solidFill>
              <a:uFill>
                <a:solidFill>
                  <a:srgbClr val="ffffff"/>
                </a:solidFill>
              </a:uFill>
              <a:latin typeface="Arial"/>
            </a:endParaRPr>
          </a:p>
        </p:txBody>
      </p:sp>
      <p:sp>
        <p:nvSpPr>
          <p:cNvPr id="298" name="CustomShape 48"/>
          <p:cNvSpPr/>
          <p:nvPr/>
        </p:nvSpPr>
        <p:spPr>
          <a:xfrm>
            <a:off x="7757280" y="3626280"/>
            <a:ext cx="197640" cy="332640"/>
          </a:xfrm>
          <a:prstGeom prst="rect">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sp>
      <p:sp>
        <p:nvSpPr>
          <p:cNvPr id="299" name="Line 49"/>
          <p:cNvSpPr/>
          <p:nvPr/>
        </p:nvSpPr>
        <p:spPr>
          <a:xfrm>
            <a:off x="7884000" y="3624840"/>
            <a:ext cx="864720" cy="144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300" name="Line 50"/>
          <p:cNvSpPr/>
          <p:nvPr/>
        </p:nvSpPr>
        <p:spPr>
          <a:xfrm>
            <a:off x="7956000" y="3963960"/>
            <a:ext cx="864720" cy="144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301" name="CustomShape 51"/>
          <p:cNvSpPr/>
          <p:nvPr/>
        </p:nvSpPr>
        <p:spPr>
          <a:xfrm>
            <a:off x="7928640" y="3587760"/>
            <a:ext cx="853560" cy="3628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uFill>
                  <a:solidFill>
                    <a:srgbClr val="ffffff"/>
                  </a:solidFill>
                </a:uFill>
                <a:latin typeface="Times New Roman"/>
                <a:ea typeface="DejaVu Sans"/>
              </a:rPr>
              <a:t>Upload</a:t>
            </a:r>
            <a:endParaRPr b="0" lang="en-IN" sz="1800" spc="-1" strike="noStrike">
              <a:solidFill>
                <a:srgbClr val="000000"/>
              </a:solidFill>
              <a:uFill>
                <a:solidFill>
                  <a:srgbClr val="ffffff"/>
                </a:solidFill>
              </a:uFill>
              <a:latin typeface="Arial"/>
            </a:endParaRPr>
          </a:p>
        </p:txBody>
      </p:sp>
      <p:sp>
        <p:nvSpPr>
          <p:cNvPr id="302" name="CustomShape 52"/>
          <p:cNvSpPr/>
          <p:nvPr/>
        </p:nvSpPr>
        <p:spPr>
          <a:xfrm flipV="1">
            <a:off x="4379400" y="1966320"/>
            <a:ext cx="839520" cy="127152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303" name="CustomShape 53"/>
          <p:cNvSpPr/>
          <p:nvPr/>
        </p:nvSpPr>
        <p:spPr>
          <a:xfrm>
            <a:off x="7828560" y="2592000"/>
            <a:ext cx="198360" cy="329760"/>
          </a:xfrm>
          <a:prstGeom prst="rect">
            <a:avLst/>
          </a:prstGeom>
          <a:ln>
            <a:solidFill>
              <a:srgbClr val="3465a4"/>
            </a:solidFill>
            <a:round/>
          </a:ln>
        </p:spPr>
        <p:style>
          <a:lnRef idx="2">
            <a:schemeClr val="dk1"/>
          </a:lnRef>
          <a:fillRef idx="1">
            <a:schemeClr val="lt1"/>
          </a:fillRef>
          <a:effectRef idx="0">
            <a:schemeClr val="dk1"/>
          </a:effectRef>
          <a:fontRef idx="minor"/>
        </p:style>
      </p:sp>
      <p:sp>
        <p:nvSpPr>
          <p:cNvPr id="304" name="Line 54"/>
          <p:cNvSpPr/>
          <p:nvPr/>
        </p:nvSpPr>
        <p:spPr>
          <a:xfrm>
            <a:off x="8028000" y="2593080"/>
            <a:ext cx="936000" cy="108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305" name="Line 55"/>
          <p:cNvSpPr/>
          <p:nvPr/>
        </p:nvSpPr>
        <p:spPr>
          <a:xfrm>
            <a:off x="8028000" y="2921400"/>
            <a:ext cx="936000" cy="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306" name="CustomShape 56"/>
          <p:cNvSpPr/>
          <p:nvPr/>
        </p:nvSpPr>
        <p:spPr>
          <a:xfrm>
            <a:off x="8100000" y="2594160"/>
            <a:ext cx="1746720" cy="3013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400" spc="-1" strike="noStrike">
                <a:solidFill>
                  <a:srgbClr val="000000"/>
                </a:solidFill>
                <a:uFill>
                  <a:solidFill>
                    <a:srgbClr val="ffffff"/>
                  </a:solidFill>
                </a:uFill>
                <a:latin typeface="Times New Roman"/>
                <a:ea typeface="DejaVu Sans"/>
              </a:rPr>
              <a:t>Product</a:t>
            </a:r>
            <a:endParaRPr b="0" lang="en-IN" sz="1800" spc="-1" strike="noStrike">
              <a:solidFill>
                <a:srgbClr val="000000"/>
              </a:solidFill>
              <a:uFill>
                <a:solidFill>
                  <a:srgbClr val="ffffff"/>
                </a:solidFill>
              </a:uFill>
              <a:latin typeface="Arial"/>
            </a:endParaRPr>
          </a:p>
        </p:txBody>
      </p:sp>
      <p:sp>
        <p:nvSpPr>
          <p:cNvPr id="307" name="CustomShape 57"/>
          <p:cNvSpPr/>
          <p:nvPr/>
        </p:nvSpPr>
        <p:spPr>
          <a:xfrm flipH="1" flipV="1">
            <a:off x="6551640" y="3816000"/>
            <a:ext cx="1194840" cy="21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308" name="CustomShape 58"/>
          <p:cNvSpPr/>
          <p:nvPr/>
        </p:nvSpPr>
        <p:spPr>
          <a:xfrm>
            <a:off x="5220000" y="2302920"/>
            <a:ext cx="1476000" cy="360000"/>
          </a:xfrm>
          <a:prstGeom prst="ellipse">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600" spc="-1" strike="noStrike">
                <a:solidFill>
                  <a:srgbClr val="000000"/>
                </a:solidFill>
                <a:uFill>
                  <a:solidFill>
                    <a:srgbClr val="ffffff"/>
                  </a:solidFill>
                </a:uFill>
                <a:latin typeface="Times New Roman"/>
                <a:ea typeface="DejaVu Sans"/>
              </a:rPr>
              <a:t> </a:t>
            </a:r>
            <a:r>
              <a:rPr b="1" lang="en-IN" sz="1600" spc="-1" strike="noStrike">
                <a:solidFill>
                  <a:srgbClr val="000000"/>
                </a:solidFill>
                <a:uFill>
                  <a:solidFill>
                    <a:srgbClr val="ffffff"/>
                  </a:solidFill>
                </a:uFill>
                <a:latin typeface="Times New Roman"/>
                <a:ea typeface="DejaVu Sans"/>
              </a:rPr>
              <a:t>View</a:t>
            </a:r>
            <a:endParaRPr b="0" lang="en-IN" sz="1800" spc="-1" strike="noStrike">
              <a:solidFill>
                <a:srgbClr val="000000"/>
              </a:solidFill>
              <a:uFill>
                <a:solidFill>
                  <a:srgbClr val="ffffff"/>
                </a:solidFill>
              </a:uFill>
              <a:latin typeface="Arial"/>
            </a:endParaRPr>
          </a:p>
        </p:txBody>
      </p:sp>
      <p:sp>
        <p:nvSpPr>
          <p:cNvPr id="309" name="CustomShape 59"/>
          <p:cNvSpPr/>
          <p:nvPr/>
        </p:nvSpPr>
        <p:spPr>
          <a:xfrm flipH="1">
            <a:off x="6668640" y="1367640"/>
            <a:ext cx="997200" cy="3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310" name="CustomShape 60"/>
          <p:cNvSpPr/>
          <p:nvPr/>
        </p:nvSpPr>
        <p:spPr>
          <a:xfrm flipH="1">
            <a:off x="6730560" y="1943640"/>
            <a:ext cx="1071000" cy="3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311" name="CustomShape 61"/>
          <p:cNvSpPr/>
          <p:nvPr/>
        </p:nvSpPr>
        <p:spPr>
          <a:xfrm flipV="1">
            <a:off x="6625440" y="3671640"/>
            <a:ext cx="1104840" cy="3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312" name="CustomShape 62"/>
          <p:cNvSpPr/>
          <p:nvPr/>
        </p:nvSpPr>
        <p:spPr>
          <a:xfrm flipH="1" rot="426600">
            <a:off x="6621840" y="2305800"/>
            <a:ext cx="1197360" cy="669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313" name="CustomShape 63"/>
          <p:cNvSpPr/>
          <p:nvPr/>
        </p:nvSpPr>
        <p:spPr>
          <a:xfrm>
            <a:off x="6552000" y="3169080"/>
            <a:ext cx="1254960" cy="14292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314" name="CustomShape 64"/>
          <p:cNvSpPr/>
          <p:nvPr/>
        </p:nvSpPr>
        <p:spPr>
          <a:xfrm flipH="1" flipV="1">
            <a:off x="6680160" y="2520000"/>
            <a:ext cx="1148400" cy="14400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315" name="CustomShape 65"/>
          <p:cNvSpPr/>
          <p:nvPr/>
        </p:nvSpPr>
        <p:spPr>
          <a:xfrm>
            <a:off x="6768000" y="4248000"/>
            <a:ext cx="922680" cy="792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316" name="CustomShape 66"/>
          <p:cNvSpPr/>
          <p:nvPr/>
        </p:nvSpPr>
        <p:spPr>
          <a:xfrm>
            <a:off x="6624000" y="4980960"/>
            <a:ext cx="1080000" cy="27504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317" name="CustomShape 67"/>
          <p:cNvSpPr/>
          <p:nvPr/>
        </p:nvSpPr>
        <p:spPr>
          <a:xfrm flipH="1" flipV="1">
            <a:off x="6822360" y="4823640"/>
            <a:ext cx="1080000" cy="3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318" name="CustomShape 68"/>
          <p:cNvSpPr/>
          <p:nvPr/>
        </p:nvSpPr>
        <p:spPr>
          <a:xfrm flipH="1" flipV="1">
            <a:off x="6408000" y="5040000"/>
            <a:ext cx="1296000" cy="43200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319" name="CustomShape 69"/>
          <p:cNvSpPr/>
          <p:nvPr/>
        </p:nvSpPr>
        <p:spPr>
          <a:xfrm>
            <a:off x="2699280" y="3672000"/>
            <a:ext cx="360" cy="50292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320" name="CustomShape 70"/>
          <p:cNvSpPr/>
          <p:nvPr/>
        </p:nvSpPr>
        <p:spPr>
          <a:xfrm>
            <a:off x="7704000" y="6363360"/>
            <a:ext cx="216000" cy="332640"/>
          </a:xfrm>
          <a:prstGeom prst="rect">
            <a:avLst/>
          </a:prstGeom>
          <a:ln>
            <a:solidFill>
              <a:srgbClr val="3465a4"/>
            </a:solidFill>
            <a:round/>
          </a:ln>
        </p:spPr>
        <p:style>
          <a:lnRef idx="2">
            <a:schemeClr val="dk1"/>
          </a:lnRef>
          <a:fillRef idx="1">
            <a:schemeClr val="lt1"/>
          </a:fillRef>
          <a:effectRef idx="0">
            <a:schemeClr val="dk1"/>
          </a:effectRef>
          <a:fontRef idx="minor"/>
        </p:style>
      </p:sp>
      <p:sp>
        <p:nvSpPr>
          <p:cNvPr id="321" name="Line 71"/>
          <p:cNvSpPr/>
          <p:nvPr/>
        </p:nvSpPr>
        <p:spPr>
          <a:xfrm>
            <a:off x="7920000" y="6363360"/>
            <a:ext cx="831600" cy="144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322" name="Line 72"/>
          <p:cNvSpPr/>
          <p:nvPr/>
        </p:nvSpPr>
        <p:spPr>
          <a:xfrm>
            <a:off x="7920000" y="6694560"/>
            <a:ext cx="831240" cy="144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323" name="CustomShape 73"/>
          <p:cNvSpPr/>
          <p:nvPr/>
        </p:nvSpPr>
        <p:spPr>
          <a:xfrm>
            <a:off x="7826400" y="5760720"/>
            <a:ext cx="1245600" cy="33192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Times New Roman"/>
                <a:ea typeface="DejaVu Sans"/>
              </a:rPr>
              <a:t>Time Table</a:t>
            </a:r>
            <a:endParaRPr b="0" lang="en-IN" sz="1800" spc="-1" strike="noStrike">
              <a:solidFill>
                <a:srgbClr val="000000"/>
              </a:solidFill>
              <a:uFill>
                <a:solidFill>
                  <a:srgbClr val="ffffff"/>
                </a:solidFill>
              </a:uFill>
              <a:latin typeface="Arial"/>
            </a:endParaRPr>
          </a:p>
        </p:txBody>
      </p:sp>
      <p:sp>
        <p:nvSpPr>
          <p:cNvPr id="324" name="CustomShape 74"/>
          <p:cNvSpPr/>
          <p:nvPr/>
        </p:nvSpPr>
        <p:spPr>
          <a:xfrm>
            <a:off x="6192000" y="5688000"/>
            <a:ext cx="1512000" cy="79200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325" name="CustomShape 75"/>
          <p:cNvSpPr/>
          <p:nvPr/>
        </p:nvSpPr>
        <p:spPr>
          <a:xfrm rot="21535200">
            <a:off x="6588000" y="823320"/>
            <a:ext cx="1144800" cy="424080"/>
          </a:xfrm>
          <a:prstGeom prst="rect">
            <a:avLst/>
          </a:prstGeom>
          <a:noFill/>
          <a:ln>
            <a:noFill/>
          </a:ln>
        </p:spPr>
        <p:style>
          <a:lnRef idx="0"/>
          <a:fillRef idx="0"/>
          <a:effectRef idx="0"/>
          <a:fontRef idx="minor"/>
        </p:style>
        <p:txBody>
          <a:bodyPr lIns="90000" rIns="90000" tIns="45000" bIns="45000"/>
          <a:p>
            <a:pPr>
              <a:lnSpc>
                <a:spcPct val="100000"/>
              </a:lnSpc>
            </a:pPr>
            <a:r>
              <a:rPr b="1" lang="en-IN" sz="1100" spc="-1" strike="noStrike">
                <a:solidFill>
                  <a:srgbClr val="000000"/>
                </a:solidFill>
                <a:uFill>
                  <a:solidFill>
                    <a:srgbClr val="ffffff"/>
                  </a:solidFill>
                </a:uFill>
                <a:latin typeface="Tw Cen MT"/>
                <a:ea typeface="DejaVu Sans"/>
              </a:rPr>
              <a:t>Approval/</a:t>
            </a:r>
            <a:endParaRPr b="0" lang="en-IN" sz="1800" spc="-1" strike="noStrike">
              <a:solidFill>
                <a:srgbClr val="000000"/>
              </a:solidFill>
              <a:uFill>
                <a:solidFill>
                  <a:srgbClr val="ffffff"/>
                </a:solidFill>
              </a:uFill>
              <a:latin typeface="Arial"/>
            </a:endParaRPr>
          </a:p>
          <a:p>
            <a:pPr>
              <a:lnSpc>
                <a:spcPct val="100000"/>
              </a:lnSpc>
            </a:pPr>
            <a:r>
              <a:rPr b="1" lang="en-IN" sz="1100" spc="-1" strike="noStrike">
                <a:solidFill>
                  <a:srgbClr val="000000"/>
                </a:solidFill>
                <a:uFill>
                  <a:solidFill>
                    <a:srgbClr val="ffffff"/>
                  </a:solidFill>
                </a:uFill>
                <a:latin typeface="Tw Cen MT"/>
                <a:ea typeface="DejaVu Sans"/>
              </a:rPr>
              <a:t>Disaproval</a:t>
            </a:r>
            <a:endParaRPr b="0" lang="en-IN" sz="1800" spc="-1" strike="noStrike">
              <a:solidFill>
                <a:srgbClr val="000000"/>
              </a:solidFill>
              <a:uFill>
                <a:solidFill>
                  <a:srgbClr val="ffffff"/>
                </a:solidFill>
              </a:uFill>
              <a:latin typeface="Arial"/>
            </a:endParaRPr>
          </a:p>
        </p:txBody>
      </p:sp>
      <p:sp>
        <p:nvSpPr>
          <p:cNvPr id="326" name="CustomShape 76"/>
          <p:cNvSpPr/>
          <p:nvPr/>
        </p:nvSpPr>
        <p:spPr>
          <a:xfrm rot="21575400">
            <a:off x="6585120" y="1306080"/>
            <a:ext cx="1357920" cy="27180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0000"/>
                </a:solidFill>
                <a:uFill>
                  <a:solidFill>
                    <a:srgbClr val="ffffff"/>
                  </a:solidFill>
                </a:uFill>
                <a:latin typeface="Tw Cen MT"/>
                <a:ea typeface="DejaVu Sans"/>
              </a:rPr>
              <a:t>View details</a:t>
            </a:r>
            <a:endParaRPr b="0" lang="en-IN" sz="1800" spc="-1" strike="noStrike">
              <a:solidFill>
                <a:srgbClr val="000000"/>
              </a:solidFill>
              <a:uFill>
                <a:solidFill>
                  <a:srgbClr val="ffffff"/>
                </a:solidFill>
              </a:uFill>
              <a:latin typeface="Arial"/>
            </a:endParaRPr>
          </a:p>
        </p:txBody>
      </p:sp>
      <p:sp>
        <p:nvSpPr>
          <p:cNvPr id="327" name="CustomShape 77"/>
          <p:cNvSpPr/>
          <p:nvPr/>
        </p:nvSpPr>
        <p:spPr>
          <a:xfrm>
            <a:off x="7704000" y="4635360"/>
            <a:ext cx="198360" cy="332640"/>
          </a:xfrm>
          <a:prstGeom prst="rect">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sp>
      <p:sp>
        <p:nvSpPr>
          <p:cNvPr id="328" name="Line 78"/>
          <p:cNvSpPr/>
          <p:nvPr/>
        </p:nvSpPr>
        <p:spPr>
          <a:xfrm>
            <a:off x="7902360" y="4131360"/>
            <a:ext cx="864360" cy="180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329" name="Line 79"/>
          <p:cNvSpPr/>
          <p:nvPr/>
        </p:nvSpPr>
        <p:spPr>
          <a:xfrm>
            <a:off x="7919640" y="4966920"/>
            <a:ext cx="864360" cy="108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330" name="CustomShape 80"/>
          <p:cNvSpPr/>
          <p:nvPr/>
        </p:nvSpPr>
        <p:spPr>
          <a:xfrm flipH="1">
            <a:off x="7991640" y="5776560"/>
            <a:ext cx="909720" cy="317520"/>
          </a:xfrm>
          <a:prstGeom prst="rect">
            <a:avLst/>
          </a:prstGeom>
          <a:noFill/>
          <a:ln>
            <a:noFill/>
          </a:ln>
        </p:spPr>
        <p:style>
          <a:lnRef idx="0"/>
          <a:fillRef idx="0"/>
          <a:effectRef idx="0"/>
          <a:fontRef idx="minor"/>
        </p:style>
      </p:sp>
      <p:sp>
        <p:nvSpPr>
          <p:cNvPr id="331" name="CustomShape 81"/>
          <p:cNvSpPr/>
          <p:nvPr/>
        </p:nvSpPr>
        <p:spPr>
          <a:xfrm flipV="1">
            <a:off x="6480000" y="4634640"/>
            <a:ext cx="1224000" cy="3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332" name="CustomShape 82"/>
          <p:cNvSpPr/>
          <p:nvPr/>
        </p:nvSpPr>
        <p:spPr>
          <a:xfrm>
            <a:off x="2052000" y="3165840"/>
            <a:ext cx="1179360" cy="505080"/>
          </a:xfrm>
          <a:prstGeom prst="ellipse">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400" spc="-1" strike="noStrike">
                <a:solidFill>
                  <a:srgbClr val="000000"/>
                </a:solidFill>
                <a:uFill>
                  <a:solidFill>
                    <a:srgbClr val="ffffff"/>
                  </a:solidFill>
                </a:uFill>
                <a:latin typeface="Times New Roman"/>
                <a:ea typeface="DejaVu Sans"/>
              </a:rPr>
              <a:t>Register</a:t>
            </a:r>
            <a:endParaRPr b="0" lang="en-IN" sz="1800" spc="-1" strike="noStrike">
              <a:solidFill>
                <a:srgbClr val="000000"/>
              </a:solidFill>
              <a:uFill>
                <a:solidFill>
                  <a:srgbClr val="ffffff"/>
                </a:solidFill>
              </a:uFill>
              <a:latin typeface="Arial"/>
            </a:endParaRPr>
          </a:p>
        </p:txBody>
      </p:sp>
      <p:sp>
        <p:nvSpPr>
          <p:cNvPr id="333" name="CustomShape 83"/>
          <p:cNvSpPr/>
          <p:nvPr/>
        </p:nvSpPr>
        <p:spPr>
          <a:xfrm>
            <a:off x="3232440" y="3384000"/>
            <a:ext cx="186480" cy="3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334" name="CustomShape 84"/>
          <p:cNvSpPr/>
          <p:nvPr/>
        </p:nvSpPr>
        <p:spPr>
          <a:xfrm>
            <a:off x="2700000" y="2054520"/>
            <a:ext cx="264600" cy="320400"/>
          </a:xfrm>
          <a:prstGeom prst="rect">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sp>
      <p:sp>
        <p:nvSpPr>
          <p:cNvPr id="335" name="Line 85"/>
          <p:cNvSpPr/>
          <p:nvPr/>
        </p:nvSpPr>
        <p:spPr>
          <a:xfrm>
            <a:off x="2965680" y="2053440"/>
            <a:ext cx="886320" cy="36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336" name="Line 86"/>
          <p:cNvSpPr/>
          <p:nvPr/>
        </p:nvSpPr>
        <p:spPr>
          <a:xfrm>
            <a:off x="2965680" y="4462920"/>
            <a:ext cx="1030320" cy="108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337" name="Line 87"/>
          <p:cNvSpPr/>
          <p:nvPr/>
        </p:nvSpPr>
        <p:spPr>
          <a:xfrm>
            <a:off x="2965680" y="2376000"/>
            <a:ext cx="886320" cy="36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338" name="CustomShape 88"/>
          <p:cNvSpPr/>
          <p:nvPr/>
        </p:nvSpPr>
        <p:spPr>
          <a:xfrm>
            <a:off x="2778480" y="1998000"/>
            <a:ext cx="1661400" cy="33192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Login</a:t>
            </a:r>
            <a:endParaRPr b="0" lang="en-IN" sz="1800" spc="-1" strike="noStrike">
              <a:solidFill>
                <a:srgbClr val="000000"/>
              </a:solidFill>
              <a:uFill>
                <a:solidFill>
                  <a:srgbClr val="ffffff"/>
                </a:solidFill>
              </a:uFill>
              <a:latin typeface="Arial"/>
            </a:endParaRPr>
          </a:p>
        </p:txBody>
      </p:sp>
      <p:sp>
        <p:nvSpPr>
          <p:cNvPr id="339" name="CustomShape 89"/>
          <p:cNvSpPr/>
          <p:nvPr/>
        </p:nvSpPr>
        <p:spPr>
          <a:xfrm flipV="1">
            <a:off x="2412000" y="2360160"/>
            <a:ext cx="365400" cy="80352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340" name="CustomShape 90"/>
          <p:cNvSpPr/>
          <p:nvPr/>
        </p:nvSpPr>
        <p:spPr>
          <a:xfrm rot="21517800">
            <a:off x="4349880" y="3596760"/>
            <a:ext cx="1108800" cy="10965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341" name="CustomShape 91"/>
          <p:cNvSpPr/>
          <p:nvPr/>
        </p:nvSpPr>
        <p:spPr>
          <a:xfrm flipH="1" flipV="1" rot="12487200">
            <a:off x="3322800" y="2507400"/>
            <a:ext cx="691560" cy="52452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342" name="CustomShape 92"/>
          <p:cNvSpPr/>
          <p:nvPr/>
        </p:nvSpPr>
        <p:spPr>
          <a:xfrm>
            <a:off x="7968600" y="4635360"/>
            <a:ext cx="527400" cy="3315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600" spc="-1" strike="noStrike">
                <a:solidFill>
                  <a:srgbClr val="000000"/>
                </a:solidFill>
                <a:uFill>
                  <a:solidFill>
                    <a:srgbClr val="ffffff"/>
                  </a:solidFill>
                </a:uFill>
                <a:latin typeface="Times New Roman"/>
                <a:ea typeface="DejaVu Sans"/>
              </a:rPr>
              <a:t>Cart</a:t>
            </a:r>
            <a:endParaRPr b="0" lang="en-IN" sz="1800" spc="-1" strike="noStrike">
              <a:solidFill>
                <a:srgbClr val="000000"/>
              </a:solidFill>
              <a:uFill>
                <a:solidFill>
                  <a:srgbClr val="ffffff"/>
                </a:solidFill>
              </a:uFill>
              <a:latin typeface="Arial"/>
            </a:endParaRPr>
          </a:p>
        </p:txBody>
      </p:sp>
      <p:sp>
        <p:nvSpPr>
          <p:cNvPr id="343" name="CustomShape 93"/>
          <p:cNvSpPr/>
          <p:nvPr/>
        </p:nvSpPr>
        <p:spPr>
          <a:xfrm>
            <a:off x="7704000" y="5760000"/>
            <a:ext cx="198000" cy="332640"/>
          </a:xfrm>
          <a:prstGeom prst="rect">
            <a:avLst/>
          </a:prstGeom>
          <a:ln>
            <a:solidFill>
              <a:srgbClr val="3465a4"/>
            </a:solidFill>
            <a:round/>
          </a:ln>
        </p:spPr>
        <p:style>
          <a:lnRef idx="2">
            <a:schemeClr val="dk1"/>
          </a:lnRef>
          <a:fillRef idx="1">
            <a:schemeClr val="lt1"/>
          </a:fillRef>
          <a:effectRef idx="0">
            <a:schemeClr val="dk1"/>
          </a:effectRef>
          <a:fontRef idx="minor"/>
        </p:style>
      </p:sp>
      <p:sp>
        <p:nvSpPr>
          <p:cNvPr id="344" name="Line 94"/>
          <p:cNvSpPr/>
          <p:nvPr/>
        </p:nvSpPr>
        <p:spPr>
          <a:xfrm>
            <a:off x="7902000" y="5760000"/>
            <a:ext cx="954000" cy="36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345" name="Line 95"/>
          <p:cNvSpPr/>
          <p:nvPr/>
        </p:nvSpPr>
        <p:spPr>
          <a:xfrm>
            <a:off x="7902000" y="6092640"/>
            <a:ext cx="1046160" cy="144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346" name="CustomShape 96"/>
          <p:cNvSpPr/>
          <p:nvPr/>
        </p:nvSpPr>
        <p:spPr>
          <a:xfrm>
            <a:off x="5400000" y="5326920"/>
            <a:ext cx="1179360" cy="361080"/>
          </a:xfrm>
          <a:prstGeom prst="ellipse">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400" spc="-1" strike="noStrike">
                <a:solidFill>
                  <a:srgbClr val="000000"/>
                </a:solidFill>
                <a:uFill>
                  <a:solidFill>
                    <a:srgbClr val="ffffff"/>
                  </a:solidFill>
                </a:uFill>
                <a:latin typeface="Times New Roman"/>
                <a:ea typeface="DejaVu Sans"/>
              </a:rPr>
              <a:t>Add</a:t>
            </a:r>
            <a:endParaRPr b="0" lang="en-IN" sz="1800" spc="-1" strike="noStrike">
              <a:solidFill>
                <a:srgbClr val="000000"/>
              </a:solidFill>
              <a:uFill>
                <a:solidFill>
                  <a:srgbClr val="ffffff"/>
                </a:solidFill>
              </a:uFill>
              <a:latin typeface="Arial"/>
            </a:endParaRPr>
          </a:p>
        </p:txBody>
      </p:sp>
      <p:sp>
        <p:nvSpPr>
          <p:cNvPr id="347" name="CustomShape 97"/>
          <p:cNvSpPr/>
          <p:nvPr/>
        </p:nvSpPr>
        <p:spPr>
          <a:xfrm>
            <a:off x="4212000" y="3672000"/>
            <a:ext cx="1260000" cy="180000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348" name="CustomShape 98"/>
          <p:cNvSpPr/>
          <p:nvPr/>
        </p:nvSpPr>
        <p:spPr>
          <a:xfrm>
            <a:off x="6579360" y="5544000"/>
            <a:ext cx="1116000" cy="36000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349" name="TextShape 99"/>
          <p:cNvSpPr txBox="1"/>
          <p:nvPr/>
        </p:nvSpPr>
        <p:spPr>
          <a:xfrm>
            <a:off x="7840800" y="6393600"/>
            <a:ext cx="910800" cy="300960"/>
          </a:xfrm>
          <a:prstGeom prst="rect">
            <a:avLst/>
          </a:prstGeom>
          <a:noFill/>
          <a:ln>
            <a:noFill/>
          </a:ln>
        </p:spPr>
        <p:txBody>
          <a:bodyPr lIns="90000" rIns="90000" tIns="45000" bIns="45000"/>
          <a:p>
            <a:pPr>
              <a:lnSpc>
                <a:spcPct val="100000"/>
              </a:lnSpc>
            </a:pPr>
            <a:r>
              <a:rPr b="0" lang="en-IN" sz="1500" spc="-1" strike="noStrike">
                <a:solidFill>
                  <a:srgbClr val="000000"/>
                </a:solidFill>
                <a:uFill>
                  <a:solidFill>
                    <a:srgbClr val="ffffff"/>
                  </a:solidFill>
                </a:uFill>
                <a:latin typeface="Times New Roman"/>
                <a:ea typeface="DejaVu Sans"/>
              </a:rPr>
              <a:t>Feedback</a:t>
            </a:r>
            <a:endParaRPr b="0" lang="en-IN" sz="1800" spc="-1" strike="noStrike">
              <a:solidFill>
                <a:srgbClr val="000000"/>
              </a:solidFill>
              <a:uFill>
                <a:solidFill>
                  <a:srgbClr val="ffffff"/>
                </a:solidFill>
              </a:uFill>
              <a:latin typeface="Arial"/>
            </a:endParaRPr>
          </a:p>
        </p:txBody>
      </p:sp>
      <p:sp>
        <p:nvSpPr>
          <p:cNvPr id="350" name="CustomShape 100"/>
          <p:cNvSpPr/>
          <p:nvPr/>
        </p:nvSpPr>
        <p:spPr>
          <a:xfrm>
            <a:off x="5755680" y="6408360"/>
            <a:ext cx="198000" cy="332640"/>
          </a:xfrm>
          <a:prstGeom prst="rect">
            <a:avLst/>
          </a:prstGeom>
          <a:ln>
            <a:solidFill>
              <a:srgbClr val="3465a4"/>
            </a:solidFill>
            <a:round/>
          </a:ln>
        </p:spPr>
        <p:style>
          <a:lnRef idx="2">
            <a:schemeClr val="dk1"/>
          </a:lnRef>
          <a:fillRef idx="1">
            <a:schemeClr val="lt1"/>
          </a:fillRef>
          <a:effectRef idx="0">
            <a:schemeClr val="dk1"/>
          </a:effectRef>
          <a:fontRef idx="minor"/>
        </p:style>
      </p:sp>
      <p:sp>
        <p:nvSpPr>
          <p:cNvPr id="351" name="Line 101"/>
          <p:cNvSpPr/>
          <p:nvPr/>
        </p:nvSpPr>
        <p:spPr>
          <a:xfrm>
            <a:off x="5953680" y="6408000"/>
            <a:ext cx="886320" cy="36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352" name="Line 102"/>
          <p:cNvSpPr/>
          <p:nvPr/>
        </p:nvSpPr>
        <p:spPr>
          <a:xfrm>
            <a:off x="5953680" y="6740640"/>
            <a:ext cx="886320" cy="36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353" name="CustomShape 103"/>
          <p:cNvSpPr/>
          <p:nvPr/>
        </p:nvSpPr>
        <p:spPr>
          <a:xfrm>
            <a:off x="2796840" y="4132080"/>
            <a:ext cx="1661400" cy="33192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Registratio</a:t>
            </a:r>
            <a:r>
              <a:rPr b="0" lang="en-IN" sz="1600" spc="-1" strike="noStrike">
                <a:solidFill>
                  <a:srgbClr val="000000"/>
                </a:solidFill>
                <a:uFill>
                  <a:solidFill>
                    <a:srgbClr val="ffffff"/>
                  </a:solidFill>
                </a:uFill>
                <a:latin typeface="Times New Roman"/>
                <a:ea typeface="DejaVu Sans"/>
              </a:rPr>
              <a:t>n</a:t>
            </a:r>
            <a:endParaRPr b="0" lang="en-IN"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
          <p:cNvSpPr/>
          <p:nvPr/>
        </p:nvSpPr>
        <p:spPr>
          <a:xfrm>
            <a:off x="811800" y="1308240"/>
            <a:ext cx="3572280" cy="305640"/>
          </a:xfrm>
          <a:prstGeom prst="rect">
            <a:avLst/>
          </a:prstGeom>
          <a:noFill/>
          <a:ln>
            <a:noFill/>
          </a:ln>
        </p:spPr>
        <p:style>
          <a:lnRef idx="0"/>
          <a:fillRef idx="0"/>
          <a:effectRef idx="0"/>
          <a:fontRef idx="minor"/>
        </p:style>
      </p:sp>
      <p:sp>
        <p:nvSpPr>
          <p:cNvPr id="355" name="CustomShape 2"/>
          <p:cNvSpPr/>
          <p:nvPr/>
        </p:nvSpPr>
        <p:spPr>
          <a:xfrm>
            <a:off x="792000" y="3256920"/>
            <a:ext cx="1004400" cy="358920"/>
          </a:xfrm>
          <a:prstGeom prst="rect">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600" spc="-1" strike="noStrike">
                <a:solidFill>
                  <a:srgbClr val="000000"/>
                </a:solidFill>
                <a:uFill>
                  <a:solidFill>
                    <a:srgbClr val="ffffff"/>
                  </a:solidFill>
                </a:uFill>
                <a:latin typeface="Times New Roman"/>
                <a:ea typeface="DejaVu Sans"/>
              </a:rPr>
              <a:t>B</a:t>
            </a:r>
            <a:r>
              <a:rPr b="1" lang="en-IN" sz="1600" spc="-1" strike="noStrike">
                <a:solidFill>
                  <a:srgbClr val="000000"/>
                </a:solidFill>
                <a:uFill>
                  <a:solidFill>
                    <a:srgbClr val="ffffff"/>
                  </a:solidFill>
                </a:uFill>
                <a:latin typeface="Times New Roman"/>
                <a:ea typeface="DejaVu Sans"/>
              </a:rPr>
              <a:t>o</a:t>
            </a:r>
            <a:r>
              <a:rPr b="1" lang="en-IN" sz="1600" spc="-1" strike="noStrike">
                <a:solidFill>
                  <a:srgbClr val="000000"/>
                </a:solidFill>
                <a:uFill>
                  <a:solidFill>
                    <a:srgbClr val="ffffff"/>
                  </a:solidFill>
                </a:uFill>
                <a:latin typeface="Times New Roman"/>
                <a:ea typeface="DejaVu Sans"/>
              </a:rPr>
              <a:t>a</a:t>
            </a:r>
            <a:r>
              <a:rPr b="1" lang="en-IN" sz="1600" spc="-1" strike="noStrike">
                <a:solidFill>
                  <a:srgbClr val="000000"/>
                </a:solidFill>
                <a:uFill>
                  <a:solidFill>
                    <a:srgbClr val="ffffff"/>
                  </a:solidFill>
                </a:uFill>
                <a:latin typeface="Times New Roman"/>
                <a:ea typeface="DejaVu Sans"/>
              </a:rPr>
              <a:t>r</a:t>
            </a:r>
            <a:r>
              <a:rPr b="1" lang="en-IN" sz="1600" spc="-1" strike="noStrike">
                <a:solidFill>
                  <a:srgbClr val="000000"/>
                </a:solidFill>
                <a:uFill>
                  <a:solidFill>
                    <a:srgbClr val="ffffff"/>
                  </a:solidFill>
                </a:uFill>
                <a:latin typeface="Times New Roman"/>
                <a:ea typeface="DejaVu Sans"/>
              </a:rPr>
              <a:t>d</a:t>
            </a:r>
            <a:r>
              <a:rPr b="1" lang="en-IN" sz="1600" spc="-1" strike="noStrike">
                <a:solidFill>
                  <a:srgbClr val="000000"/>
                </a:solidFill>
                <a:uFill>
                  <a:solidFill>
                    <a:srgbClr val="ffffff"/>
                  </a:solidFill>
                </a:uFill>
                <a:latin typeface="Times New Roman"/>
                <a:ea typeface="DejaVu Sans"/>
              </a:rPr>
              <a:t>i</a:t>
            </a:r>
            <a:r>
              <a:rPr b="1" lang="en-IN" sz="1600" spc="-1" strike="noStrike">
                <a:solidFill>
                  <a:srgbClr val="000000"/>
                </a:solidFill>
                <a:uFill>
                  <a:solidFill>
                    <a:srgbClr val="ffffff"/>
                  </a:solidFill>
                </a:uFill>
                <a:latin typeface="Times New Roman"/>
                <a:ea typeface="DejaVu Sans"/>
              </a:rPr>
              <a:t>n</a:t>
            </a:r>
            <a:r>
              <a:rPr b="1" lang="en-IN" sz="1600" spc="-1" strike="noStrike">
                <a:solidFill>
                  <a:srgbClr val="000000"/>
                </a:solidFill>
                <a:uFill>
                  <a:solidFill>
                    <a:srgbClr val="ffffff"/>
                  </a:solidFill>
                </a:uFill>
                <a:latin typeface="Times New Roman"/>
                <a:ea typeface="DejaVu Sans"/>
              </a:rPr>
              <a:t>g</a:t>
            </a:r>
            <a:endParaRPr b="0" lang="en-IN" sz="1800" spc="-1" strike="noStrike">
              <a:solidFill>
                <a:srgbClr val="000000"/>
              </a:solidFill>
              <a:uFill>
                <a:solidFill>
                  <a:srgbClr val="ffffff"/>
                </a:solidFill>
              </a:uFill>
              <a:latin typeface="Arial"/>
            </a:endParaRPr>
          </a:p>
        </p:txBody>
      </p:sp>
      <p:sp>
        <p:nvSpPr>
          <p:cNvPr id="356" name="CustomShape 3"/>
          <p:cNvSpPr/>
          <p:nvPr/>
        </p:nvSpPr>
        <p:spPr>
          <a:xfrm>
            <a:off x="3420000" y="3182760"/>
            <a:ext cx="1179360" cy="505080"/>
          </a:xfrm>
          <a:prstGeom prst="ellipse">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500" spc="-1" strike="noStrike">
                <a:solidFill>
                  <a:srgbClr val="000000"/>
                </a:solidFill>
                <a:uFill>
                  <a:solidFill>
                    <a:srgbClr val="ffffff"/>
                  </a:solidFill>
                </a:uFill>
                <a:latin typeface="Times New Roman"/>
                <a:ea typeface="DejaVu Sans"/>
              </a:rPr>
              <a:t>L</a:t>
            </a:r>
            <a:r>
              <a:rPr b="1" lang="en-IN" sz="1500" spc="-1" strike="noStrike">
                <a:solidFill>
                  <a:srgbClr val="000000"/>
                </a:solidFill>
                <a:uFill>
                  <a:solidFill>
                    <a:srgbClr val="ffffff"/>
                  </a:solidFill>
                </a:uFill>
                <a:latin typeface="Times New Roman"/>
                <a:ea typeface="DejaVu Sans"/>
              </a:rPr>
              <a:t>O</a:t>
            </a:r>
            <a:r>
              <a:rPr b="1" lang="en-IN" sz="1500" spc="-1" strike="noStrike">
                <a:solidFill>
                  <a:srgbClr val="000000"/>
                </a:solidFill>
                <a:uFill>
                  <a:solidFill>
                    <a:srgbClr val="ffffff"/>
                  </a:solidFill>
                </a:uFill>
                <a:latin typeface="Times New Roman"/>
                <a:ea typeface="DejaVu Sans"/>
              </a:rPr>
              <a:t>G</a:t>
            </a:r>
            <a:r>
              <a:rPr b="1" lang="en-IN" sz="1500" spc="-1" strike="noStrike">
                <a:solidFill>
                  <a:srgbClr val="000000"/>
                </a:solidFill>
                <a:uFill>
                  <a:solidFill>
                    <a:srgbClr val="ffffff"/>
                  </a:solidFill>
                </a:uFill>
                <a:latin typeface="Times New Roman"/>
                <a:ea typeface="DejaVu Sans"/>
              </a:rPr>
              <a:t>I</a:t>
            </a:r>
            <a:r>
              <a:rPr b="1" lang="en-IN" sz="1500" spc="-1" strike="noStrike">
                <a:solidFill>
                  <a:srgbClr val="000000"/>
                </a:solidFill>
                <a:uFill>
                  <a:solidFill>
                    <a:srgbClr val="ffffff"/>
                  </a:solidFill>
                </a:uFill>
                <a:latin typeface="Times New Roman"/>
                <a:ea typeface="DejaVu Sans"/>
              </a:rPr>
              <a:t>N</a:t>
            </a:r>
            <a:endParaRPr b="0" lang="en-IN" sz="1800" spc="-1" strike="noStrike">
              <a:solidFill>
                <a:srgbClr val="000000"/>
              </a:solidFill>
              <a:uFill>
                <a:solidFill>
                  <a:srgbClr val="ffffff"/>
                </a:solidFill>
              </a:uFill>
              <a:latin typeface="Arial"/>
            </a:endParaRPr>
          </a:p>
        </p:txBody>
      </p:sp>
      <p:sp>
        <p:nvSpPr>
          <p:cNvPr id="357" name="CustomShape 4"/>
          <p:cNvSpPr/>
          <p:nvPr/>
        </p:nvSpPr>
        <p:spPr>
          <a:xfrm>
            <a:off x="2700000" y="4192920"/>
            <a:ext cx="264600" cy="286920"/>
          </a:xfrm>
          <a:prstGeom prst="rect">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sp>
      <p:sp>
        <p:nvSpPr>
          <p:cNvPr id="358" name="Line 5"/>
          <p:cNvSpPr/>
          <p:nvPr/>
        </p:nvSpPr>
        <p:spPr>
          <a:xfrm>
            <a:off x="2965680" y="4191840"/>
            <a:ext cx="1030320" cy="108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359" name="CustomShape 6"/>
          <p:cNvSpPr/>
          <p:nvPr/>
        </p:nvSpPr>
        <p:spPr>
          <a:xfrm>
            <a:off x="7842600" y="5688000"/>
            <a:ext cx="1661400" cy="33192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Address</a:t>
            </a:r>
            <a:endParaRPr b="0" lang="en-IN" sz="1800" spc="-1" strike="noStrike">
              <a:solidFill>
                <a:srgbClr val="000000"/>
              </a:solidFill>
              <a:uFill>
                <a:solidFill>
                  <a:srgbClr val="ffffff"/>
                </a:solidFill>
              </a:uFill>
              <a:latin typeface="Arial"/>
            </a:endParaRPr>
          </a:p>
        </p:txBody>
      </p:sp>
      <p:sp>
        <p:nvSpPr>
          <p:cNvPr id="360" name="CustomShape 7"/>
          <p:cNvSpPr/>
          <p:nvPr/>
        </p:nvSpPr>
        <p:spPr>
          <a:xfrm>
            <a:off x="5145480" y="1115280"/>
            <a:ext cx="1523160" cy="484560"/>
          </a:xfrm>
          <a:prstGeom prst="ellipse">
            <a:avLst/>
          </a:prstGeom>
          <a:ln>
            <a:solidFill>
              <a:srgbClr val="3465a4"/>
            </a:solidFill>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1" lang="en-IN" sz="1300" spc="-1" strike="noStrike">
                <a:solidFill>
                  <a:srgbClr val="000000"/>
                </a:solidFill>
                <a:uFill>
                  <a:solidFill>
                    <a:srgbClr val="ffffff"/>
                  </a:solidFill>
                </a:uFill>
                <a:latin typeface="Abyssinica SIL"/>
                <a:ea typeface="DejaVu Sans"/>
              </a:rPr>
              <a:t>View/ </a:t>
            </a:r>
            <a:r>
              <a:rPr b="1" lang="en-IN" sz="1300" spc="-1" strike="noStrike">
                <a:solidFill>
                  <a:srgbClr val="000000"/>
                </a:solidFill>
                <a:uFill>
                  <a:solidFill>
                    <a:srgbClr val="ffffff"/>
                  </a:solidFill>
                </a:uFill>
                <a:latin typeface="Abyssinica SIL"/>
                <a:ea typeface="DejaVu Sans"/>
              </a:rPr>
              <a:t>Update</a:t>
            </a:r>
            <a:endParaRPr b="0" lang="en-IN" sz="1800" spc="-1" strike="noStrike">
              <a:solidFill>
                <a:srgbClr val="000000"/>
              </a:solidFill>
              <a:uFill>
                <a:solidFill>
                  <a:srgbClr val="ffffff"/>
                </a:solidFill>
              </a:uFill>
              <a:latin typeface="Arial"/>
            </a:endParaRPr>
          </a:p>
        </p:txBody>
      </p:sp>
      <p:sp>
        <p:nvSpPr>
          <p:cNvPr id="361" name="CustomShape 8"/>
          <p:cNvSpPr/>
          <p:nvPr/>
        </p:nvSpPr>
        <p:spPr>
          <a:xfrm>
            <a:off x="7668000" y="1096920"/>
            <a:ext cx="198000" cy="332640"/>
          </a:xfrm>
          <a:prstGeom prst="rect">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sp>
      <p:sp>
        <p:nvSpPr>
          <p:cNvPr id="362" name="CustomShape 9"/>
          <p:cNvSpPr/>
          <p:nvPr/>
        </p:nvSpPr>
        <p:spPr>
          <a:xfrm>
            <a:off x="7867080" y="1096920"/>
            <a:ext cx="1328040" cy="33264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Times New Roman"/>
                <a:ea typeface="DejaVu Sans"/>
              </a:rPr>
              <a:t>Booking</a:t>
            </a:r>
            <a:endParaRPr b="0" lang="en-IN" sz="1800" spc="-1" strike="noStrike">
              <a:solidFill>
                <a:srgbClr val="000000"/>
              </a:solidFill>
              <a:uFill>
                <a:solidFill>
                  <a:srgbClr val="ffffff"/>
                </a:solidFill>
              </a:uFill>
              <a:latin typeface="Arial"/>
            </a:endParaRPr>
          </a:p>
        </p:txBody>
      </p:sp>
      <p:sp>
        <p:nvSpPr>
          <p:cNvPr id="363" name="CustomShape 10"/>
          <p:cNvSpPr/>
          <p:nvPr/>
        </p:nvSpPr>
        <p:spPr>
          <a:xfrm>
            <a:off x="8001360" y="1625040"/>
            <a:ext cx="1195920" cy="33264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Times New Roman"/>
                <a:ea typeface="DejaVu Sans"/>
              </a:rPr>
              <a:t>Payment</a:t>
            </a:r>
            <a:endParaRPr b="0" lang="en-IN" sz="1800" spc="-1" strike="noStrike">
              <a:solidFill>
                <a:srgbClr val="000000"/>
              </a:solidFill>
              <a:uFill>
                <a:solidFill>
                  <a:srgbClr val="ffffff"/>
                </a:solidFill>
              </a:uFill>
              <a:latin typeface="Arial"/>
            </a:endParaRPr>
          </a:p>
        </p:txBody>
      </p:sp>
      <p:sp>
        <p:nvSpPr>
          <p:cNvPr id="364" name="CustomShape 11"/>
          <p:cNvSpPr/>
          <p:nvPr/>
        </p:nvSpPr>
        <p:spPr>
          <a:xfrm>
            <a:off x="7801920" y="1698840"/>
            <a:ext cx="198360" cy="333000"/>
          </a:xfrm>
          <a:prstGeom prst="rect">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sp>
      <p:sp>
        <p:nvSpPr>
          <p:cNvPr id="365" name="Line 12"/>
          <p:cNvSpPr/>
          <p:nvPr/>
        </p:nvSpPr>
        <p:spPr>
          <a:xfrm>
            <a:off x="8012160" y="1697760"/>
            <a:ext cx="864720" cy="108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366" name="Line 13"/>
          <p:cNvSpPr/>
          <p:nvPr/>
        </p:nvSpPr>
        <p:spPr>
          <a:xfrm>
            <a:off x="8001360" y="2032920"/>
            <a:ext cx="864720" cy="144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367" name="Line 14"/>
          <p:cNvSpPr/>
          <p:nvPr/>
        </p:nvSpPr>
        <p:spPr>
          <a:xfrm>
            <a:off x="7877880" y="1098360"/>
            <a:ext cx="798120" cy="144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368" name="Line 15"/>
          <p:cNvSpPr/>
          <p:nvPr/>
        </p:nvSpPr>
        <p:spPr>
          <a:xfrm>
            <a:off x="7877880" y="1430640"/>
            <a:ext cx="798120" cy="180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369" name="CustomShape 16"/>
          <p:cNvSpPr/>
          <p:nvPr/>
        </p:nvSpPr>
        <p:spPr>
          <a:xfrm flipV="1">
            <a:off x="6669720" y="1274760"/>
            <a:ext cx="997200" cy="3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370" name="CustomShape 17"/>
          <p:cNvSpPr/>
          <p:nvPr/>
        </p:nvSpPr>
        <p:spPr>
          <a:xfrm>
            <a:off x="4572000" y="3472920"/>
            <a:ext cx="632520" cy="21492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371" name="CustomShape 18"/>
          <p:cNvSpPr/>
          <p:nvPr/>
        </p:nvSpPr>
        <p:spPr>
          <a:xfrm flipV="1">
            <a:off x="4600440" y="3328920"/>
            <a:ext cx="655560" cy="4968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372" name="CustomShape 19"/>
          <p:cNvSpPr/>
          <p:nvPr/>
        </p:nvSpPr>
        <p:spPr>
          <a:xfrm flipV="1">
            <a:off x="4294800" y="1383480"/>
            <a:ext cx="849600" cy="184428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373" name="CustomShape 20"/>
          <p:cNvSpPr/>
          <p:nvPr/>
        </p:nvSpPr>
        <p:spPr>
          <a:xfrm>
            <a:off x="5220000" y="3114000"/>
            <a:ext cx="1523160" cy="286920"/>
          </a:xfrm>
          <a:prstGeom prst="ellipse">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500" spc="-1" strike="noStrike">
                <a:solidFill>
                  <a:srgbClr val="000000"/>
                </a:solidFill>
                <a:uFill>
                  <a:solidFill>
                    <a:srgbClr val="ffffff"/>
                  </a:solidFill>
                </a:uFill>
                <a:latin typeface="Times New Roman"/>
                <a:ea typeface="DejaVu Sans"/>
              </a:rPr>
              <a:t> </a:t>
            </a:r>
            <a:r>
              <a:rPr b="1" lang="en-IN" sz="1500" spc="-1" strike="noStrike">
                <a:solidFill>
                  <a:srgbClr val="000000"/>
                </a:solidFill>
                <a:uFill>
                  <a:solidFill>
                    <a:srgbClr val="ffffff"/>
                  </a:solidFill>
                </a:uFill>
                <a:latin typeface="Times New Roman"/>
                <a:ea typeface="DejaVu Sans"/>
              </a:rPr>
              <a:t>Chat</a:t>
            </a:r>
            <a:endParaRPr b="0" lang="en-IN" sz="1800" spc="-1" strike="noStrike">
              <a:solidFill>
                <a:srgbClr val="000000"/>
              </a:solidFill>
              <a:uFill>
                <a:solidFill>
                  <a:srgbClr val="ffffff"/>
                </a:solidFill>
              </a:uFill>
              <a:latin typeface="Arial"/>
            </a:endParaRPr>
          </a:p>
        </p:txBody>
      </p:sp>
      <p:sp>
        <p:nvSpPr>
          <p:cNvPr id="374" name="CustomShape 21"/>
          <p:cNvSpPr/>
          <p:nvPr/>
        </p:nvSpPr>
        <p:spPr>
          <a:xfrm flipV="1">
            <a:off x="4500000" y="2520360"/>
            <a:ext cx="718920" cy="80640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375" name="CustomShape 22"/>
          <p:cNvSpPr/>
          <p:nvPr/>
        </p:nvSpPr>
        <p:spPr>
          <a:xfrm flipH="1" flipV="1">
            <a:off x="6625080" y="3328560"/>
            <a:ext cx="1150920" cy="14292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376" name="CustomShape 23"/>
          <p:cNvSpPr/>
          <p:nvPr/>
        </p:nvSpPr>
        <p:spPr>
          <a:xfrm>
            <a:off x="7794000" y="3214080"/>
            <a:ext cx="198000" cy="330840"/>
          </a:xfrm>
          <a:prstGeom prst="rect">
            <a:avLst/>
          </a:prstGeom>
          <a:ln>
            <a:solidFill>
              <a:srgbClr val="3465a4"/>
            </a:solidFill>
            <a:round/>
          </a:ln>
        </p:spPr>
        <p:style>
          <a:lnRef idx="2">
            <a:schemeClr val="dk1"/>
          </a:lnRef>
          <a:fillRef idx="1">
            <a:schemeClr val="lt1"/>
          </a:fillRef>
          <a:effectRef idx="0">
            <a:schemeClr val="dk1"/>
          </a:effectRef>
          <a:fontRef idx="minor"/>
        </p:style>
      </p:sp>
      <p:sp>
        <p:nvSpPr>
          <p:cNvPr id="377" name="Line 24"/>
          <p:cNvSpPr/>
          <p:nvPr/>
        </p:nvSpPr>
        <p:spPr>
          <a:xfrm>
            <a:off x="7975080" y="3213720"/>
            <a:ext cx="808920" cy="36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378" name="Line 25"/>
          <p:cNvSpPr/>
          <p:nvPr/>
        </p:nvSpPr>
        <p:spPr>
          <a:xfrm>
            <a:off x="7992000" y="3543480"/>
            <a:ext cx="825840" cy="144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379" name="CustomShape 26"/>
          <p:cNvSpPr/>
          <p:nvPr/>
        </p:nvSpPr>
        <p:spPr>
          <a:xfrm>
            <a:off x="7975080" y="3210840"/>
            <a:ext cx="720000" cy="33264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Times New Roman"/>
                <a:ea typeface="DejaVu Sans"/>
              </a:rPr>
              <a:t>C</a:t>
            </a:r>
            <a:r>
              <a:rPr b="0" lang="en-IN" sz="1600" spc="-1" strike="noStrike">
                <a:solidFill>
                  <a:srgbClr val="000000"/>
                </a:solidFill>
                <a:uFill>
                  <a:solidFill>
                    <a:srgbClr val="ffffff"/>
                  </a:solidFill>
                </a:uFill>
                <a:latin typeface="Times New Roman"/>
                <a:ea typeface="DejaVu Sans"/>
              </a:rPr>
              <a:t>h</a:t>
            </a:r>
            <a:r>
              <a:rPr b="0" lang="en-IN" sz="1600" spc="-1" strike="noStrike">
                <a:solidFill>
                  <a:srgbClr val="000000"/>
                </a:solidFill>
                <a:uFill>
                  <a:solidFill>
                    <a:srgbClr val="ffffff"/>
                  </a:solidFill>
                </a:uFill>
                <a:latin typeface="Times New Roman"/>
                <a:ea typeface="DejaVu Sans"/>
              </a:rPr>
              <a:t>a</a:t>
            </a:r>
            <a:r>
              <a:rPr b="0" lang="en-IN" sz="1600" spc="-1" strike="noStrike">
                <a:solidFill>
                  <a:srgbClr val="000000"/>
                </a:solidFill>
                <a:uFill>
                  <a:solidFill>
                    <a:srgbClr val="ffffff"/>
                  </a:solidFill>
                </a:uFill>
                <a:latin typeface="Times New Roman"/>
                <a:ea typeface="DejaVu Sans"/>
              </a:rPr>
              <a:t>t</a:t>
            </a:r>
            <a:endParaRPr b="0" lang="en-IN" sz="1800" spc="-1" strike="noStrike">
              <a:solidFill>
                <a:srgbClr val="000000"/>
              </a:solidFill>
              <a:uFill>
                <a:solidFill>
                  <a:srgbClr val="ffffff"/>
                </a:solidFill>
              </a:uFill>
              <a:latin typeface="Arial"/>
            </a:endParaRPr>
          </a:p>
        </p:txBody>
      </p:sp>
      <p:sp>
        <p:nvSpPr>
          <p:cNvPr id="380" name="CustomShape 27"/>
          <p:cNvSpPr/>
          <p:nvPr/>
        </p:nvSpPr>
        <p:spPr>
          <a:xfrm>
            <a:off x="7812000" y="2176920"/>
            <a:ext cx="198360" cy="329760"/>
          </a:xfrm>
          <a:prstGeom prst="rect">
            <a:avLst/>
          </a:prstGeom>
          <a:ln>
            <a:solidFill>
              <a:srgbClr val="3465a4"/>
            </a:solidFill>
            <a:round/>
          </a:ln>
        </p:spPr>
        <p:style>
          <a:lnRef idx="2">
            <a:schemeClr val="dk1"/>
          </a:lnRef>
          <a:fillRef idx="1">
            <a:schemeClr val="lt1"/>
          </a:fillRef>
          <a:effectRef idx="0">
            <a:schemeClr val="dk1"/>
          </a:effectRef>
          <a:fontRef idx="minor"/>
        </p:style>
      </p:sp>
      <p:sp>
        <p:nvSpPr>
          <p:cNvPr id="381" name="Line 28"/>
          <p:cNvSpPr/>
          <p:nvPr/>
        </p:nvSpPr>
        <p:spPr>
          <a:xfrm>
            <a:off x="8011440" y="2176920"/>
            <a:ext cx="831600" cy="108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382" name="Line 29"/>
          <p:cNvSpPr/>
          <p:nvPr/>
        </p:nvSpPr>
        <p:spPr>
          <a:xfrm>
            <a:off x="8011440" y="2506320"/>
            <a:ext cx="798120" cy="144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383" name="CustomShape 30"/>
          <p:cNvSpPr/>
          <p:nvPr/>
        </p:nvSpPr>
        <p:spPr>
          <a:xfrm>
            <a:off x="5207760" y="1709280"/>
            <a:ext cx="1523160" cy="466560"/>
          </a:xfrm>
          <a:prstGeom prst="ellipse">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300" spc="-1" strike="noStrike">
                <a:solidFill>
                  <a:srgbClr val="000000"/>
                </a:solidFill>
                <a:uFill>
                  <a:solidFill>
                    <a:srgbClr val="ffffff"/>
                  </a:solidFill>
                </a:uFill>
                <a:latin typeface="Times New Roman"/>
                <a:ea typeface="DejaVu Sans"/>
              </a:rPr>
              <a:t>Payment </a:t>
            </a:r>
            <a:r>
              <a:rPr b="1" lang="en-IN" sz="1300" spc="-1" strike="noStrike">
                <a:solidFill>
                  <a:srgbClr val="000000"/>
                </a:solidFill>
                <a:uFill>
                  <a:solidFill>
                    <a:srgbClr val="ffffff"/>
                  </a:solidFill>
                </a:uFill>
                <a:latin typeface="Times New Roman"/>
                <a:ea typeface="DejaVu Sans"/>
              </a:rPr>
              <a:t>to Admin</a:t>
            </a:r>
            <a:endParaRPr b="0" lang="en-IN" sz="1800" spc="-1" strike="noStrike">
              <a:solidFill>
                <a:srgbClr val="000000"/>
              </a:solidFill>
              <a:uFill>
                <a:solidFill>
                  <a:srgbClr val="ffffff"/>
                </a:solidFill>
              </a:uFill>
              <a:latin typeface="Arial"/>
            </a:endParaRPr>
          </a:p>
        </p:txBody>
      </p:sp>
      <p:sp>
        <p:nvSpPr>
          <p:cNvPr id="384" name="CustomShape 31"/>
          <p:cNvSpPr/>
          <p:nvPr/>
        </p:nvSpPr>
        <p:spPr>
          <a:xfrm flipV="1">
            <a:off x="6624000" y="1816200"/>
            <a:ext cx="1177920" cy="3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385" name="CustomShape 32"/>
          <p:cNvSpPr/>
          <p:nvPr/>
        </p:nvSpPr>
        <p:spPr>
          <a:xfrm>
            <a:off x="7956000" y="2131920"/>
            <a:ext cx="1438920" cy="332640"/>
          </a:xfrm>
          <a:prstGeom prst="rect">
            <a:avLst/>
          </a:prstGeom>
          <a:noFill/>
          <a:ln>
            <a:noFill/>
          </a:ln>
        </p:spPr>
        <p:style>
          <a:lnRef idx="0"/>
          <a:fillRef idx="0"/>
          <a:effectRef idx="0"/>
          <a:fontRef idx="minor"/>
        </p:style>
        <p:txBody>
          <a:bodyPr lIns="90000" rIns="90000" tIns="45000" bIns="45000"/>
          <a:p>
            <a:pPr>
              <a:lnSpc>
                <a:spcPct val="100000"/>
              </a:lnSpc>
            </a:pPr>
            <a:r>
              <a:rPr b="0" lang="en-IN" sz="1400" spc="-1" strike="noStrike">
                <a:solidFill>
                  <a:srgbClr val="000000"/>
                </a:solidFill>
                <a:uFill>
                  <a:solidFill>
                    <a:srgbClr val="ffffff"/>
                  </a:solidFill>
                </a:uFill>
                <a:latin typeface="Times New Roman"/>
                <a:ea typeface="DejaVu Sans"/>
              </a:rPr>
              <a:t>N</a:t>
            </a:r>
            <a:r>
              <a:rPr b="0" lang="en-IN" sz="1400" spc="-1" strike="noStrike">
                <a:solidFill>
                  <a:srgbClr val="000000"/>
                </a:solidFill>
                <a:uFill>
                  <a:solidFill>
                    <a:srgbClr val="ffffff"/>
                  </a:solidFill>
                </a:uFill>
                <a:latin typeface="Times New Roman"/>
                <a:ea typeface="DejaVu Sans"/>
              </a:rPr>
              <a:t>o</a:t>
            </a:r>
            <a:r>
              <a:rPr b="0" lang="en-IN" sz="1400" spc="-1" strike="noStrike">
                <a:solidFill>
                  <a:srgbClr val="000000"/>
                </a:solidFill>
                <a:uFill>
                  <a:solidFill>
                    <a:srgbClr val="ffffff"/>
                  </a:solidFill>
                </a:uFill>
                <a:latin typeface="Times New Roman"/>
                <a:ea typeface="DejaVu Sans"/>
              </a:rPr>
              <a:t>t</a:t>
            </a:r>
            <a:r>
              <a:rPr b="0" lang="en-IN" sz="1400" spc="-1" strike="noStrike">
                <a:solidFill>
                  <a:srgbClr val="000000"/>
                </a:solidFill>
                <a:uFill>
                  <a:solidFill>
                    <a:srgbClr val="ffffff"/>
                  </a:solidFill>
                </a:uFill>
                <a:latin typeface="Times New Roman"/>
                <a:ea typeface="DejaVu Sans"/>
              </a:rPr>
              <a:t>i</a:t>
            </a:r>
            <a:r>
              <a:rPr b="0" lang="en-IN" sz="1400" spc="-1" strike="noStrike">
                <a:solidFill>
                  <a:srgbClr val="000000"/>
                </a:solidFill>
                <a:uFill>
                  <a:solidFill>
                    <a:srgbClr val="ffffff"/>
                  </a:solidFill>
                </a:uFill>
                <a:latin typeface="Times New Roman"/>
                <a:ea typeface="DejaVu Sans"/>
              </a:rPr>
              <a:t>f</a:t>
            </a:r>
            <a:r>
              <a:rPr b="0" lang="en-IN" sz="1400" spc="-1" strike="noStrike">
                <a:solidFill>
                  <a:srgbClr val="000000"/>
                </a:solidFill>
                <a:uFill>
                  <a:solidFill>
                    <a:srgbClr val="ffffff"/>
                  </a:solidFill>
                </a:uFill>
                <a:latin typeface="Times New Roman"/>
                <a:ea typeface="DejaVu Sans"/>
              </a:rPr>
              <a:t>i</a:t>
            </a:r>
            <a:r>
              <a:rPr b="0" lang="en-IN" sz="1400" spc="-1" strike="noStrike">
                <a:solidFill>
                  <a:srgbClr val="000000"/>
                </a:solidFill>
                <a:uFill>
                  <a:solidFill>
                    <a:srgbClr val="ffffff"/>
                  </a:solidFill>
                </a:uFill>
                <a:latin typeface="Times New Roman"/>
                <a:ea typeface="DejaVu Sans"/>
              </a:rPr>
              <a:t>c</a:t>
            </a:r>
            <a:r>
              <a:rPr b="0" lang="en-IN" sz="1400" spc="-1" strike="noStrike">
                <a:solidFill>
                  <a:srgbClr val="000000"/>
                </a:solidFill>
                <a:uFill>
                  <a:solidFill>
                    <a:srgbClr val="ffffff"/>
                  </a:solidFill>
                </a:uFill>
                <a:latin typeface="Times New Roman"/>
                <a:ea typeface="DejaVu Sans"/>
              </a:rPr>
              <a:t>a</a:t>
            </a:r>
            <a:r>
              <a:rPr b="0" lang="en-IN" sz="1400" spc="-1" strike="noStrike">
                <a:solidFill>
                  <a:srgbClr val="000000"/>
                </a:solidFill>
                <a:uFill>
                  <a:solidFill>
                    <a:srgbClr val="ffffff"/>
                  </a:solidFill>
                </a:uFill>
                <a:latin typeface="Times New Roman"/>
                <a:ea typeface="DejaVu Sans"/>
              </a:rPr>
              <a:t>t</a:t>
            </a:r>
            <a:r>
              <a:rPr b="0" lang="en-IN" sz="1400" spc="-1" strike="noStrike">
                <a:solidFill>
                  <a:srgbClr val="000000"/>
                </a:solidFill>
                <a:uFill>
                  <a:solidFill>
                    <a:srgbClr val="ffffff"/>
                  </a:solidFill>
                </a:uFill>
                <a:latin typeface="Times New Roman"/>
                <a:ea typeface="DejaVu Sans"/>
              </a:rPr>
              <a:t>i</a:t>
            </a:r>
            <a:r>
              <a:rPr b="0" lang="en-IN" sz="1400" spc="-1" strike="noStrike">
                <a:solidFill>
                  <a:srgbClr val="000000"/>
                </a:solidFill>
                <a:uFill>
                  <a:solidFill>
                    <a:srgbClr val="ffffff"/>
                  </a:solidFill>
                </a:uFill>
                <a:latin typeface="Times New Roman"/>
                <a:ea typeface="DejaVu Sans"/>
              </a:rPr>
              <a:t>o</a:t>
            </a:r>
            <a:r>
              <a:rPr b="0" lang="en-IN" sz="1400" spc="-1" strike="noStrike">
                <a:solidFill>
                  <a:srgbClr val="000000"/>
                </a:solidFill>
                <a:uFill>
                  <a:solidFill>
                    <a:srgbClr val="ffffff"/>
                  </a:solidFill>
                </a:uFill>
                <a:latin typeface="Times New Roman"/>
                <a:ea typeface="DejaVu Sans"/>
              </a:rPr>
              <a:t>n</a:t>
            </a:r>
            <a:r>
              <a:rPr b="0" lang="en-IN" sz="1400" spc="-1" strike="noStrike">
                <a:solidFill>
                  <a:srgbClr val="000000"/>
                </a:solidFill>
                <a:uFill>
                  <a:solidFill>
                    <a:srgbClr val="ffffff"/>
                  </a:solidFill>
                </a:uFill>
                <a:latin typeface="Times New Roman"/>
                <a:ea typeface="DejaVu Sans"/>
              </a:rPr>
              <a:t>s</a:t>
            </a:r>
            <a:endParaRPr b="0" lang="en-IN" sz="1400" spc="-1" strike="noStrike">
              <a:solidFill>
                <a:srgbClr val="000000"/>
              </a:solidFill>
              <a:uFill>
                <a:solidFill>
                  <a:srgbClr val="ffffff"/>
                </a:solidFill>
              </a:uFill>
              <a:latin typeface="Arial"/>
            </a:endParaRPr>
          </a:p>
        </p:txBody>
      </p:sp>
      <p:sp>
        <p:nvSpPr>
          <p:cNvPr id="386" name="CustomShape 33"/>
          <p:cNvSpPr/>
          <p:nvPr/>
        </p:nvSpPr>
        <p:spPr>
          <a:xfrm>
            <a:off x="1141560" y="304920"/>
            <a:ext cx="3069360" cy="45432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u="sng">
                <a:solidFill>
                  <a:srgbClr val="000000"/>
                </a:solidFill>
                <a:uFill>
                  <a:solidFill>
                    <a:srgbClr val="ffffff"/>
                  </a:solidFill>
                </a:uFill>
                <a:latin typeface="Times New Roman"/>
                <a:ea typeface="DejaVu Sans"/>
              </a:rPr>
              <a:t>LEVE</a:t>
            </a:r>
            <a:r>
              <a:rPr b="1" lang="en-IN" sz="2400" spc="-1" strike="noStrike" u="sng">
                <a:solidFill>
                  <a:srgbClr val="000000"/>
                </a:solidFill>
                <a:uFill>
                  <a:solidFill>
                    <a:srgbClr val="ffffff"/>
                  </a:solidFill>
                </a:uFill>
                <a:latin typeface="Times New Roman"/>
                <a:ea typeface="DejaVu Sans"/>
              </a:rPr>
              <a:t>L 1: </a:t>
            </a:r>
            <a:r>
              <a:rPr b="1" lang="en-IN" sz="2400" spc="-1" strike="noStrike" u="sng">
                <a:solidFill>
                  <a:srgbClr val="000000"/>
                </a:solidFill>
                <a:uFill>
                  <a:solidFill>
                    <a:srgbClr val="ffffff"/>
                  </a:solidFill>
                </a:uFill>
                <a:latin typeface="Times New Roman"/>
                <a:ea typeface="DejaVu Sans"/>
              </a:rPr>
              <a:t>Board</a:t>
            </a:r>
            <a:r>
              <a:rPr b="1" lang="en-IN" sz="2400" spc="-1" strike="noStrike" u="sng">
                <a:solidFill>
                  <a:srgbClr val="000000"/>
                </a:solidFill>
                <a:uFill>
                  <a:solidFill>
                    <a:srgbClr val="ffffff"/>
                  </a:solidFill>
                </a:uFill>
                <a:latin typeface="Times New Roman"/>
                <a:ea typeface="DejaVu Sans"/>
              </a:rPr>
              <a:t>ing</a:t>
            </a:r>
            <a:endParaRPr b="0" lang="en-IN" sz="1800" spc="-1" strike="noStrike">
              <a:solidFill>
                <a:srgbClr val="000000"/>
              </a:solidFill>
              <a:uFill>
                <a:solidFill>
                  <a:srgbClr val="ffffff"/>
                </a:solidFill>
              </a:uFill>
              <a:latin typeface="Arial"/>
            </a:endParaRPr>
          </a:p>
        </p:txBody>
      </p:sp>
      <p:sp>
        <p:nvSpPr>
          <p:cNvPr id="387" name="CustomShape 34"/>
          <p:cNvSpPr/>
          <p:nvPr/>
        </p:nvSpPr>
        <p:spPr>
          <a:xfrm>
            <a:off x="4458240" y="3611880"/>
            <a:ext cx="904680" cy="58104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388" name="CustomShape 35"/>
          <p:cNvSpPr/>
          <p:nvPr/>
        </p:nvSpPr>
        <p:spPr>
          <a:xfrm>
            <a:off x="6408000" y="5544000"/>
            <a:ext cx="1291680" cy="21600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389" name="CustomShape 36"/>
          <p:cNvSpPr/>
          <p:nvPr/>
        </p:nvSpPr>
        <p:spPr>
          <a:xfrm>
            <a:off x="5290920" y="4624920"/>
            <a:ext cx="1522800" cy="432000"/>
          </a:xfrm>
          <a:prstGeom prst="ellipse">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500" spc="-1" strike="noStrike">
                <a:solidFill>
                  <a:srgbClr val="000000"/>
                </a:solidFill>
                <a:uFill>
                  <a:solidFill>
                    <a:srgbClr val="ffffff"/>
                  </a:solidFill>
                </a:uFill>
                <a:latin typeface="Times New Roman"/>
                <a:ea typeface="DejaVu Sans"/>
              </a:rPr>
              <a:t>A</a:t>
            </a:r>
            <a:r>
              <a:rPr b="1" lang="en-IN" sz="1500" spc="-1" strike="noStrike">
                <a:solidFill>
                  <a:srgbClr val="000000"/>
                </a:solidFill>
                <a:uFill>
                  <a:solidFill>
                    <a:srgbClr val="ffffff"/>
                  </a:solidFill>
                </a:uFill>
                <a:latin typeface="Times New Roman"/>
                <a:ea typeface="DejaVu Sans"/>
              </a:rPr>
              <a:t>d</a:t>
            </a:r>
            <a:r>
              <a:rPr b="1" lang="en-IN" sz="1500" spc="-1" strike="noStrike">
                <a:solidFill>
                  <a:srgbClr val="000000"/>
                </a:solidFill>
                <a:uFill>
                  <a:solidFill>
                    <a:srgbClr val="ffffff"/>
                  </a:solidFill>
                </a:uFill>
                <a:latin typeface="Times New Roman"/>
                <a:ea typeface="DejaVu Sans"/>
              </a:rPr>
              <a:t>d</a:t>
            </a:r>
            <a:r>
              <a:rPr b="1" lang="en-IN" sz="1500" spc="-1" strike="noStrike">
                <a:solidFill>
                  <a:srgbClr val="000000"/>
                </a:solidFill>
                <a:uFill>
                  <a:solidFill>
                    <a:srgbClr val="ffffff"/>
                  </a:solidFill>
                </a:uFill>
                <a:latin typeface="Times New Roman"/>
                <a:ea typeface="DejaVu Sans"/>
              </a:rPr>
              <a:t>/</a:t>
            </a:r>
            <a:r>
              <a:rPr b="1" lang="en-IN" sz="1500" spc="-1" strike="noStrike">
                <a:solidFill>
                  <a:srgbClr val="000000"/>
                </a:solidFill>
                <a:uFill>
                  <a:solidFill>
                    <a:srgbClr val="ffffff"/>
                  </a:solidFill>
                </a:uFill>
                <a:latin typeface="Times New Roman"/>
                <a:ea typeface="DejaVu Sans"/>
              </a:rPr>
              <a:t>V</a:t>
            </a:r>
            <a:r>
              <a:rPr b="1" lang="en-IN" sz="1500" spc="-1" strike="noStrike">
                <a:solidFill>
                  <a:srgbClr val="000000"/>
                </a:solidFill>
                <a:uFill>
                  <a:solidFill>
                    <a:srgbClr val="ffffff"/>
                  </a:solidFill>
                </a:uFill>
                <a:latin typeface="Times New Roman"/>
                <a:ea typeface="DejaVu Sans"/>
              </a:rPr>
              <a:t>i</a:t>
            </a:r>
            <a:r>
              <a:rPr b="1" lang="en-IN" sz="1500" spc="-1" strike="noStrike">
                <a:solidFill>
                  <a:srgbClr val="000000"/>
                </a:solidFill>
                <a:uFill>
                  <a:solidFill>
                    <a:srgbClr val="ffffff"/>
                  </a:solidFill>
                </a:uFill>
                <a:latin typeface="Times New Roman"/>
                <a:ea typeface="DejaVu Sans"/>
              </a:rPr>
              <a:t>e</a:t>
            </a:r>
            <a:r>
              <a:rPr b="1" lang="en-IN" sz="1500" spc="-1" strike="noStrike">
                <a:solidFill>
                  <a:srgbClr val="000000"/>
                </a:solidFill>
                <a:uFill>
                  <a:solidFill>
                    <a:srgbClr val="ffffff"/>
                  </a:solidFill>
                </a:uFill>
                <a:latin typeface="Times New Roman"/>
                <a:ea typeface="DejaVu Sans"/>
              </a:rPr>
              <a:t>w</a:t>
            </a:r>
            <a:r>
              <a:rPr b="1" lang="en-IN" sz="1500" spc="-1" strike="noStrike">
                <a:solidFill>
                  <a:srgbClr val="000000"/>
                </a:solidFill>
                <a:uFill>
                  <a:solidFill>
                    <a:srgbClr val="ffffff"/>
                  </a:solidFill>
                </a:uFill>
                <a:latin typeface="Times New Roman"/>
                <a:ea typeface="DejaVu Sans"/>
              </a:rPr>
              <a:t>/</a:t>
            </a:r>
            <a:r>
              <a:rPr b="1" lang="en-IN" sz="1500" spc="-1" strike="noStrike">
                <a:solidFill>
                  <a:srgbClr val="000000"/>
                </a:solidFill>
                <a:uFill>
                  <a:solidFill>
                    <a:srgbClr val="ffffff"/>
                  </a:solidFill>
                </a:uFill>
                <a:latin typeface="Times New Roman"/>
                <a:ea typeface="DejaVu Sans"/>
              </a:rPr>
              <a:t>U</a:t>
            </a:r>
            <a:r>
              <a:rPr b="1" lang="en-IN" sz="1500" spc="-1" strike="noStrike">
                <a:solidFill>
                  <a:srgbClr val="000000"/>
                </a:solidFill>
                <a:uFill>
                  <a:solidFill>
                    <a:srgbClr val="ffffff"/>
                  </a:solidFill>
                </a:uFill>
                <a:latin typeface="Times New Roman"/>
                <a:ea typeface="DejaVu Sans"/>
              </a:rPr>
              <a:t>p</a:t>
            </a:r>
            <a:r>
              <a:rPr b="1" lang="en-IN" sz="1500" spc="-1" strike="noStrike">
                <a:solidFill>
                  <a:srgbClr val="000000"/>
                </a:solidFill>
                <a:uFill>
                  <a:solidFill>
                    <a:srgbClr val="ffffff"/>
                  </a:solidFill>
                </a:uFill>
                <a:latin typeface="Times New Roman"/>
                <a:ea typeface="DejaVu Sans"/>
              </a:rPr>
              <a:t>d</a:t>
            </a:r>
            <a:r>
              <a:rPr b="1" lang="en-IN" sz="1500" spc="-1" strike="noStrike">
                <a:solidFill>
                  <a:srgbClr val="000000"/>
                </a:solidFill>
                <a:uFill>
                  <a:solidFill>
                    <a:srgbClr val="ffffff"/>
                  </a:solidFill>
                </a:uFill>
                <a:latin typeface="Times New Roman"/>
                <a:ea typeface="DejaVu Sans"/>
              </a:rPr>
              <a:t>a</a:t>
            </a:r>
            <a:r>
              <a:rPr b="1" lang="en-IN" sz="1500" spc="-1" strike="noStrike">
                <a:solidFill>
                  <a:srgbClr val="000000"/>
                </a:solidFill>
                <a:uFill>
                  <a:solidFill>
                    <a:srgbClr val="ffffff"/>
                  </a:solidFill>
                </a:uFill>
                <a:latin typeface="Times New Roman"/>
                <a:ea typeface="DejaVu Sans"/>
              </a:rPr>
              <a:t>t</a:t>
            </a:r>
            <a:r>
              <a:rPr b="1" lang="en-IN" sz="1500" spc="-1" strike="noStrike">
                <a:solidFill>
                  <a:srgbClr val="000000"/>
                </a:solidFill>
                <a:uFill>
                  <a:solidFill>
                    <a:srgbClr val="ffffff"/>
                  </a:solidFill>
                </a:uFill>
                <a:latin typeface="Times New Roman"/>
                <a:ea typeface="DejaVu Sans"/>
              </a:rPr>
              <a:t>e</a:t>
            </a:r>
            <a:endParaRPr b="0" lang="en-IN" sz="1800" spc="-1" strike="noStrike">
              <a:solidFill>
                <a:srgbClr val="000000"/>
              </a:solidFill>
              <a:uFill>
                <a:solidFill>
                  <a:srgbClr val="ffffff"/>
                </a:solidFill>
              </a:uFill>
              <a:latin typeface="Arial"/>
            </a:endParaRPr>
          </a:p>
        </p:txBody>
      </p:sp>
      <p:sp>
        <p:nvSpPr>
          <p:cNvPr id="390" name="CustomShape 37"/>
          <p:cNvSpPr/>
          <p:nvPr/>
        </p:nvSpPr>
        <p:spPr>
          <a:xfrm>
            <a:off x="5244840" y="4120920"/>
            <a:ext cx="1523160" cy="337680"/>
          </a:xfrm>
          <a:prstGeom prst="ellipse">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400" spc="-1" strike="noStrike">
                <a:solidFill>
                  <a:srgbClr val="000000"/>
                </a:solidFill>
                <a:uFill>
                  <a:solidFill>
                    <a:srgbClr val="ffffff"/>
                  </a:solidFill>
                </a:uFill>
                <a:latin typeface="Times New Roman"/>
                <a:ea typeface="DejaVu Sans"/>
              </a:rPr>
              <a:t>P</a:t>
            </a:r>
            <a:r>
              <a:rPr b="1" lang="en-IN" sz="1400" spc="-1" strike="noStrike">
                <a:solidFill>
                  <a:srgbClr val="000000"/>
                </a:solidFill>
                <a:uFill>
                  <a:solidFill>
                    <a:srgbClr val="ffffff"/>
                  </a:solidFill>
                </a:uFill>
                <a:latin typeface="Times New Roman"/>
                <a:ea typeface="DejaVu Sans"/>
              </a:rPr>
              <a:t>u</a:t>
            </a:r>
            <a:r>
              <a:rPr b="1" lang="en-IN" sz="1400" spc="-1" strike="noStrike">
                <a:solidFill>
                  <a:srgbClr val="000000"/>
                </a:solidFill>
                <a:uFill>
                  <a:solidFill>
                    <a:srgbClr val="ffffff"/>
                  </a:solidFill>
                </a:uFill>
                <a:latin typeface="Times New Roman"/>
                <a:ea typeface="DejaVu Sans"/>
              </a:rPr>
              <a:t>r</a:t>
            </a:r>
            <a:r>
              <a:rPr b="1" lang="en-IN" sz="1400" spc="-1" strike="noStrike">
                <a:solidFill>
                  <a:srgbClr val="000000"/>
                </a:solidFill>
                <a:uFill>
                  <a:solidFill>
                    <a:srgbClr val="ffffff"/>
                  </a:solidFill>
                </a:uFill>
                <a:latin typeface="Times New Roman"/>
                <a:ea typeface="DejaVu Sans"/>
              </a:rPr>
              <a:t>c</a:t>
            </a:r>
            <a:r>
              <a:rPr b="1" lang="en-IN" sz="1400" spc="-1" strike="noStrike">
                <a:solidFill>
                  <a:srgbClr val="000000"/>
                </a:solidFill>
                <a:uFill>
                  <a:solidFill>
                    <a:srgbClr val="ffffff"/>
                  </a:solidFill>
                </a:uFill>
                <a:latin typeface="Times New Roman"/>
                <a:ea typeface="DejaVu Sans"/>
              </a:rPr>
              <a:t>h</a:t>
            </a:r>
            <a:r>
              <a:rPr b="1" lang="en-IN" sz="1400" spc="-1" strike="noStrike">
                <a:solidFill>
                  <a:srgbClr val="000000"/>
                </a:solidFill>
                <a:uFill>
                  <a:solidFill>
                    <a:srgbClr val="ffffff"/>
                  </a:solidFill>
                </a:uFill>
                <a:latin typeface="Times New Roman"/>
                <a:ea typeface="DejaVu Sans"/>
              </a:rPr>
              <a:t>a</a:t>
            </a:r>
            <a:r>
              <a:rPr b="1" lang="en-IN" sz="1400" spc="-1" strike="noStrike">
                <a:solidFill>
                  <a:srgbClr val="000000"/>
                </a:solidFill>
                <a:uFill>
                  <a:solidFill>
                    <a:srgbClr val="ffffff"/>
                  </a:solidFill>
                </a:uFill>
                <a:latin typeface="Times New Roman"/>
                <a:ea typeface="DejaVu Sans"/>
              </a:rPr>
              <a:t>s</a:t>
            </a:r>
            <a:r>
              <a:rPr b="1" lang="en-IN" sz="1400" spc="-1" strike="noStrike">
                <a:solidFill>
                  <a:srgbClr val="000000"/>
                </a:solidFill>
                <a:uFill>
                  <a:solidFill>
                    <a:srgbClr val="ffffff"/>
                  </a:solidFill>
                </a:uFill>
                <a:latin typeface="Times New Roman"/>
                <a:ea typeface="DejaVu Sans"/>
              </a:rPr>
              <a:t>e</a:t>
            </a:r>
            <a:endParaRPr b="0" lang="en-IN" sz="1800" spc="-1" strike="noStrike">
              <a:solidFill>
                <a:srgbClr val="000000"/>
              </a:solidFill>
              <a:uFill>
                <a:solidFill>
                  <a:srgbClr val="ffffff"/>
                </a:solidFill>
              </a:uFill>
              <a:latin typeface="Arial"/>
            </a:endParaRPr>
          </a:p>
        </p:txBody>
      </p:sp>
      <p:sp>
        <p:nvSpPr>
          <p:cNvPr id="391" name="CustomShape 38"/>
          <p:cNvSpPr/>
          <p:nvPr/>
        </p:nvSpPr>
        <p:spPr>
          <a:xfrm>
            <a:off x="7704000" y="4148280"/>
            <a:ext cx="198360" cy="332640"/>
          </a:xfrm>
          <a:prstGeom prst="rect">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sp>
      <p:sp>
        <p:nvSpPr>
          <p:cNvPr id="392" name="Line 39"/>
          <p:cNvSpPr/>
          <p:nvPr/>
        </p:nvSpPr>
        <p:spPr>
          <a:xfrm>
            <a:off x="7919280" y="4452840"/>
            <a:ext cx="864720" cy="144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393" name="Line 40"/>
          <p:cNvSpPr/>
          <p:nvPr/>
        </p:nvSpPr>
        <p:spPr>
          <a:xfrm>
            <a:off x="7902360" y="4652280"/>
            <a:ext cx="864720" cy="108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394" name="CustomShape 41"/>
          <p:cNvSpPr/>
          <p:nvPr/>
        </p:nvSpPr>
        <p:spPr>
          <a:xfrm>
            <a:off x="7871040" y="4150080"/>
            <a:ext cx="912960" cy="3319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600" spc="-1" strike="noStrike">
                <a:solidFill>
                  <a:srgbClr val="000000"/>
                </a:solidFill>
                <a:uFill>
                  <a:solidFill>
                    <a:srgbClr val="ffffff"/>
                  </a:solidFill>
                </a:uFill>
                <a:latin typeface="Times New Roman"/>
                <a:ea typeface="DejaVu Sans"/>
              </a:rPr>
              <a:t>Purchase</a:t>
            </a:r>
            <a:endParaRPr b="0" lang="en-IN" sz="1800" spc="-1" strike="noStrike">
              <a:solidFill>
                <a:srgbClr val="000000"/>
              </a:solidFill>
              <a:uFill>
                <a:solidFill>
                  <a:srgbClr val="ffffff"/>
                </a:solidFill>
              </a:uFill>
              <a:latin typeface="Arial"/>
            </a:endParaRPr>
          </a:p>
        </p:txBody>
      </p:sp>
      <p:sp>
        <p:nvSpPr>
          <p:cNvPr id="395" name="CustomShape 42"/>
          <p:cNvSpPr/>
          <p:nvPr/>
        </p:nvSpPr>
        <p:spPr>
          <a:xfrm>
            <a:off x="1797480" y="3400920"/>
            <a:ext cx="253440" cy="828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396" name="CustomShape 43"/>
          <p:cNvSpPr/>
          <p:nvPr/>
        </p:nvSpPr>
        <p:spPr>
          <a:xfrm>
            <a:off x="5205600" y="3495960"/>
            <a:ext cx="1419840" cy="464040"/>
          </a:xfrm>
          <a:prstGeom prst="ellipse">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300" spc="-1" strike="noStrike">
                <a:solidFill>
                  <a:srgbClr val="000000"/>
                </a:solidFill>
                <a:uFill>
                  <a:solidFill>
                    <a:srgbClr val="ffffff"/>
                  </a:solidFill>
                </a:uFill>
                <a:latin typeface="Times New Roman"/>
                <a:ea typeface="DejaVu Sans"/>
              </a:rPr>
              <a:t>I</a:t>
            </a:r>
            <a:r>
              <a:rPr b="1" lang="en-IN" sz="1300" spc="-1" strike="noStrike">
                <a:solidFill>
                  <a:srgbClr val="000000"/>
                </a:solidFill>
                <a:uFill>
                  <a:solidFill>
                    <a:srgbClr val="ffffff"/>
                  </a:solidFill>
                </a:uFill>
                <a:latin typeface="Times New Roman"/>
                <a:ea typeface="DejaVu Sans"/>
              </a:rPr>
              <a:t>m</a:t>
            </a:r>
            <a:r>
              <a:rPr b="1" lang="en-IN" sz="1300" spc="-1" strike="noStrike">
                <a:solidFill>
                  <a:srgbClr val="000000"/>
                </a:solidFill>
                <a:uFill>
                  <a:solidFill>
                    <a:srgbClr val="ffffff"/>
                  </a:solidFill>
                </a:uFill>
                <a:latin typeface="Times New Roman"/>
                <a:ea typeface="DejaVu Sans"/>
              </a:rPr>
              <a:t>ag</a:t>
            </a:r>
            <a:r>
              <a:rPr b="1" lang="en-IN" sz="1300" spc="-1" strike="noStrike">
                <a:solidFill>
                  <a:srgbClr val="000000"/>
                </a:solidFill>
                <a:uFill>
                  <a:solidFill>
                    <a:srgbClr val="ffffff"/>
                  </a:solidFill>
                </a:uFill>
                <a:latin typeface="Times New Roman"/>
                <a:ea typeface="DejaVu Sans"/>
              </a:rPr>
              <a:t>e/</a:t>
            </a:r>
            <a:r>
              <a:rPr b="1" lang="en-IN" sz="1300" spc="-1" strike="noStrike">
                <a:solidFill>
                  <a:srgbClr val="000000"/>
                </a:solidFill>
                <a:uFill>
                  <a:solidFill>
                    <a:srgbClr val="ffffff"/>
                  </a:solidFill>
                </a:uFill>
                <a:latin typeface="Times New Roman"/>
                <a:ea typeface="DejaVu Sans"/>
              </a:rPr>
              <a:t>Vi</a:t>
            </a:r>
            <a:r>
              <a:rPr b="1" lang="en-IN" sz="1300" spc="-1" strike="noStrike">
                <a:solidFill>
                  <a:srgbClr val="000000"/>
                </a:solidFill>
                <a:uFill>
                  <a:solidFill>
                    <a:srgbClr val="ffffff"/>
                  </a:solidFill>
                </a:uFill>
                <a:latin typeface="Times New Roman"/>
                <a:ea typeface="DejaVu Sans"/>
              </a:rPr>
              <a:t>de</a:t>
            </a:r>
            <a:r>
              <a:rPr b="1" lang="en-IN" sz="1300" spc="-1" strike="noStrike">
                <a:solidFill>
                  <a:srgbClr val="000000"/>
                </a:solidFill>
                <a:uFill>
                  <a:solidFill>
                    <a:srgbClr val="ffffff"/>
                  </a:solidFill>
                </a:uFill>
                <a:latin typeface="Times New Roman"/>
                <a:ea typeface="DejaVu Sans"/>
              </a:rPr>
              <a:t>o </a:t>
            </a:r>
            <a:r>
              <a:rPr b="1" lang="en-IN" sz="1300" spc="-1" strike="noStrike">
                <a:solidFill>
                  <a:srgbClr val="000000"/>
                </a:solidFill>
                <a:uFill>
                  <a:solidFill>
                    <a:srgbClr val="ffffff"/>
                  </a:solidFill>
                </a:uFill>
                <a:latin typeface="Times New Roman"/>
                <a:ea typeface="DejaVu Sans"/>
              </a:rPr>
              <a:t>U</a:t>
            </a:r>
            <a:r>
              <a:rPr b="1" lang="en-IN" sz="1300" spc="-1" strike="noStrike">
                <a:solidFill>
                  <a:srgbClr val="000000"/>
                </a:solidFill>
                <a:uFill>
                  <a:solidFill>
                    <a:srgbClr val="ffffff"/>
                  </a:solidFill>
                </a:uFill>
                <a:latin typeface="Times New Roman"/>
                <a:ea typeface="DejaVu Sans"/>
              </a:rPr>
              <a:t>pl</a:t>
            </a:r>
            <a:r>
              <a:rPr b="1" lang="en-IN" sz="1300" spc="-1" strike="noStrike">
                <a:solidFill>
                  <a:srgbClr val="000000"/>
                </a:solidFill>
                <a:uFill>
                  <a:solidFill>
                    <a:srgbClr val="ffffff"/>
                  </a:solidFill>
                </a:uFill>
                <a:latin typeface="Times New Roman"/>
                <a:ea typeface="DejaVu Sans"/>
              </a:rPr>
              <a:t>oa</a:t>
            </a:r>
            <a:r>
              <a:rPr b="1" lang="en-IN" sz="1300" spc="-1" strike="noStrike">
                <a:solidFill>
                  <a:srgbClr val="000000"/>
                </a:solidFill>
                <a:uFill>
                  <a:solidFill>
                    <a:srgbClr val="ffffff"/>
                  </a:solidFill>
                </a:uFill>
                <a:latin typeface="Times New Roman"/>
                <a:ea typeface="DejaVu Sans"/>
              </a:rPr>
              <a:t>d </a:t>
            </a:r>
            <a:endParaRPr b="0" lang="en-IN" sz="1800" spc="-1" strike="noStrike">
              <a:solidFill>
                <a:srgbClr val="000000"/>
              </a:solidFill>
              <a:uFill>
                <a:solidFill>
                  <a:srgbClr val="ffffff"/>
                </a:solidFill>
              </a:uFill>
              <a:latin typeface="Arial"/>
            </a:endParaRPr>
          </a:p>
        </p:txBody>
      </p:sp>
      <p:sp>
        <p:nvSpPr>
          <p:cNvPr id="397" name="CustomShape 44"/>
          <p:cNvSpPr/>
          <p:nvPr/>
        </p:nvSpPr>
        <p:spPr>
          <a:xfrm>
            <a:off x="7757280" y="3643200"/>
            <a:ext cx="197640" cy="332640"/>
          </a:xfrm>
          <a:prstGeom prst="rect">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sp>
      <p:sp>
        <p:nvSpPr>
          <p:cNvPr id="398" name="Line 45"/>
          <p:cNvSpPr/>
          <p:nvPr/>
        </p:nvSpPr>
        <p:spPr>
          <a:xfrm>
            <a:off x="7884000" y="3641760"/>
            <a:ext cx="864720" cy="144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399" name="Line 46"/>
          <p:cNvSpPr/>
          <p:nvPr/>
        </p:nvSpPr>
        <p:spPr>
          <a:xfrm>
            <a:off x="7956000" y="3980880"/>
            <a:ext cx="864720" cy="144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400" name="CustomShape 47"/>
          <p:cNvSpPr/>
          <p:nvPr/>
        </p:nvSpPr>
        <p:spPr>
          <a:xfrm>
            <a:off x="7928640" y="3604680"/>
            <a:ext cx="853560" cy="3628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uFill>
                  <a:solidFill>
                    <a:srgbClr val="ffffff"/>
                  </a:solidFill>
                </a:uFill>
                <a:latin typeface="Times New Roman"/>
                <a:ea typeface="DejaVu Sans"/>
              </a:rPr>
              <a:t>Upload</a:t>
            </a:r>
            <a:endParaRPr b="0" lang="en-IN" sz="1800" spc="-1" strike="noStrike">
              <a:solidFill>
                <a:srgbClr val="000000"/>
              </a:solidFill>
              <a:uFill>
                <a:solidFill>
                  <a:srgbClr val="ffffff"/>
                </a:solidFill>
              </a:uFill>
              <a:latin typeface="Arial"/>
            </a:endParaRPr>
          </a:p>
        </p:txBody>
      </p:sp>
      <p:sp>
        <p:nvSpPr>
          <p:cNvPr id="401" name="CustomShape 48"/>
          <p:cNvSpPr/>
          <p:nvPr/>
        </p:nvSpPr>
        <p:spPr>
          <a:xfrm flipV="1">
            <a:off x="4379400" y="1983240"/>
            <a:ext cx="839520" cy="127152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402" name="CustomShape 49"/>
          <p:cNvSpPr/>
          <p:nvPr/>
        </p:nvSpPr>
        <p:spPr>
          <a:xfrm>
            <a:off x="7828560" y="2608920"/>
            <a:ext cx="198360" cy="329760"/>
          </a:xfrm>
          <a:prstGeom prst="rect">
            <a:avLst/>
          </a:prstGeom>
          <a:ln>
            <a:solidFill>
              <a:srgbClr val="3465a4"/>
            </a:solidFill>
            <a:round/>
          </a:ln>
        </p:spPr>
        <p:style>
          <a:lnRef idx="2">
            <a:schemeClr val="dk1"/>
          </a:lnRef>
          <a:fillRef idx="1">
            <a:schemeClr val="lt1"/>
          </a:fillRef>
          <a:effectRef idx="0">
            <a:schemeClr val="dk1"/>
          </a:effectRef>
          <a:fontRef idx="minor"/>
        </p:style>
      </p:sp>
      <p:sp>
        <p:nvSpPr>
          <p:cNvPr id="403" name="Line 50"/>
          <p:cNvSpPr/>
          <p:nvPr/>
        </p:nvSpPr>
        <p:spPr>
          <a:xfrm>
            <a:off x="8028000" y="2610000"/>
            <a:ext cx="936000" cy="108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404" name="Line 51"/>
          <p:cNvSpPr/>
          <p:nvPr/>
        </p:nvSpPr>
        <p:spPr>
          <a:xfrm>
            <a:off x="8028000" y="2938320"/>
            <a:ext cx="936000" cy="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405" name="CustomShape 52"/>
          <p:cNvSpPr/>
          <p:nvPr/>
        </p:nvSpPr>
        <p:spPr>
          <a:xfrm>
            <a:off x="8100000" y="2611080"/>
            <a:ext cx="1746720" cy="3013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400" spc="-1" strike="noStrike">
                <a:solidFill>
                  <a:srgbClr val="000000"/>
                </a:solidFill>
                <a:uFill>
                  <a:solidFill>
                    <a:srgbClr val="ffffff"/>
                  </a:solidFill>
                </a:uFill>
                <a:latin typeface="Times New Roman"/>
                <a:ea typeface="DejaVu Sans"/>
              </a:rPr>
              <a:t>Product</a:t>
            </a:r>
            <a:endParaRPr b="0" lang="en-IN" sz="1800" spc="-1" strike="noStrike">
              <a:solidFill>
                <a:srgbClr val="000000"/>
              </a:solidFill>
              <a:uFill>
                <a:solidFill>
                  <a:srgbClr val="ffffff"/>
                </a:solidFill>
              </a:uFill>
              <a:latin typeface="Arial"/>
            </a:endParaRPr>
          </a:p>
        </p:txBody>
      </p:sp>
      <p:sp>
        <p:nvSpPr>
          <p:cNvPr id="406" name="CustomShape 53"/>
          <p:cNvSpPr/>
          <p:nvPr/>
        </p:nvSpPr>
        <p:spPr>
          <a:xfrm flipH="1" flipV="1">
            <a:off x="6551640" y="3832920"/>
            <a:ext cx="1194840" cy="21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407" name="CustomShape 54"/>
          <p:cNvSpPr/>
          <p:nvPr/>
        </p:nvSpPr>
        <p:spPr>
          <a:xfrm>
            <a:off x="5220000" y="2319840"/>
            <a:ext cx="1476000" cy="360000"/>
          </a:xfrm>
          <a:prstGeom prst="ellipse">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600" spc="-1" strike="noStrike">
                <a:solidFill>
                  <a:srgbClr val="000000"/>
                </a:solidFill>
                <a:uFill>
                  <a:solidFill>
                    <a:srgbClr val="ffffff"/>
                  </a:solidFill>
                </a:uFill>
                <a:latin typeface="Times New Roman"/>
                <a:ea typeface="DejaVu Sans"/>
              </a:rPr>
              <a:t> </a:t>
            </a:r>
            <a:r>
              <a:rPr b="1" lang="en-IN" sz="1600" spc="-1" strike="noStrike">
                <a:solidFill>
                  <a:srgbClr val="000000"/>
                </a:solidFill>
                <a:uFill>
                  <a:solidFill>
                    <a:srgbClr val="ffffff"/>
                  </a:solidFill>
                </a:uFill>
                <a:latin typeface="Times New Roman"/>
                <a:ea typeface="DejaVu Sans"/>
              </a:rPr>
              <a:t>V</a:t>
            </a:r>
            <a:r>
              <a:rPr b="1" lang="en-IN" sz="1600" spc="-1" strike="noStrike">
                <a:solidFill>
                  <a:srgbClr val="000000"/>
                </a:solidFill>
                <a:uFill>
                  <a:solidFill>
                    <a:srgbClr val="ffffff"/>
                  </a:solidFill>
                </a:uFill>
                <a:latin typeface="Times New Roman"/>
                <a:ea typeface="DejaVu Sans"/>
              </a:rPr>
              <a:t>i</a:t>
            </a:r>
            <a:r>
              <a:rPr b="1" lang="en-IN" sz="1600" spc="-1" strike="noStrike">
                <a:solidFill>
                  <a:srgbClr val="000000"/>
                </a:solidFill>
                <a:uFill>
                  <a:solidFill>
                    <a:srgbClr val="ffffff"/>
                  </a:solidFill>
                </a:uFill>
                <a:latin typeface="Times New Roman"/>
                <a:ea typeface="DejaVu Sans"/>
              </a:rPr>
              <a:t>e</a:t>
            </a:r>
            <a:r>
              <a:rPr b="1" lang="en-IN" sz="1600" spc="-1" strike="noStrike">
                <a:solidFill>
                  <a:srgbClr val="000000"/>
                </a:solidFill>
                <a:uFill>
                  <a:solidFill>
                    <a:srgbClr val="ffffff"/>
                  </a:solidFill>
                </a:uFill>
                <a:latin typeface="Times New Roman"/>
                <a:ea typeface="DejaVu Sans"/>
              </a:rPr>
              <a:t>w</a:t>
            </a:r>
            <a:endParaRPr b="0" lang="en-IN" sz="1800" spc="-1" strike="noStrike">
              <a:solidFill>
                <a:srgbClr val="000000"/>
              </a:solidFill>
              <a:uFill>
                <a:solidFill>
                  <a:srgbClr val="ffffff"/>
                </a:solidFill>
              </a:uFill>
              <a:latin typeface="Arial"/>
            </a:endParaRPr>
          </a:p>
        </p:txBody>
      </p:sp>
      <p:sp>
        <p:nvSpPr>
          <p:cNvPr id="408" name="CustomShape 55"/>
          <p:cNvSpPr/>
          <p:nvPr/>
        </p:nvSpPr>
        <p:spPr>
          <a:xfrm flipH="1">
            <a:off x="6668640" y="1384560"/>
            <a:ext cx="997200" cy="3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409" name="CustomShape 56"/>
          <p:cNvSpPr/>
          <p:nvPr/>
        </p:nvSpPr>
        <p:spPr>
          <a:xfrm flipH="1">
            <a:off x="6730560" y="1960560"/>
            <a:ext cx="1071000" cy="3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410" name="CustomShape 57"/>
          <p:cNvSpPr/>
          <p:nvPr/>
        </p:nvSpPr>
        <p:spPr>
          <a:xfrm flipV="1">
            <a:off x="6625440" y="3688560"/>
            <a:ext cx="1104840" cy="3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411" name="CustomShape 58"/>
          <p:cNvSpPr/>
          <p:nvPr/>
        </p:nvSpPr>
        <p:spPr>
          <a:xfrm flipH="1" rot="426600">
            <a:off x="6621840" y="2322720"/>
            <a:ext cx="1197360" cy="669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412" name="CustomShape 59"/>
          <p:cNvSpPr/>
          <p:nvPr/>
        </p:nvSpPr>
        <p:spPr>
          <a:xfrm>
            <a:off x="6552000" y="3186000"/>
            <a:ext cx="1254960" cy="14292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413" name="CustomShape 60"/>
          <p:cNvSpPr/>
          <p:nvPr/>
        </p:nvSpPr>
        <p:spPr>
          <a:xfrm flipH="1" flipV="1">
            <a:off x="6680160" y="2536920"/>
            <a:ext cx="1148400" cy="14400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414" name="CustomShape 61"/>
          <p:cNvSpPr/>
          <p:nvPr/>
        </p:nvSpPr>
        <p:spPr>
          <a:xfrm>
            <a:off x="6768000" y="4264920"/>
            <a:ext cx="922680" cy="792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415" name="CustomShape 62"/>
          <p:cNvSpPr/>
          <p:nvPr/>
        </p:nvSpPr>
        <p:spPr>
          <a:xfrm flipH="1" flipV="1">
            <a:off x="6822360" y="4840560"/>
            <a:ext cx="1080000" cy="3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416" name="CustomShape 63"/>
          <p:cNvSpPr/>
          <p:nvPr/>
        </p:nvSpPr>
        <p:spPr>
          <a:xfrm>
            <a:off x="2699280" y="3688920"/>
            <a:ext cx="360" cy="50292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417" name="CustomShape 64"/>
          <p:cNvSpPr/>
          <p:nvPr/>
        </p:nvSpPr>
        <p:spPr>
          <a:xfrm>
            <a:off x="7704000" y="5211360"/>
            <a:ext cx="216000" cy="332640"/>
          </a:xfrm>
          <a:prstGeom prst="rect">
            <a:avLst/>
          </a:prstGeom>
          <a:ln>
            <a:solidFill>
              <a:srgbClr val="3465a4"/>
            </a:solidFill>
            <a:round/>
          </a:ln>
        </p:spPr>
        <p:style>
          <a:lnRef idx="2">
            <a:schemeClr val="dk1"/>
          </a:lnRef>
          <a:fillRef idx="1">
            <a:schemeClr val="lt1"/>
          </a:fillRef>
          <a:effectRef idx="0">
            <a:schemeClr val="dk1"/>
          </a:effectRef>
          <a:fontRef idx="minor"/>
        </p:style>
      </p:sp>
      <p:sp>
        <p:nvSpPr>
          <p:cNvPr id="418" name="Line 65"/>
          <p:cNvSpPr/>
          <p:nvPr/>
        </p:nvSpPr>
        <p:spPr>
          <a:xfrm>
            <a:off x="7920000" y="5209920"/>
            <a:ext cx="831600" cy="144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419" name="Line 66"/>
          <p:cNvSpPr/>
          <p:nvPr/>
        </p:nvSpPr>
        <p:spPr>
          <a:xfrm>
            <a:off x="7920000" y="5542560"/>
            <a:ext cx="831240" cy="144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420" name="CustomShape 67"/>
          <p:cNvSpPr/>
          <p:nvPr/>
        </p:nvSpPr>
        <p:spPr>
          <a:xfrm>
            <a:off x="6624000" y="5328000"/>
            <a:ext cx="1080000" cy="3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421" name="CustomShape 68"/>
          <p:cNvSpPr/>
          <p:nvPr/>
        </p:nvSpPr>
        <p:spPr>
          <a:xfrm rot="21535200">
            <a:off x="6588000" y="840240"/>
            <a:ext cx="1144800" cy="424080"/>
          </a:xfrm>
          <a:prstGeom prst="rect">
            <a:avLst/>
          </a:prstGeom>
          <a:noFill/>
          <a:ln>
            <a:noFill/>
          </a:ln>
        </p:spPr>
        <p:style>
          <a:lnRef idx="0"/>
          <a:fillRef idx="0"/>
          <a:effectRef idx="0"/>
          <a:fontRef idx="minor"/>
        </p:style>
        <p:txBody>
          <a:bodyPr lIns="90000" rIns="90000" tIns="45000" bIns="45000"/>
          <a:p>
            <a:pPr>
              <a:lnSpc>
                <a:spcPct val="100000"/>
              </a:lnSpc>
            </a:pPr>
            <a:r>
              <a:rPr b="1" lang="en-IN" sz="1100" spc="-1" strike="noStrike">
                <a:solidFill>
                  <a:srgbClr val="000000"/>
                </a:solidFill>
                <a:uFill>
                  <a:solidFill>
                    <a:srgbClr val="ffffff"/>
                  </a:solidFill>
                </a:uFill>
                <a:latin typeface="Tw Cen MT"/>
                <a:ea typeface="DejaVu Sans"/>
              </a:rPr>
              <a:t>Appr</a:t>
            </a:r>
            <a:r>
              <a:rPr b="1" lang="en-IN" sz="1100" spc="-1" strike="noStrike">
                <a:solidFill>
                  <a:srgbClr val="000000"/>
                </a:solidFill>
                <a:uFill>
                  <a:solidFill>
                    <a:srgbClr val="ffffff"/>
                  </a:solidFill>
                </a:uFill>
                <a:latin typeface="Tw Cen MT"/>
                <a:ea typeface="DejaVu Sans"/>
              </a:rPr>
              <a:t>oval/</a:t>
            </a:r>
            <a:endParaRPr b="0" lang="en-IN" sz="1800" spc="-1" strike="noStrike">
              <a:solidFill>
                <a:srgbClr val="000000"/>
              </a:solidFill>
              <a:uFill>
                <a:solidFill>
                  <a:srgbClr val="ffffff"/>
                </a:solidFill>
              </a:uFill>
              <a:latin typeface="Arial"/>
            </a:endParaRPr>
          </a:p>
          <a:p>
            <a:pPr>
              <a:lnSpc>
                <a:spcPct val="100000"/>
              </a:lnSpc>
            </a:pPr>
            <a:r>
              <a:rPr b="1" lang="en-IN" sz="1100" spc="-1" strike="noStrike">
                <a:solidFill>
                  <a:srgbClr val="000000"/>
                </a:solidFill>
                <a:uFill>
                  <a:solidFill>
                    <a:srgbClr val="ffffff"/>
                  </a:solidFill>
                </a:uFill>
                <a:latin typeface="Tw Cen MT"/>
                <a:ea typeface="DejaVu Sans"/>
              </a:rPr>
              <a:t>Disap</a:t>
            </a:r>
            <a:r>
              <a:rPr b="1" lang="en-IN" sz="1100" spc="-1" strike="noStrike">
                <a:solidFill>
                  <a:srgbClr val="000000"/>
                </a:solidFill>
                <a:uFill>
                  <a:solidFill>
                    <a:srgbClr val="ffffff"/>
                  </a:solidFill>
                </a:uFill>
                <a:latin typeface="Tw Cen MT"/>
                <a:ea typeface="DejaVu Sans"/>
              </a:rPr>
              <a:t>roval</a:t>
            </a:r>
            <a:endParaRPr b="0" lang="en-IN" sz="1800" spc="-1" strike="noStrike">
              <a:solidFill>
                <a:srgbClr val="000000"/>
              </a:solidFill>
              <a:uFill>
                <a:solidFill>
                  <a:srgbClr val="ffffff"/>
                </a:solidFill>
              </a:uFill>
              <a:latin typeface="Arial"/>
            </a:endParaRPr>
          </a:p>
        </p:txBody>
      </p:sp>
      <p:sp>
        <p:nvSpPr>
          <p:cNvPr id="422" name="CustomShape 69"/>
          <p:cNvSpPr/>
          <p:nvPr/>
        </p:nvSpPr>
        <p:spPr>
          <a:xfrm rot="21575400">
            <a:off x="6585120" y="1323000"/>
            <a:ext cx="1357920" cy="27180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0000"/>
                </a:solidFill>
                <a:uFill>
                  <a:solidFill>
                    <a:srgbClr val="ffffff"/>
                  </a:solidFill>
                </a:uFill>
                <a:latin typeface="Tw Cen MT"/>
                <a:ea typeface="DejaVu Sans"/>
              </a:rPr>
              <a:t>View </a:t>
            </a:r>
            <a:r>
              <a:rPr b="1" lang="en-IN" sz="1200" spc="-1" strike="noStrike">
                <a:solidFill>
                  <a:srgbClr val="000000"/>
                </a:solidFill>
                <a:uFill>
                  <a:solidFill>
                    <a:srgbClr val="ffffff"/>
                  </a:solidFill>
                </a:uFill>
                <a:latin typeface="Tw Cen MT"/>
                <a:ea typeface="DejaVu Sans"/>
              </a:rPr>
              <a:t>details</a:t>
            </a:r>
            <a:endParaRPr b="0" lang="en-IN" sz="1800" spc="-1" strike="noStrike">
              <a:solidFill>
                <a:srgbClr val="000000"/>
              </a:solidFill>
              <a:uFill>
                <a:solidFill>
                  <a:srgbClr val="ffffff"/>
                </a:solidFill>
              </a:uFill>
              <a:latin typeface="Arial"/>
            </a:endParaRPr>
          </a:p>
        </p:txBody>
      </p:sp>
      <p:sp>
        <p:nvSpPr>
          <p:cNvPr id="423" name="CustomShape 70"/>
          <p:cNvSpPr/>
          <p:nvPr/>
        </p:nvSpPr>
        <p:spPr>
          <a:xfrm>
            <a:off x="7704000" y="4652280"/>
            <a:ext cx="198360" cy="332640"/>
          </a:xfrm>
          <a:prstGeom prst="rect">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sp>
      <p:sp>
        <p:nvSpPr>
          <p:cNvPr id="424" name="Line 71"/>
          <p:cNvSpPr/>
          <p:nvPr/>
        </p:nvSpPr>
        <p:spPr>
          <a:xfrm>
            <a:off x="7902360" y="4148280"/>
            <a:ext cx="864360" cy="180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425" name="Line 72"/>
          <p:cNvSpPr/>
          <p:nvPr/>
        </p:nvSpPr>
        <p:spPr>
          <a:xfrm>
            <a:off x="7919640" y="4983840"/>
            <a:ext cx="864360" cy="108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426" name="CustomShape 73"/>
          <p:cNvSpPr/>
          <p:nvPr/>
        </p:nvSpPr>
        <p:spPr>
          <a:xfrm flipH="1">
            <a:off x="7991640" y="5793480"/>
            <a:ext cx="909720" cy="317520"/>
          </a:xfrm>
          <a:prstGeom prst="rect">
            <a:avLst/>
          </a:prstGeom>
          <a:noFill/>
          <a:ln>
            <a:noFill/>
          </a:ln>
        </p:spPr>
        <p:style>
          <a:lnRef idx="0"/>
          <a:fillRef idx="0"/>
          <a:effectRef idx="0"/>
          <a:fontRef idx="minor"/>
        </p:style>
      </p:sp>
      <p:sp>
        <p:nvSpPr>
          <p:cNvPr id="427" name="CustomShape 74"/>
          <p:cNvSpPr/>
          <p:nvPr/>
        </p:nvSpPr>
        <p:spPr>
          <a:xfrm flipV="1">
            <a:off x="6480000" y="4651560"/>
            <a:ext cx="1224000" cy="3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428" name="CustomShape 75"/>
          <p:cNvSpPr/>
          <p:nvPr/>
        </p:nvSpPr>
        <p:spPr>
          <a:xfrm>
            <a:off x="2052000" y="3182760"/>
            <a:ext cx="1179360" cy="505080"/>
          </a:xfrm>
          <a:prstGeom prst="ellipse">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400" spc="-1" strike="noStrike">
                <a:solidFill>
                  <a:srgbClr val="000000"/>
                </a:solidFill>
                <a:uFill>
                  <a:solidFill>
                    <a:srgbClr val="ffffff"/>
                  </a:solidFill>
                </a:uFill>
                <a:latin typeface="Times New Roman"/>
                <a:ea typeface="DejaVu Sans"/>
              </a:rPr>
              <a:t>R</a:t>
            </a:r>
            <a:r>
              <a:rPr b="1" lang="en-IN" sz="1400" spc="-1" strike="noStrike">
                <a:solidFill>
                  <a:srgbClr val="000000"/>
                </a:solidFill>
                <a:uFill>
                  <a:solidFill>
                    <a:srgbClr val="ffffff"/>
                  </a:solidFill>
                </a:uFill>
                <a:latin typeface="Times New Roman"/>
                <a:ea typeface="DejaVu Sans"/>
              </a:rPr>
              <a:t>e</a:t>
            </a:r>
            <a:r>
              <a:rPr b="1" lang="en-IN" sz="1400" spc="-1" strike="noStrike">
                <a:solidFill>
                  <a:srgbClr val="000000"/>
                </a:solidFill>
                <a:uFill>
                  <a:solidFill>
                    <a:srgbClr val="ffffff"/>
                  </a:solidFill>
                </a:uFill>
                <a:latin typeface="Times New Roman"/>
                <a:ea typeface="DejaVu Sans"/>
              </a:rPr>
              <a:t>g</a:t>
            </a:r>
            <a:r>
              <a:rPr b="1" lang="en-IN" sz="1400" spc="-1" strike="noStrike">
                <a:solidFill>
                  <a:srgbClr val="000000"/>
                </a:solidFill>
                <a:uFill>
                  <a:solidFill>
                    <a:srgbClr val="ffffff"/>
                  </a:solidFill>
                </a:uFill>
                <a:latin typeface="Times New Roman"/>
                <a:ea typeface="DejaVu Sans"/>
              </a:rPr>
              <a:t>i</a:t>
            </a:r>
            <a:r>
              <a:rPr b="1" lang="en-IN" sz="1400" spc="-1" strike="noStrike">
                <a:solidFill>
                  <a:srgbClr val="000000"/>
                </a:solidFill>
                <a:uFill>
                  <a:solidFill>
                    <a:srgbClr val="ffffff"/>
                  </a:solidFill>
                </a:uFill>
                <a:latin typeface="Times New Roman"/>
                <a:ea typeface="DejaVu Sans"/>
              </a:rPr>
              <a:t>s</a:t>
            </a:r>
            <a:r>
              <a:rPr b="1" lang="en-IN" sz="1400" spc="-1" strike="noStrike">
                <a:solidFill>
                  <a:srgbClr val="000000"/>
                </a:solidFill>
                <a:uFill>
                  <a:solidFill>
                    <a:srgbClr val="ffffff"/>
                  </a:solidFill>
                </a:uFill>
                <a:latin typeface="Times New Roman"/>
                <a:ea typeface="DejaVu Sans"/>
              </a:rPr>
              <a:t>t</a:t>
            </a:r>
            <a:r>
              <a:rPr b="1" lang="en-IN" sz="1400" spc="-1" strike="noStrike">
                <a:solidFill>
                  <a:srgbClr val="000000"/>
                </a:solidFill>
                <a:uFill>
                  <a:solidFill>
                    <a:srgbClr val="ffffff"/>
                  </a:solidFill>
                </a:uFill>
                <a:latin typeface="Times New Roman"/>
                <a:ea typeface="DejaVu Sans"/>
              </a:rPr>
              <a:t>e</a:t>
            </a:r>
            <a:r>
              <a:rPr b="1" lang="en-IN" sz="1400" spc="-1" strike="noStrike">
                <a:solidFill>
                  <a:srgbClr val="000000"/>
                </a:solidFill>
                <a:uFill>
                  <a:solidFill>
                    <a:srgbClr val="ffffff"/>
                  </a:solidFill>
                </a:uFill>
                <a:latin typeface="Times New Roman"/>
                <a:ea typeface="DejaVu Sans"/>
              </a:rPr>
              <a:t>r</a:t>
            </a:r>
            <a:endParaRPr b="0" lang="en-IN" sz="1800" spc="-1" strike="noStrike">
              <a:solidFill>
                <a:srgbClr val="000000"/>
              </a:solidFill>
              <a:uFill>
                <a:solidFill>
                  <a:srgbClr val="ffffff"/>
                </a:solidFill>
              </a:uFill>
              <a:latin typeface="Arial"/>
            </a:endParaRPr>
          </a:p>
        </p:txBody>
      </p:sp>
      <p:sp>
        <p:nvSpPr>
          <p:cNvPr id="429" name="CustomShape 76"/>
          <p:cNvSpPr/>
          <p:nvPr/>
        </p:nvSpPr>
        <p:spPr>
          <a:xfrm>
            <a:off x="3232440" y="3400920"/>
            <a:ext cx="186480" cy="3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430" name="CustomShape 77"/>
          <p:cNvSpPr/>
          <p:nvPr/>
        </p:nvSpPr>
        <p:spPr>
          <a:xfrm>
            <a:off x="2700000" y="2071440"/>
            <a:ext cx="264600" cy="320400"/>
          </a:xfrm>
          <a:prstGeom prst="rect">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sp>
      <p:sp>
        <p:nvSpPr>
          <p:cNvPr id="431" name="Line 78"/>
          <p:cNvSpPr/>
          <p:nvPr/>
        </p:nvSpPr>
        <p:spPr>
          <a:xfrm>
            <a:off x="2965680" y="2070360"/>
            <a:ext cx="886320" cy="36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432" name="Line 79"/>
          <p:cNvSpPr/>
          <p:nvPr/>
        </p:nvSpPr>
        <p:spPr>
          <a:xfrm>
            <a:off x="2965680" y="4479840"/>
            <a:ext cx="1030320" cy="108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433" name="Line 80"/>
          <p:cNvSpPr/>
          <p:nvPr/>
        </p:nvSpPr>
        <p:spPr>
          <a:xfrm>
            <a:off x="2965680" y="2392920"/>
            <a:ext cx="886320" cy="36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434" name="CustomShape 81"/>
          <p:cNvSpPr/>
          <p:nvPr/>
        </p:nvSpPr>
        <p:spPr>
          <a:xfrm>
            <a:off x="2778480" y="2014920"/>
            <a:ext cx="1661400" cy="33192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Login</a:t>
            </a:r>
            <a:endParaRPr b="0" lang="en-IN" sz="1800" spc="-1" strike="noStrike">
              <a:solidFill>
                <a:srgbClr val="000000"/>
              </a:solidFill>
              <a:uFill>
                <a:solidFill>
                  <a:srgbClr val="ffffff"/>
                </a:solidFill>
              </a:uFill>
              <a:latin typeface="Arial"/>
            </a:endParaRPr>
          </a:p>
        </p:txBody>
      </p:sp>
      <p:sp>
        <p:nvSpPr>
          <p:cNvPr id="435" name="CustomShape 82"/>
          <p:cNvSpPr/>
          <p:nvPr/>
        </p:nvSpPr>
        <p:spPr>
          <a:xfrm flipV="1">
            <a:off x="2412000" y="2377080"/>
            <a:ext cx="365400" cy="80352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436" name="CustomShape 83"/>
          <p:cNvSpPr/>
          <p:nvPr/>
        </p:nvSpPr>
        <p:spPr>
          <a:xfrm rot="21517800">
            <a:off x="4349880" y="3613680"/>
            <a:ext cx="1108800" cy="10965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437" name="CustomShape 84"/>
          <p:cNvSpPr/>
          <p:nvPr/>
        </p:nvSpPr>
        <p:spPr>
          <a:xfrm flipH="1" flipV="1" rot="12487200">
            <a:off x="3322800" y="2524320"/>
            <a:ext cx="691560" cy="52452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438" name="CustomShape 85"/>
          <p:cNvSpPr/>
          <p:nvPr/>
        </p:nvSpPr>
        <p:spPr>
          <a:xfrm>
            <a:off x="7968600" y="4652280"/>
            <a:ext cx="527400" cy="3315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600" spc="-1" strike="noStrike">
                <a:solidFill>
                  <a:srgbClr val="000000"/>
                </a:solidFill>
                <a:uFill>
                  <a:solidFill>
                    <a:srgbClr val="ffffff"/>
                  </a:solidFill>
                </a:uFill>
                <a:latin typeface="Times New Roman"/>
                <a:ea typeface="DejaVu Sans"/>
              </a:rPr>
              <a:t>C</a:t>
            </a:r>
            <a:r>
              <a:rPr b="0" lang="en-IN" sz="1600" spc="-1" strike="noStrike">
                <a:solidFill>
                  <a:srgbClr val="000000"/>
                </a:solidFill>
                <a:uFill>
                  <a:solidFill>
                    <a:srgbClr val="ffffff"/>
                  </a:solidFill>
                </a:uFill>
                <a:latin typeface="Times New Roman"/>
                <a:ea typeface="DejaVu Sans"/>
              </a:rPr>
              <a:t>a</a:t>
            </a:r>
            <a:r>
              <a:rPr b="0" lang="en-IN" sz="1600" spc="-1" strike="noStrike">
                <a:solidFill>
                  <a:srgbClr val="000000"/>
                </a:solidFill>
                <a:uFill>
                  <a:solidFill>
                    <a:srgbClr val="ffffff"/>
                  </a:solidFill>
                </a:uFill>
                <a:latin typeface="Times New Roman"/>
                <a:ea typeface="DejaVu Sans"/>
              </a:rPr>
              <a:t>r</a:t>
            </a:r>
            <a:r>
              <a:rPr b="0" lang="en-IN" sz="1600" spc="-1" strike="noStrike">
                <a:solidFill>
                  <a:srgbClr val="000000"/>
                </a:solidFill>
                <a:uFill>
                  <a:solidFill>
                    <a:srgbClr val="ffffff"/>
                  </a:solidFill>
                </a:uFill>
                <a:latin typeface="Times New Roman"/>
                <a:ea typeface="DejaVu Sans"/>
              </a:rPr>
              <a:t>t</a:t>
            </a:r>
            <a:endParaRPr b="0" lang="en-IN" sz="1800" spc="-1" strike="noStrike">
              <a:solidFill>
                <a:srgbClr val="000000"/>
              </a:solidFill>
              <a:uFill>
                <a:solidFill>
                  <a:srgbClr val="ffffff"/>
                </a:solidFill>
              </a:uFill>
              <a:latin typeface="Arial"/>
            </a:endParaRPr>
          </a:p>
        </p:txBody>
      </p:sp>
      <p:sp>
        <p:nvSpPr>
          <p:cNvPr id="439" name="CustomShape 86"/>
          <p:cNvSpPr/>
          <p:nvPr/>
        </p:nvSpPr>
        <p:spPr>
          <a:xfrm>
            <a:off x="5444640" y="5199840"/>
            <a:ext cx="1179360" cy="361080"/>
          </a:xfrm>
          <a:prstGeom prst="ellipse">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400" spc="-1" strike="noStrike">
                <a:solidFill>
                  <a:srgbClr val="000000"/>
                </a:solidFill>
                <a:uFill>
                  <a:solidFill>
                    <a:srgbClr val="ffffff"/>
                  </a:solidFill>
                </a:uFill>
                <a:latin typeface="Times New Roman"/>
                <a:ea typeface="DejaVu Sans"/>
              </a:rPr>
              <a:t>Add</a:t>
            </a:r>
            <a:endParaRPr b="0" lang="en-IN" sz="1800" spc="-1" strike="noStrike">
              <a:solidFill>
                <a:srgbClr val="000000"/>
              </a:solidFill>
              <a:uFill>
                <a:solidFill>
                  <a:srgbClr val="ffffff"/>
                </a:solidFill>
              </a:uFill>
              <a:latin typeface="Arial"/>
            </a:endParaRPr>
          </a:p>
        </p:txBody>
      </p:sp>
      <p:sp>
        <p:nvSpPr>
          <p:cNvPr id="440" name="CustomShape 87"/>
          <p:cNvSpPr/>
          <p:nvPr/>
        </p:nvSpPr>
        <p:spPr>
          <a:xfrm>
            <a:off x="4212000" y="3688920"/>
            <a:ext cx="1260000" cy="163908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441" name="TextShape 88"/>
          <p:cNvSpPr txBox="1"/>
          <p:nvPr/>
        </p:nvSpPr>
        <p:spPr>
          <a:xfrm>
            <a:off x="7840800" y="5243040"/>
            <a:ext cx="910800" cy="300960"/>
          </a:xfrm>
          <a:prstGeom prst="rect">
            <a:avLst/>
          </a:prstGeom>
          <a:noFill/>
          <a:ln>
            <a:noFill/>
          </a:ln>
        </p:spPr>
        <p:txBody>
          <a:bodyPr lIns="90000" rIns="90000" tIns="45000" bIns="45000"/>
          <a:p>
            <a:pPr>
              <a:lnSpc>
                <a:spcPct val="100000"/>
              </a:lnSpc>
            </a:pPr>
            <a:r>
              <a:rPr b="0" lang="en-IN" sz="1500" spc="-1" strike="noStrike">
                <a:solidFill>
                  <a:srgbClr val="000000"/>
                </a:solidFill>
                <a:uFill>
                  <a:solidFill>
                    <a:srgbClr val="ffffff"/>
                  </a:solidFill>
                </a:uFill>
                <a:latin typeface="Times New Roman"/>
                <a:ea typeface="DejaVu Sans"/>
              </a:rPr>
              <a:t>F</a:t>
            </a:r>
            <a:r>
              <a:rPr b="0" lang="en-IN" sz="1500" spc="-1" strike="noStrike">
                <a:solidFill>
                  <a:srgbClr val="000000"/>
                </a:solidFill>
                <a:uFill>
                  <a:solidFill>
                    <a:srgbClr val="ffffff"/>
                  </a:solidFill>
                </a:uFill>
                <a:latin typeface="Times New Roman"/>
                <a:ea typeface="DejaVu Sans"/>
              </a:rPr>
              <a:t>e</a:t>
            </a:r>
            <a:r>
              <a:rPr b="0" lang="en-IN" sz="1500" spc="-1" strike="noStrike">
                <a:solidFill>
                  <a:srgbClr val="000000"/>
                </a:solidFill>
                <a:uFill>
                  <a:solidFill>
                    <a:srgbClr val="ffffff"/>
                  </a:solidFill>
                </a:uFill>
                <a:latin typeface="Times New Roman"/>
                <a:ea typeface="DejaVu Sans"/>
              </a:rPr>
              <a:t>e</a:t>
            </a:r>
            <a:r>
              <a:rPr b="0" lang="en-IN" sz="1500" spc="-1" strike="noStrike">
                <a:solidFill>
                  <a:srgbClr val="000000"/>
                </a:solidFill>
                <a:uFill>
                  <a:solidFill>
                    <a:srgbClr val="ffffff"/>
                  </a:solidFill>
                </a:uFill>
                <a:latin typeface="Times New Roman"/>
                <a:ea typeface="DejaVu Sans"/>
              </a:rPr>
              <a:t>d</a:t>
            </a:r>
            <a:r>
              <a:rPr b="0" lang="en-IN" sz="1500" spc="-1" strike="noStrike">
                <a:solidFill>
                  <a:srgbClr val="000000"/>
                </a:solidFill>
                <a:uFill>
                  <a:solidFill>
                    <a:srgbClr val="ffffff"/>
                  </a:solidFill>
                </a:uFill>
                <a:latin typeface="Times New Roman"/>
                <a:ea typeface="DejaVu Sans"/>
              </a:rPr>
              <a:t>b</a:t>
            </a:r>
            <a:r>
              <a:rPr b="0" lang="en-IN" sz="1500" spc="-1" strike="noStrike">
                <a:solidFill>
                  <a:srgbClr val="000000"/>
                </a:solidFill>
                <a:uFill>
                  <a:solidFill>
                    <a:srgbClr val="ffffff"/>
                  </a:solidFill>
                </a:uFill>
                <a:latin typeface="Times New Roman"/>
                <a:ea typeface="DejaVu Sans"/>
              </a:rPr>
              <a:t>a</a:t>
            </a:r>
            <a:r>
              <a:rPr b="0" lang="en-IN" sz="1500" spc="-1" strike="noStrike">
                <a:solidFill>
                  <a:srgbClr val="000000"/>
                </a:solidFill>
                <a:uFill>
                  <a:solidFill>
                    <a:srgbClr val="ffffff"/>
                  </a:solidFill>
                </a:uFill>
                <a:latin typeface="Times New Roman"/>
                <a:ea typeface="DejaVu Sans"/>
              </a:rPr>
              <a:t>c</a:t>
            </a:r>
            <a:r>
              <a:rPr b="0" lang="en-IN" sz="1500" spc="-1" strike="noStrike">
                <a:solidFill>
                  <a:srgbClr val="000000"/>
                </a:solidFill>
                <a:uFill>
                  <a:solidFill>
                    <a:srgbClr val="ffffff"/>
                  </a:solidFill>
                </a:uFill>
                <a:latin typeface="Times New Roman"/>
                <a:ea typeface="DejaVu Sans"/>
              </a:rPr>
              <a:t>k</a:t>
            </a:r>
            <a:endParaRPr b="0" lang="en-IN" sz="1800" spc="-1" strike="noStrike">
              <a:solidFill>
                <a:srgbClr val="000000"/>
              </a:solidFill>
              <a:uFill>
                <a:solidFill>
                  <a:srgbClr val="ffffff"/>
                </a:solidFill>
              </a:uFill>
              <a:latin typeface="Arial"/>
            </a:endParaRPr>
          </a:p>
        </p:txBody>
      </p:sp>
      <p:sp>
        <p:nvSpPr>
          <p:cNvPr id="442" name="CustomShape 89"/>
          <p:cNvSpPr/>
          <p:nvPr/>
        </p:nvSpPr>
        <p:spPr>
          <a:xfrm>
            <a:off x="7699680" y="5688000"/>
            <a:ext cx="198000" cy="332640"/>
          </a:xfrm>
          <a:prstGeom prst="rect">
            <a:avLst/>
          </a:prstGeom>
          <a:ln>
            <a:solidFill>
              <a:srgbClr val="3465a4"/>
            </a:solidFill>
            <a:round/>
          </a:ln>
        </p:spPr>
        <p:style>
          <a:lnRef idx="2">
            <a:schemeClr val="dk1"/>
          </a:lnRef>
          <a:fillRef idx="1">
            <a:schemeClr val="lt1"/>
          </a:fillRef>
          <a:effectRef idx="0">
            <a:schemeClr val="dk1"/>
          </a:effectRef>
          <a:fontRef idx="minor"/>
        </p:style>
      </p:sp>
      <p:sp>
        <p:nvSpPr>
          <p:cNvPr id="443" name="Line 90"/>
          <p:cNvSpPr/>
          <p:nvPr/>
        </p:nvSpPr>
        <p:spPr>
          <a:xfrm>
            <a:off x="7897680" y="5688000"/>
            <a:ext cx="886320" cy="36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444" name="Line 91"/>
          <p:cNvSpPr/>
          <p:nvPr/>
        </p:nvSpPr>
        <p:spPr>
          <a:xfrm>
            <a:off x="7897680" y="6020280"/>
            <a:ext cx="886320" cy="36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445" name="CustomShape 92"/>
          <p:cNvSpPr/>
          <p:nvPr/>
        </p:nvSpPr>
        <p:spPr>
          <a:xfrm>
            <a:off x="2796840" y="4149000"/>
            <a:ext cx="1661400" cy="33192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R</a:t>
            </a:r>
            <a:r>
              <a:rPr b="0" lang="en-IN" sz="1600" spc="-1" strike="noStrike">
                <a:solidFill>
                  <a:srgbClr val="000000"/>
                </a:solidFill>
                <a:uFill>
                  <a:solidFill>
                    <a:srgbClr val="ffffff"/>
                  </a:solidFill>
                </a:uFill>
                <a:latin typeface="Times New Roman"/>
                <a:ea typeface="DejaVu Sans"/>
              </a:rPr>
              <a:t>e</a:t>
            </a:r>
            <a:r>
              <a:rPr b="0" lang="en-IN" sz="1600" spc="-1" strike="noStrike">
                <a:solidFill>
                  <a:srgbClr val="000000"/>
                </a:solidFill>
                <a:uFill>
                  <a:solidFill>
                    <a:srgbClr val="ffffff"/>
                  </a:solidFill>
                </a:uFill>
                <a:latin typeface="Times New Roman"/>
                <a:ea typeface="DejaVu Sans"/>
              </a:rPr>
              <a:t>g</a:t>
            </a:r>
            <a:r>
              <a:rPr b="0" lang="en-IN" sz="1600" spc="-1" strike="noStrike">
                <a:solidFill>
                  <a:srgbClr val="000000"/>
                </a:solidFill>
                <a:uFill>
                  <a:solidFill>
                    <a:srgbClr val="ffffff"/>
                  </a:solidFill>
                </a:uFill>
                <a:latin typeface="Times New Roman"/>
                <a:ea typeface="DejaVu Sans"/>
              </a:rPr>
              <a:t>i</a:t>
            </a:r>
            <a:r>
              <a:rPr b="0" lang="en-IN" sz="1600" spc="-1" strike="noStrike">
                <a:solidFill>
                  <a:srgbClr val="000000"/>
                </a:solidFill>
                <a:uFill>
                  <a:solidFill>
                    <a:srgbClr val="ffffff"/>
                  </a:solidFill>
                </a:uFill>
                <a:latin typeface="Times New Roman"/>
                <a:ea typeface="DejaVu Sans"/>
              </a:rPr>
              <a:t>s</a:t>
            </a:r>
            <a:r>
              <a:rPr b="0" lang="en-IN" sz="1600" spc="-1" strike="noStrike">
                <a:solidFill>
                  <a:srgbClr val="000000"/>
                </a:solidFill>
                <a:uFill>
                  <a:solidFill>
                    <a:srgbClr val="ffffff"/>
                  </a:solidFill>
                </a:uFill>
                <a:latin typeface="Times New Roman"/>
                <a:ea typeface="DejaVu Sans"/>
              </a:rPr>
              <a:t>t</a:t>
            </a:r>
            <a:r>
              <a:rPr b="0" lang="en-IN" sz="1600" spc="-1" strike="noStrike">
                <a:solidFill>
                  <a:srgbClr val="000000"/>
                </a:solidFill>
                <a:uFill>
                  <a:solidFill>
                    <a:srgbClr val="ffffff"/>
                  </a:solidFill>
                </a:uFill>
                <a:latin typeface="Times New Roman"/>
                <a:ea typeface="DejaVu Sans"/>
              </a:rPr>
              <a:t>r</a:t>
            </a:r>
            <a:r>
              <a:rPr b="0" lang="en-IN" sz="1600" spc="-1" strike="noStrike">
                <a:solidFill>
                  <a:srgbClr val="000000"/>
                </a:solidFill>
                <a:uFill>
                  <a:solidFill>
                    <a:srgbClr val="ffffff"/>
                  </a:solidFill>
                </a:uFill>
                <a:latin typeface="Times New Roman"/>
                <a:ea typeface="DejaVu Sans"/>
              </a:rPr>
              <a:t>a</a:t>
            </a:r>
            <a:r>
              <a:rPr b="0" lang="en-IN" sz="1600" spc="-1" strike="noStrike">
                <a:solidFill>
                  <a:srgbClr val="000000"/>
                </a:solidFill>
                <a:uFill>
                  <a:solidFill>
                    <a:srgbClr val="ffffff"/>
                  </a:solidFill>
                </a:uFill>
                <a:latin typeface="Times New Roman"/>
                <a:ea typeface="DejaVu Sans"/>
              </a:rPr>
              <a:t>t</a:t>
            </a:r>
            <a:r>
              <a:rPr b="0" lang="en-IN" sz="1600" spc="-1" strike="noStrike">
                <a:solidFill>
                  <a:srgbClr val="000000"/>
                </a:solidFill>
                <a:uFill>
                  <a:solidFill>
                    <a:srgbClr val="ffffff"/>
                  </a:solidFill>
                </a:uFill>
                <a:latin typeface="Times New Roman"/>
                <a:ea typeface="DejaVu Sans"/>
              </a:rPr>
              <a:t>i</a:t>
            </a:r>
            <a:r>
              <a:rPr b="0" lang="en-IN" sz="1600" spc="-1" strike="noStrike">
                <a:solidFill>
                  <a:srgbClr val="000000"/>
                </a:solidFill>
                <a:uFill>
                  <a:solidFill>
                    <a:srgbClr val="ffffff"/>
                  </a:solidFill>
                </a:uFill>
                <a:latin typeface="Times New Roman"/>
                <a:ea typeface="DejaVu Sans"/>
              </a:rPr>
              <a:t>o</a:t>
            </a:r>
            <a:r>
              <a:rPr b="0" lang="en-IN" sz="1600" spc="-1" strike="noStrike">
                <a:solidFill>
                  <a:srgbClr val="000000"/>
                </a:solidFill>
                <a:uFill>
                  <a:solidFill>
                    <a:srgbClr val="ffffff"/>
                  </a:solidFill>
                </a:uFill>
                <a:latin typeface="Times New Roman"/>
                <a:ea typeface="DejaVu Sans"/>
              </a:rPr>
              <a:t>n</a:t>
            </a:r>
            <a:endParaRPr b="0" lang="en-IN" sz="1800" spc="-1" strike="noStrike">
              <a:solidFill>
                <a:srgbClr val="000000"/>
              </a:solidFill>
              <a:uFill>
                <a:solidFill>
                  <a:srgbClr val="ffffff"/>
                </a:solidFill>
              </a:uFill>
              <a:latin typeface="Arial"/>
            </a:endParaRPr>
          </a:p>
        </p:txBody>
      </p:sp>
      <p:sp>
        <p:nvSpPr>
          <p:cNvPr id="446" name="CustomShape 93"/>
          <p:cNvSpPr/>
          <p:nvPr/>
        </p:nvSpPr>
        <p:spPr>
          <a:xfrm>
            <a:off x="4104000" y="3688920"/>
            <a:ext cx="1296000" cy="207108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447" name="CustomShape 94"/>
          <p:cNvSpPr/>
          <p:nvPr/>
        </p:nvSpPr>
        <p:spPr>
          <a:xfrm>
            <a:off x="5256000" y="5648040"/>
            <a:ext cx="1728000" cy="507960"/>
          </a:xfrm>
          <a:prstGeom prst="ellipse">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300" spc="-1" strike="noStrike">
                <a:solidFill>
                  <a:srgbClr val="000000"/>
                </a:solidFill>
                <a:uFill>
                  <a:solidFill>
                    <a:srgbClr val="ffffff"/>
                  </a:solidFill>
                </a:uFill>
                <a:latin typeface="Times New Roman"/>
                <a:ea typeface="DejaVu Sans"/>
              </a:rPr>
              <a:t>View Request/Reply</a:t>
            </a:r>
            <a:endParaRPr b="0" lang="en-IN" sz="1300" spc="-1" strike="noStrike">
              <a:solidFill>
                <a:srgbClr val="000000"/>
              </a:solidFill>
              <a:uFill>
                <a:solidFill>
                  <a:srgbClr val="ffffff"/>
                </a:solidFill>
              </a:uFill>
              <a:latin typeface="Arial"/>
            </a:endParaRPr>
          </a:p>
        </p:txBody>
      </p:sp>
      <p:sp>
        <p:nvSpPr>
          <p:cNvPr id="448" name="CustomShape 95"/>
          <p:cNvSpPr/>
          <p:nvPr/>
        </p:nvSpPr>
        <p:spPr>
          <a:xfrm>
            <a:off x="6552000" y="6480000"/>
            <a:ext cx="198000" cy="332640"/>
          </a:xfrm>
          <a:prstGeom prst="rect">
            <a:avLst/>
          </a:prstGeom>
          <a:ln>
            <a:solidFill>
              <a:srgbClr val="3465a4"/>
            </a:solidFill>
            <a:round/>
          </a:ln>
        </p:spPr>
        <p:style>
          <a:lnRef idx="2">
            <a:schemeClr val="dk1"/>
          </a:lnRef>
          <a:fillRef idx="1">
            <a:schemeClr val="lt1"/>
          </a:fillRef>
          <a:effectRef idx="0">
            <a:schemeClr val="dk1"/>
          </a:effectRef>
          <a:fontRef idx="minor"/>
        </p:style>
      </p:sp>
      <p:sp>
        <p:nvSpPr>
          <p:cNvPr id="449" name="Line 96"/>
          <p:cNvSpPr/>
          <p:nvPr/>
        </p:nvSpPr>
        <p:spPr>
          <a:xfrm>
            <a:off x="6750000" y="6480000"/>
            <a:ext cx="886320" cy="36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450" name="Line 97"/>
          <p:cNvSpPr/>
          <p:nvPr/>
        </p:nvSpPr>
        <p:spPr>
          <a:xfrm>
            <a:off x="6750000" y="6811920"/>
            <a:ext cx="886320" cy="36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451" name="Line 98"/>
          <p:cNvSpPr/>
          <p:nvPr/>
        </p:nvSpPr>
        <p:spPr>
          <a:xfrm>
            <a:off x="5256000" y="6812280"/>
            <a:ext cx="886320" cy="36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452" name="Line 99"/>
          <p:cNvSpPr/>
          <p:nvPr/>
        </p:nvSpPr>
        <p:spPr>
          <a:xfrm>
            <a:off x="5256000" y="6480000"/>
            <a:ext cx="886320" cy="36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453" name="CustomShape 100"/>
          <p:cNvSpPr/>
          <p:nvPr/>
        </p:nvSpPr>
        <p:spPr>
          <a:xfrm>
            <a:off x="5058000" y="6480000"/>
            <a:ext cx="198000" cy="332640"/>
          </a:xfrm>
          <a:prstGeom prst="rect">
            <a:avLst/>
          </a:prstGeom>
          <a:ln>
            <a:solidFill>
              <a:srgbClr val="3465a4"/>
            </a:solidFill>
            <a:round/>
          </a:ln>
        </p:spPr>
        <p:style>
          <a:lnRef idx="2">
            <a:schemeClr val="dk1"/>
          </a:lnRef>
          <a:fillRef idx="1">
            <a:schemeClr val="lt1"/>
          </a:fillRef>
          <a:effectRef idx="0">
            <a:schemeClr val="dk1"/>
          </a:effectRef>
          <a:fontRef idx="minor"/>
        </p:style>
      </p:sp>
      <p:sp>
        <p:nvSpPr>
          <p:cNvPr id="454" name="CustomShape 101"/>
          <p:cNvSpPr/>
          <p:nvPr/>
        </p:nvSpPr>
        <p:spPr>
          <a:xfrm>
            <a:off x="5759640" y="6121080"/>
            <a:ext cx="360" cy="35892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455" name="CustomShape 102"/>
          <p:cNvSpPr/>
          <p:nvPr/>
        </p:nvSpPr>
        <p:spPr>
          <a:xfrm flipV="1">
            <a:off x="6623640" y="6120000"/>
            <a:ext cx="360" cy="36000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456" name="TextShape 103"/>
          <p:cNvSpPr txBox="1"/>
          <p:nvPr/>
        </p:nvSpPr>
        <p:spPr>
          <a:xfrm>
            <a:off x="6750000" y="6480360"/>
            <a:ext cx="1458000" cy="484200"/>
          </a:xfrm>
          <a:prstGeom prst="rect">
            <a:avLst/>
          </a:prstGeom>
          <a:noFill/>
          <a:ln>
            <a:noFill/>
          </a:ln>
        </p:spPr>
        <p:txBody>
          <a:bodyPr lIns="90000" rIns="90000" tIns="45000" bIns="45000"/>
          <a:p>
            <a:r>
              <a:rPr b="0" lang="en-IN" sz="1400" spc="-1" strike="noStrike">
                <a:solidFill>
                  <a:srgbClr val="000000"/>
                </a:solidFill>
                <a:uFill>
                  <a:solidFill>
                    <a:srgbClr val="ffffff"/>
                  </a:solidFill>
                </a:uFill>
                <a:latin typeface="Arial"/>
              </a:rPr>
              <a:t>Tbl_Requ</a:t>
            </a:r>
            <a:r>
              <a:rPr b="0" lang="en-IN" sz="1400" spc="-1" strike="noStrike">
                <a:solidFill>
                  <a:srgbClr val="000000"/>
                </a:solidFill>
                <a:uFill>
                  <a:solidFill>
                    <a:srgbClr val="ffffff"/>
                  </a:solidFill>
                </a:uFill>
                <a:latin typeface="Arial"/>
              </a:rPr>
              <a:t>est</a:t>
            </a:r>
            <a:endParaRPr b="0" lang="en-IN" sz="1400" spc="-1" strike="noStrike">
              <a:solidFill>
                <a:srgbClr val="000000"/>
              </a:solidFill>
              <a:uFill>
                <a:solidFill>
                  <a:srgbClr val="ffffff"/>
                </a:solidFill>
              </a:uFill>
              <a:latin typeface="Arial"/>
            </a:endParaRPr>
          </a:p>
        </p:txBody>
      </p:sp>
      <p:sp>
        <p:nvSpPr>
          <p:cNvPr id="457" name="TextShape 104"/>
          <p:cNvSpPr txBox="1"/>
          <p:nvPr/>
        </p:nvSpPr>
        <p:spPr>
          <a:xfrm>
            <a:off x="5292000" y="6480000"/>
            <a:ext cx="1458000" cy="484200"/>
          </a:xfrm>
          <a:prstGeom prst="rect">
            <a:avLst/>
          </a:prstGeom>
          <a:noFill/>
          <a:ln>
            <a:noFill/>
          </a:ln>
        </p:spPr>
        <p:txBody>
          <a:bodyPr lIns="90000" rIns="90000" tIns="45000" bIns="45000"/>
          <a:p>
            <a:r>
              <a:rPr b="0" lang="en-IN" sz="1400" spc="-1" strike="noStrike">
                <a:solidFill>
                  <a:srgbClr val="000000"/>
                </a:solidFill>
                <a:uFill>
                  <a:solidFill>
                    <a:srgbClr val="ffffff"/>
                  </a:solidFill>
                </a:uFill>
                <a:latin typeface="Arial"/>
              </a:rPr>
              <a:t>T</a:t>
            </a:r>
            <a:r>
              <a:rPr b="0" lang="en-IN" sz="1400" spc="-1" strike="noStrike">
                <a:solidFill>
                  <a:srgbClr val="000000"/>
                </a:solidFill>
                <a:uFill>
                  <a:solidFill>
                    <a:srgbClr val="ffffff"/>
                  </a:solidFill>
                </a:uFill>
                <a:latin typeface="Arial"/>
              </a:rPr>
              <a:t>b</a:t>
            </a:r>
            <a:r>
              <a:rPr b="0" lang="en-IN" sz="1400" spc="-1" strike="noStrike">
                <a:solidFill>
                  <a:srgbClr val="000000"/>
                </a:solidFill>
                <a:uFill>
                  <a:solidFill>
                    <a:srgbClr val="ffffff"/>
                  </a:solidFill>
                </a:uFill>
                <a:latin typeface="Arial"/>
              </a:rPr>
              <a:t>l</a:t>
            </a:r>
            <a:r>
              <a:rPr b="0" lang="en-IN" sz="1400" spc="-1" strike="noStrike">
                <a:solidFill>
                  <a:srgbClr val="000000"/>
                </a:solidFill>
                <a:uFill>
                  <a:solidFill>
                    <a:srgbClr val="ffffff"/>
                  </a:solidFill>
                </a:uFill>
                <a:latin typeface="Arial"/>
              </a:rPr>
              <a:t>_</a:t>
            </a:r>
            <a:r>
              <a:rPr b="0" lang="en-IN" sz="1400" spc="-1" strike="noStrike">
                <a:solidFill>
                  <a:srgbClr val="000000"/>
                </a:solidFill>
                <a:uFill>
                  <a:solidFill>
                    <a:srgbClr val="ffffff"/>
                  </a:solidFill>
                </a:uFill>
                <a:latin typeface="Arial"/>
              </a:rPr>
              <a:t>R</a:t>
            </a:r>
            <a:r>
              <a:rPr b="0" lang="en-IN" sz="1400" spc="-1" strike="noStrike">
                <a:solidFill>
                  <a:srgbClr val="000000"/>
                </a:solidFill>
                <a:uFill>
                  <a:solidFill>
                    <a:srgbClr val="ffffff"/>
                  </a:solidFill>
                </a:uFill>
                <a:latin typeface="Arial"/>
              </a:rPr>
              <a:t>e</a:t>
            </a:r>
            <a:r>
              <a:rPr b="0" lang="en-IN" sz="1400" spc="-1" strike="noStrike">
                <a:solidFill>
                  <a:srgbClr val="000000"/>
                </a:solidFill>
                <a:uFill>
                  <a:solidFill>
                    <a:srgbClr val="ffffff"/>
                  </a:solidFill>
                </a:uFill>
                <a:latin typeface="Arial"/>
              </a:rPr>
              <a:t>p</a:t>
            </a:r>
            <a:r>
              <a:rPr b="0" lang="en-IN" sz="1400" spc="-1" strike="noStrike">
                <a:solidFill>
                  <a:srgbClr val="000000"/>
                </a:solidFill>
                <a:uFill>
                  <a:solidFill>
                    <a:srgbClr val="ffffff"/>
                  </a:solidFill>
                </a:uFill>
                <a:latin typeface="Arial"/>
              </a:rPr>
              <a:t>l</a:t>
            </a:r>
            <a:r>
              <a:rPr b="0" lang="en-IN" sz="1400" spc="-1" strike="noStrike">
                <a:solidFill>
                  <a:srgbClr val="000000"/>
                </a:solidFill>
                <a:uFill>
                  <a:solidFill>
                    <a:srgbClr val="ffffff"/>
                  </a:solidFill>
                </a:uFill>
                <a:latin typeface="Arial"/>
              </a:rPr>
              <a:t>y</a:t>
            </a:r>
            <a:endParaRPr b="0" lang="en-IN" sz="1400" spc="-1" strike="noStrike">
              <a:solidFill>
                <a:srgbClr val="000000"/>
              </a:solidFill>
              <a:uFill>
                <a:solidFill>
                  <a:srgbClr val="ffffff"/>
                </a:solidFill>
              </a:uFill>
              <a:latin typeface="Arial"/>
            </a:endParaRPr>
          </a:p>
        </p:txBody>
      </p:sp>
      <p:sp>
        <p:nvSpPr>
          <p:cNvPr id="458" name="CustomShape 105"/>
          <p:cNvSpPr/>
          <p:nvPr/>
        </p:nvSpPr>
        <p:spPr>
          <a:xfrm>
            <a:off x="5172840" y="379440"/>
            <a:ext cx="1523160" cy="484560"/>
          </a:xfrm>
          <a:prstGeom prst="ellipse">
            <a:avLst/>
          </a:prstGeom>
          <a:ln>
            <a:solidFill>
              <a:srgbClr val="3465a4"/>
            </a:solidFill>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1" lang="en-IN" sz="1300" spc="-1" strike="noStrike">
                <a:solidFill>
                  <a:srgbClr val="000000"/>
                </a:solidFill>
                <a:uFill>
                  <a:solidFill>
                    <a:srgbClr val="ffffff"/>
                  </a:solidFill>
                </a:uFill>
                <a:latin typeface="Abyssinica SIL"/>
                <a:ea typeface="DejaVu Sans"/>
              </a:rPr>
              <a:t>A</a:t>
            </a:r>
            <a:r>
              <a:rPr b="1" lang="en-IN" sz="1300" spc="-1" strike="noStrike">
                <a:solidFill>
                  <a:srgbClr val="000000"/>
                </a:solidFill>
                <a:uFill>
                  <a:solidFill>
                    <a:srgbClr val="ffffff"/>
                  </a:solidFill>
                </a:uFill>
                <a:latin typeface="Abyssinica SIL"/>
                <a:ea typeface="DejaVu Sans"/>
              </a:rPr>
              <a:t>d</a:t>
            </a:r>
            <a:r>
              <a:rPr b="1" lang="en-IN" sz="1300" spc="-1" strike="noStrike">
                <a:solidFill>
                  <a:srgbClr val="000000"/>
                </a:solidFill>
                <a:uFill>
                  <a:solidFill>
                    <a:srgbClr val="ffffff"/>
                  </a:solidFill>
                </a:uFill>
                <a:latin typeface="Abyssinica SIL"/>
                <a:ea typeface="DejaVu Sans"/>
              </a:rPr>
              <a:t>d</a:t>
            </a:r>
            <a:r>
              <a:rPr b="1" lang="en-IN" sz="1300" spc="-1" strike="noStrike">
                <a:solidFill>
                  <a:srgbClr val="000000"/>
                </a:solidFill>
                <a:uFill>
                  <a:solidFill>
                    <a:srgbClr val="ffffff"/>
                  </a:solidFill>
                </a:uFill>
                <a:latin typeface="Abyssinica SIL"/>
                <a:ea typeface="DejaVu Sans"/>
              </a:rPr>
              <a:t>/</a:t>
            </a:r>
            <a:r>
              <a:rPr b="1" lang="en-IN" sz="1300" spc="-1" strike="noStrike">
                <a:solidFill>
                  <a:srgbClr val="000000"/>
                </a:solidFill>
                <a:uFill>
                  <a:solidFill>
                    <a:srgbClr val="ffffff"/>
                  </a:solidFill>
                </a:uFill>
                <a:latin typeface="Abyssinica SIL"/>
                <a:ea typeface="DejaVu Sans"/>
              </a:rPr>
              <a:t>V</a:t>
            </a:r>
            <a:r>
              <a:rPr b="1" lang="en-IN" sz="1300" spc="-1" strike="noStrike">
                <a:solidFill>
                  <a:srgbClr val="000000"/>
                </a:solidFill>
                <a:uFill>
                  <a:solidFill>
                    <a:srgbClr val="ffffff"/>
                  </a:solidFill>
                </a:uFill>
                <a:latin typeface="Abyssinica SIL"/>
                <a:ea typeface="DejaVu Sans"/>
              </a:rPr>
              <a:t>i</a:t>
            </a:r>
            <a:r>
              <a:rPr b="1" lang="en-IN" sz="1300" spc="-1" strike="noStrike">
                <a:solidFill>
                  <a:srgbClr val="000000"/>
                </a:solidFill>
                <a:uFill>
                  <a:solidFill>
                    <a:srgbClr val="ffffff"/>
                  </a:solidFill>
                </a:uFill>
                <a:latin typeface="Abyssinica SIL"/>
                <a:ea typeface="DejaVu Sans"/>
              </a:rPr>
              <a:t>e</a:t>
            </a:r>
            <a:r>
              <a:rPr b="1" lang="en-IN" sz="1300" spc="-1" strike="noStrike">
                <a:solidFill>
                  <a:srgbClr val="000000"/>
                </a:solidFill>
                <a:uFill>
                  <a:solidFill>
                    <a:srgbClr val="ffffff"/>
                  </a:solidFill>
                </a:uFill>
                <a:latin typeface="Abyssinica SIL"/>
                <a:ea typeface="DejaVu Sans"/>
              </a:rPr>
              <a:t>w</a:t>
            </a:r>
            <a:endParaRPr b="0" lang="en-IN" sz="1800" spc="-1" strike="noStrike">
              <a:solidFill>
                <a:srgbClr val="000000"/>
              </a:solidFill>
              <a:uFill>
                <a:solidFill>
                  <a:srgbClr val="ffffff"/>
                </a:solidFill>
              </a:uFill>
              <a:latin typeface="Arial"/>
            </a:endParaRPr>
          </a:p>
        </p:txBody>
      </p:sp>
      <p:sp>
        <p:nvSpPr>
          <p:cNvPr id="459" name="CustomShape 106"/>
          <p:cNvSpPr/>
          <p:nvPr/>
        </p:nvSpPr>
        <p:spPr>
          <a:xfrm flipV="1">
            <a:off x="4176000" y="719640"/>
            <a:ext cx="1080000" cy="250812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460" name="CustomShape 107"/>
          <p:cNvSpPr/>
          <p:nvPr/>
        </p:nvSpPr>
        <p:spPr>
          <a:xfrm>
            <a:off x="7700400" y="360000"/>
            <a:ext cx="1443600" cy="376560"/>
          </a:xfrm>
          <a:prstGeom prst="flowChartPredefinedProcess">
            <a:avLst/>
          </a:prstGeom>
          <a:solidFill>
            <a:srgbClr val="ffffff"/>
          </a:solidFill>
          <a:ln w="25560">
            <a:solidFill>
              <a:srgbClr val="3a5f8b"/>
            </a:solidFill>
            <a:round/>
          </a:ln>
        </p:spPr>
        <p:style>
          <a:lnRef idx="0"/>
          <a:fillRef idx="0"/>
          <a:effectRef idx="0"/>
          <a:fontRef idx="minor"/>
        </p:style>
      </p:sp>
      <p:sp>
        <p:nvSpPr>
          <p:cNvPr id="461" name="CustomShape 108"/>
          <p:cNvSpPr/>
          <p:nvPr/>
        </p:nvSpPr>
        <p:spPr>
          <a:xfrm>
            <a:off x="8711640" y="75600"/>
            <a:ext cx="432360" cy="716400"/>
          </a:xfrm>
          <a:prstGeom prst="rect">
            <a:avLst/>
          </a:prstGeom>
          <a:solidFill>
            <a:srgbClr val="ffffff"/>
          </a:solidFill>
          <a:ln w="25560">
            <a:solidFill>
              <a:srgbClr val="ffffff"/>
            </a:solidFill>
            <a:round/>
          </a:ln>
        </p:spPr>
        <p:style>
          <a:lnRef idx="0"/>
          <a:fillRef idx="0"/>
          <a:effectRef idx="0"/>
          <a:fontRef idx="minor"/>
        </p:style>
      </p:sp>
      <p:sp>
        <p:nvSpPr>
          <p:cNvPr id="462" name="CustomShape 109"/>
          <p:cNvSpPr/>
          <p:nvPr/>
        </p:nvSpPr>
        <p:spPr>
          <a:xfrm rot="21575400">
            <a:off x="7857000" y="436680"/>
            <a:ext cx="1357920" cy="27180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0000"/>
                </a:solidFill>
                <a:uFill>
                  <a:solidFill>
                    <a:srgbClr val="ffffff"/>
                  </a:solidFill>
                </a:uFill>
                <a:latin typeface="Tw Cen MT"/>
                <a:ea typeface="DejaVu Sans"/>
              </a:rPr>
              <a:t>Chart</a:t>
            </a:r>
            <a:endParaRPr b="0" lang="en-IN" sz="1800" spc="-1" strike="noStrike">
              <a:solidFill>
                <a:srgbClr val="000000"/>
              </a:solidFill>
              <a:uFill>
                <a:solidFill>
                  <a:srgbClr val="ffffff"/>
                </a:solidFill>
              </a:uFill>
              <a:latin typeface="Arial"/>
            </a:endParaRPr>
          </a:p>
        </p:txBody>
      </p:sp>
      <p:sp>
        <p:nvSpPr>
          <p:cNvPr id="463" name="CustomShape 110"/>
          <p:cNvSpPr/>
          <p:nvPr/>
        </p:nvSpPr>
        <p:spPr>
          <a:xfrm flipV="1">
            <a:off x="6408000" y="431280"/>
            <a:ext cx="1292400" cy="3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464" name="CustomShape 111"/>
          <p:cNvSpPr/>
          <p:nvPr/>
        </p:nvSpPr>
        <p:spPr>
          <a:xfrm flipH="1" flipV="1">
            <a:off x="6696000" y="647280"/>
            <a:ext cx="1004400" cy="3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CustomShape 1"/>
          <p:cNvSpPr/>
          <p:nvPr/>
        </p:nvSpPr>
        <p:spPr>
          <a:xfrm>
            <a:off x="805320" y="1301760"/>
            <a:ext cx="3572280" cy="305640"/>
          </a:xfrm>
          <a:prstGeom prst="rect">
            <a:avLst/>
          </a:prstGeom>
          <a:noFill/>
          <a:ln>
            <a:noFill/>
          </a:ln>
        </p:spPr>
        <p:style>
          <a:lnRef idx="0"/>
          <a:fillRef idx="0"/>
          <a:effectRef idx="0"/>
          <a:fontRef idx="minor"/>
        </p:style>
      </p:sp>
      <p:sp>
        <p:nvSpPr>
          <p:cNvPr id="466" name="CustomShape 2"/>
          <p:cNvSpPr/>
          <p:nvPr/>
        </p:nvSpPr>
        <p:spPr>
          <a:xfrm>
            <a:off x="785520" y="3250440"/>
            <a:ext cx="1004400" cy="358920"/>
          </a:xfrm>
          <a:prstGeom prst="rect">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600" spc="-1" strike="noStrike">
                <a:solidFill>
                  <a:srgbClr val="000000"/>
                </a:solidFill>
                <a:uFill>
                  <a:solidFill>
                    <a:srgbClr val="ffffff"/>
                  </a:solidFill>
                </a:uFill>
                <a:latin typeface="Times New Roman"/>
                <a:ea typeface="DejaVu Sans"/>
              </a:rPr>
              <a:t>U</a:t>
            </a:r>
            <a:r>
              <a:rPr b="1" lang="en-IN" sz="1600" spc="-1" strike="noStrike">
                <a:solidFill>
                  <a:srgbClr val="000000"/>
                </a:solidFill>
                <a:uFill>
                  <a:solidFill>
                    <a:srgbClr val="ffffff"/>
                  </a:solidFill>
                </a:uFill>
                <a:latin typeface="Times New Roman"/>
                <a:ea typeface="DejaVu Sans"/>
              </a:rPr>
              <a:t>s</a:t>
            </a:r>
            <a:r>
              <a:rPr b="1" lang="en-IN" sz="1600" spc="-1" strike="noStrike">
                <a:solidFill>
                  <a:srgbClr val="000000"/>
                </a:solidFill>
                <a:uFill>
                  <a:solidFill>
                    <a:srgbClr val="ffffff"/>
                  </a:solidFill>
                </a:uFill>
                <a:latin typeface="Times New Roman"/>
                <a:ea typeface="DejaVu Sans"/>
              </a:rPr>
              <a:t>e</a:t>
            </a:r>
            <a:r>
              <a:rPr b="1" lang="en-IN" sz="1600" spc="-1" strike="noStrike">
                <a:solidFill>
                  <a:srgbClr val="000000"/>
                </a:solidFill>
                <a:uFill>
                  <a:solidFill>
                    <a:srgbClr val="ffffff"/>
                  </a:solidFill>
                </a:uFill>
                <a:latin typeface="Times New Roman"/>
                <a:ea typeface="DejaVu Sans"/>
              </a:rPr>
              <a:t>r</a:t>
            </a:r>
            <a:endParaRPr b="0" lang="en-IN" sz="1800" spc="-1" strike="noStrike">
              <a:solidFill>
                <a:srgbClr val="000000"/>
              </a:solidFill>
              <a:uFill>
                <a:solidFill>
                  <a:srgbClr val="ffffff"/>
                </a:solidFill>
              </a:uFill>
              <a:latin typeface="Arial"/>
            </a:endParaRPr>
          </a:p>
        </p:txBody>
      </p:sp>
      <p:sp>
        <p:nvSpPr>
          <p:cNvPr id="467" name="CustomShape 3"/>
          <p:cNvSpPr/>
          <p:nvPr/>
        </p:nvSpPr>
        <p:spPr>
          <a:xfrm>
            <a:off x="3413520" y="3176280"/>
            <a:ext cx="1179360" cy="505080"/>
          </a:xfrm>
          <a:prstGeom prst="ellipse">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500" spc="-1" strike="noStrike">
                <a:solidFill>
                  <a:srgbClr val="000000"/>
                </a:solidFill>
                <a:uFill>
                  <a:solidFill>
                    <a:srgbClr val="ffffff"/>
                  </a:solidFill>
                </a:uFill>
                <a:latin typeface="Times New Roman"/>
                <a:ea typeface="DejaVu Sans"/>
              </a:rPr>
              <a:t>LOGIN</a:t>
            </a:r>
            <a:endParaRPr b="0" lang="en-IN" sz="1800" spc="-1" strike="noStrike">
              <a:solidFill>
                <a:srgbClr val="000000"/>
              </a:solidFill>
              <a:uFill>
                <a:solidFill>
                  <a:srgbClr val="ffffff"/>
                </a:solidFill>
              </a:uFill>
              <a:latin typeface="Arial"/>
            </a:endParaRPr>
          </a:p>
        </p:txBody>
      </p:sp>
      <p:sp>
        <p:nvSpPr>
          <p:cNvPr id="468" name="CustomShape 4"/>
          <p:cNvSpPr/>
          <p:nvPr/>
        </p:nvSpPr>
        <p:spPr>
          <a:xfrm>
            <a:off x="2693520" y="4186440"/>
            <a:ext cx="264600" cy="286920"/>
          </a:xfrm>
          <a:prstGeom prst="rect">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sp>
      <p:sp>
        <p:nvSpPr>
          <p:cNvPr id="469" name="Line 5"/>
          <p:cNvSpPr/>
          <p:nvPr/>
        </p:nvSpPr>
        <p:spPr>
          <a:xfrm>
            <a:off x="2959200" y="4185360"/>
            <a:ext cx="1030320" cy="108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470" name="CustomShape 6"/>
          <p:cNvSpPr/>
          <p:nvPr/>
        </p:nvSpPr>
        <p:spPr>
          <a:xfrm>
            <a:off x="7836120" y="5681520"/>
            <a:ext cx="1661400" cy="33192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Address</a:t>
            </a:r>
            <a:endParaRPr b="0" lang="en-IN" sz="1800" spc="-1" strike="noStrike">
              <a:solidFill>
                <a:srgbClr val="000000"/>
              </a:solidFill>
              <a:uFill>
                <a:solidFill>
                  <a:srgbClr val="ffffff"/>
                </a:solidFill>
              </a:uFill>
              <a:latin typeface="Arial"/>
            </a:endParaRPr>
          </a:p>
        </p:txBody>
      </p:sp>
      <p:sp>
        <p:nvSpPr>
          <p:cNvPr id="471" name="CustomShape 7"/>
          <p:cNvSpPr/>
          <p:nvPr/>
        </p:nvSpPr>
        <p:spPr>
          <a:xfrm>
            <a:off x="5139000" y="1108800"/>
            <a:ext cx="1523160" cy="484560"/>
          </a:xfrm>
          <a:prstGeom prst="ellipse">
            <a:avLst/>
          </a:prstGeom>
          <a:ln>
            <a:solidFill>
              <a:srgbClr val="3465a4"/>
            </a:solidFill>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1" lang="en-IN" sz="1300" spc="-1" strike="noStrike">
                <a:solidFill>
                  <a:srgbClr val="000000"/>
                </a:solidFill>
                <a:uFill>
                  <a:solidFill>
                    <a:srgbClr val="ffffff"/>
                  </a:solidFill>
                </a:uFill>
                <a:latin typeface="Abyssinica SIL"/>
                <a:ea typeface="DejaVu Sans"/>
              </a:rPr>
              <a:t>V</a:t>
            </a:r>
            <a:r>
              <a:rPr b="1" lang="en-IN" sz="1300" spc="-1" strike="noStrike">
                <a:solidFill>
                  <a:srgbClr val="000000"/>
                </a:solidFill>
                <a:uFill>
                  <a:solidFill>
                    <a:srgbClr val="ffffff"/>
                  </a:solidFill>
                </a:uFill>
                <a:latin typeface="Abyssinica SIL"/>
                <a:ea typeface="DejaVu Sans"/>
              </a:rPr>
              <a:t>i</a:t>
            </a:r>
            <a:r>
              <a:rPr b="1" lang="en-IN" sz="1300" spc="-1" strike="noStrike">
                <a:solidFill>
                  <a:srgbClr val="000000"/>
                </a:solidFill>
                <a:uFill>
                  <a:solidFill>
                    <a:srgbClr val="ffffff"/>
                  </a:solidFill>
                </a:uFill>
                <a:latin typeface="Abyssinica SIL"/>
                <a:ea typeface="DejaVu Sans"/>
              </a:rPr>
              <a:t>e</a:t>
            </a:r>
            <a:r>
              <a:rPr b="1" lang="en-IN" sz="1300" spc="-1" strike="noStrike">
                <a:solidFill>
                  <a:srgbClr val="000000"/>
                </a:solidFill>
                <a:uFill>
                  <a:solidFill>
                    <a:srgbClr val="ffffff"/>
                  </a:solidFill>
                </a:uFill>
                <a:latin typeface="Abyssinica SIL"/>
                <a:ea typeface="DejaVu Sans"/>
              </a:rPr>
              <a:t>w</a:t>
            </a:r>
            <a:r>
              <a:rPr b="1" lang="en-IN" sz="1300" spc="-1" strike="noStrike">
                <a:solidFill>
                  <a:srgbClr val="000000"/>
                </a:solidFill>
                <a:uFill>
                  <a:solidFill>
                    <a:srgbClr val="ffffff"/>
                  </a:solidFill>
                </a:uFill>
                <a:latin typeface="Abyssinica SIL"/>
                <a:ea typeface="DejaVu Sans"/>
              </a:rPr>
              <a:t>/ </a:t>
            </a:r>
            <a:r>
              <a:rPr b="1" lang="en-IN" sz="1300" spc="-1" strike="noStrike">
                <a:solidFill>
                  <a:srgbClr val="000000"/>
                </a:solidFill>
                <a:uFill>
                  <a:solidFill>
                    <a:srgbClr val="ffffff"/>
                  </a:solidFill>
                </a:uFill>
                <a:latin typeface="Abyssinica SIL"/>
                <a:ea typeface="DejaVu Sans"/>
              </a:rPr>
              <a:t>U</a:t>
            </a:r>
            <a:r>
              <a:rPr b="1" lang="en-IN" sz="1300" spc="-1" strike="noStrike">
                <a:solidFill>
                  <a:srgbClr val="000000"/>
                </a:solidFill>
                <a:uFill>
                  <a:solidFill>
                    <a:srgbClr val="ffffff"/>
                  </a:solidFill>
                </a:uFill>
                <a:latin typeface="Abyssinica SIL"/>
                <a:ea typeface="DejaVu Sans"/>
              </a:rPr>
              <a:t>p</a:t>
            </a:r>
            <a:r>
              <a:rPr b="1" lang="en-IN" sz="1300" spc="-1" strike="noStrike">
                <a:solidFill>
                  <a:srgbClr val="000000"/>
                </a:solidFill>
                <a:uFill>
                  <a:solidFill>
                    <a:srgbClr val="ffffff"/>
                  </a:solidFill>
                </a:uFill>
                <a:latin typeface="Abyssinica SIL"/>
                <a:ea typeface="DejaVu Sans"/>
              </a:rPr>
              <a:t>d</a:t>
            </a:r>
            <a:r>
              <a:rPr b="1" lang="en-IN" sz="1300" spc="-1" strike="noStrike">
                <a:solidFill>
                  <a:srgbClr val="000000"/>
                </a:solidFill>
                <a:uFill>
                  <a:solidFill>
                    <a:srgbClr val="ffffff"/>
                  </a:solidFill>
                </a:uFill>
                <a:latin typeface="Abyssinica SIL"/>
                <a:ea typeface="DejaVu Sans"/>
              </a:rPr>
              <a:t>a</a:t>
            </a:r>
            <a:r>
              <a:rPr b="1" lang="en-IN" sz="1300" spc="-1" strike="noStrike">
                <a:solidFill>
                  <a:srgbClr val="000000"/>
                </a:solidFill>
                <a:uFill>
                  <a:solidFill>
                    <a:srgbClr val="ffffff"/>
                  </a:solidFill>
                </a:uFill>
                <a:latin typeface="Abyssinica SIL"/>
                <a:ea typeface="DejaVu Sans"/>
              </a:rPr>
              <a:t>t</a:t>
            </a:r>
            <a:r>
              <a:rPr b="1" lang="en-IN" sz="1300" spc="-1" strike="noStrike">
                <a:solidFill>
                  <a:srgbClr val="000000"/>
                </a:solidFill>
                <a:uFill>
                  <a:solidFill>
                    <a:srgbClr val="ffffff"/>
                  </a:solidFill>
                </a:uFill>
                <a:latin typeface="Abyssinica SIL"/>
                <a:ea typeface="DejaVu Sans"/>
              </a:rPr>
              <a:t>e</a:t>
            </a:r>
            <a:endParaRPr b="0" lang="en-IN" sz="1800" spc="-1" strike="noStrike">
              <a:solidFill>
                <a:srgbClr val="000000"/>
              </a:solidFill>
              <a:uFill>
                <a:solidFill>
                  <a:srgbClr val="ffffff"/>
                </a:solidFill>
              </a:uFill>
              <a:latin typeface="Arial"/>
            </a:endParaRPr>
          </a:p>
        </p:txBody>
      </p:sp>
      <p:sp>
        <p:nvSpPr>
          <p:cNvPr id="472" name="CustomShape 8"/>
          <p:cNvSpPr/>
          <p:nvPr/>
        </p:nvSpPr>
        <p:spPr>
          <a:xfrm>
            <a:off x="7661520" y="1090440"/>
            <a:ext cx="198000" cy="332640"/>
          </a:xfrm>
          <a:prstGeom prst="rect">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sp>
      <p:sp>
        <p:nvSpPr>
          <p:cNvPr id="473" name="CustomShape 9"/>
          <p:cNvSpPr/>
          <p:nvPr/>
        </p:nvSpPr>
        <p:spPr>
          <a:xfrm>
            <a:off x="7860600" y="1090440"/>
            <a:ext cx="1328040" cy="33264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Times New Roman"/>
                <a:ea typeface="DejaVu Sans"/>
              </a:rPr>
              <a:t>Booking</a:t>
            </a:r>
            <a:endParaRPr b="0" lang="en-IN" sz="1800" spc="-1" strike="noStrike">
              <a:solidFill>
                <a:srgbClr val="000000"/>
              </a:solidFill>
              <a:uFill>
                <a:solidFill>
                  <a:srgbClr val="ffffff"/>
                </a:solidFill>
              </a:uFill>
              <a:latin typeface="Arial"/>
            </a:endParaRPr>
          </a:p>
        </p:txBody>
      </p:sp>
      <p:sp>
        <p:nvSpPr>
          <p:cNvPr id="474" name="CustomShape 10"/>
          <p:cNvSpPr/>
          <p:nvPr/>
        </p:nvSpPr>
        <p:spPr>
          <a:xfrm>
            <a:off x="7994880" y="1618560"/>
            <a:ext cx="1195920" cy="33264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Times New Roman"/>
                <a:ea typeface="DejaVu Sans"/>
              </a:rPr>
              <a:t>Payment</a:t>
            </a:r>
            <a:endParaRPr b="0" lang="en-IN" sz="1800" spc="-1" strike="noStrike">
              <a:solidFill>
                <a:srgbClr val="000000"/>
              </a:solidFill>
              <a:uFill>
                <a:solidFill>
                  <a:srgbClr val="ffffff"/>
                </a:solidFill>
              </a:uFill>
              <a:latin typeface="Arial"/>
            </a:endParaRPr>
          </a:p>
        </p:txBody>
      </p:sp>
      <p:sp>
        <p:nvSpPr>
          <p:cNvPr id="475" name="CustomShape 11"/>
          <p:cNvSpPr/>
          <p:nvPr/>
        </p:nvSpPr>
        <p:spPr>
          <a:xfrm>
            <a:off x="7795440" y="1692360"/>
            <a:ext cx="198360" cy="333000"/>
          </a:xfrm>
          <a:prstGeom prst="rect">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sp>
      <p:sp>
        <p:nvSpPr>
          <p:cNvPr id="476" name="Line 12"/>
          <p:cNvSpPr/>
          <p:nvPr/>
        </p:nvSpPr>
        <p:spPr>
          <a:xfrm>
            <a:off x="8005680" y="1691280"/>
            <a:ext cx="864720" cy="108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477" name="Line 13"/>
          <p:cNvSpPr/>
          <p:nvPr/>
        </p:nvSpPr>
        <p:spPr>
          <a:xfrm>
            <a:off x="7994880" y="2026440"/>
            <a:ext cx="864720" cy="144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478" name="Line 14"/>
          <p:cNvSpPr/>
          <p:nvPr/>
        </p:nvSpPr>
        <p:spPr>
          <a:xfrm>
            <a:off x="7871400" y="1091880"/>
            <a:ext cx="798120" cy="144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479" name="Line 15"/>
          <p:cNvSpPr/>
          <p:nvPr/>
        </p:nvSpPr>
        <p:spPr>
          <a:xfrm>
            <a:off x="7871400" y="1424160"/>
            <a:ext cx="798120" cy="180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480" name="CustomShape 16"/>
          <p:cNvSpPr/>
          <p:nvPr/>
        </p:nvSpPr>
        <p:spPr>
          <a:xfrm flipV="1">
            <a:off x="6663240" y="1268280"/>
            <a:ext cx="997200" cy="3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481" name="CustomShape 17"/>
          <p:cNvSpPr/>
          <p:nvPr/>
        </p:nvSpPr>
        <p:spPr>
          <a:xfrm>
            <a:off x="4565520" y="3466440"/>
            <a:ext cx="632520" cy="21492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482" name="CustomShape 18"/>
          <p:cNvSpPr/>
          <p:nvPr/>
        </p:nvSpPr>
        <p:spPr>
          <a:xfrm flipV="1">
            <a:off x="4593960" y="3322440"/>
            <a:ext cx="655560" cy="4968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483" name="CustomShape 19"/>
          <p:cNvSpPr/>
          <p:nvPr/>
        </p:nvSpPr>
        <p:spPr>
          <a:xfrm flipV="1">
            <a:off x="4288320" y="1377000"/>
            <a:ext cx="849600" cy="184428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484" name="CustomShape 20"/>
          <p:cNvSpPr/>
          <p:nvPr/>
        </p:nvSpPr>
        <p:spPr>
          <a:xfrm>
            <a:off x="5213520" y="3107520"/>
            <a:ext cx="1523160" cy="286920"/>
          </a:xfrm>
          <a:prstGeom prst="ellipse">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500" spc="-1" strike="noStrike">
                <a:solidFill>
                  <a:srgbClr val="000000"/>
                </a:solidFill>
                <a:uFill>
                  <a:solidFill>
                    <a:srgbClr val="ffffff"/>
                  </a:solidFill>
                </a:uFill>
                <a:latin typeface="Times New Roman"/>
                <a:ea typeface="DejaVu Sans"/>
              </a:rPr>
              <a:t> </a:t>
            </a:r>
            <a:r>
              <a:rPr b="1" lang="en-IN" sz="1500" spc="-1" strike="noStrike">
                <a:solidFill>
                  <a:srgbClr val="000000"/>
                </a:solidFill>
                <a:uFill>
                  <a:solidFill>
                    <a:srgbClr val="ffffff"/>
                  </a:solidFill>
                </a:uFill>
                <a:latin typeface="Times New Roman"/>
                <a:ea typeface="DejaVu Sans"/>
              </a:rPr>
              <a:t>Chat</a:t>
            </a:r>
            <a:endParaRPr b="0" lang="en-IN" sz="1800" spc="-1" strike="noStrike">
              <a:solidFill>
                <a:srgbClr val="000000"/>
              </a:solidFill>
              <a:uFill>
                <a:solidFill>
                  <a:srgbClr val="ffffff"/>
                </a:solidFill>
              </a:uFill>
              <a:latin typeface="Arial"/>
            </a:endParaRPr>
          </a:p>
        </p:txBody>
      </p:sp>
      <p:sp>
        <p:nvSpPr>
          <p:cNvPr id="485" name="CustomShape 21"/>
          <p:cNvSpPr/>
          <p:nvPr/>
        </p:nvSpPr>
        <p:spPr>
          <a:xfrm flipV="1">
            <a:off x="4493520" y="2513880"/>
            <a:ext cx="718920" cy="80640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486" name="CustomShape 22"/>
          <p:cNvSpPr/>
          <p:nvPr/>
        </p:nvSpPr>
        <p:spPr>
          <a:xfrm flipH="1" flipV="1">
            <a:off x="6618600" y="3322080"/>
            <a:ext cx="1150920" cy="14292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487" name="CustomShape 23"/>
          <p:cNvSpPr/>
          <p:nvPr/>
        </p:nvSpPr>
        <p:spPr>
          <a:xfrm>
            <a:off x="7787520" y="3207600"/>
            <a:ext cx="198000" cy="330840"/>
          </a:xfrm>
          <a:prstGeom prst="rect">
            <a:avLst/>
          </a:prstGeom>
          <a:ln>
            <a:solidFill>
              <a:srgbClr val="3465a4"/>
            </a:solidFill>
            <a:round/>
          </a:ln>
        </p:spPr>
        <p:style>
          <a:lnRef idx="2">
            <a:schemeClr val="dk1"/>
          </a:lnRef>
          <a:fillRef idx="1">
            <a:schemeClr val="lt1"/>
          </a:fillRef>
          <a:effectRef idx="0">
            <a:schemeClr val="dk1"/>
          </a:effectRef>
          <a:fontRef idx="minor"/>
        </p:style>
      </p:sp>
      <p:sp>
        <p:nvSpPr>
          <p:cNvPr id="488" name="Line 24"/>
          <p:cNvSpPr/>
          <p:nvPr/>
        </p:nvSpPr>
        <p:spPr>
          <a:xfrm>
            <a:off x="7968600" y="3207240"/>
            <a:ext cx="808920" cy="36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489" name="Line 25"/>
          <p:cNvSpPr/>
          <p:nvPr/>
        </p:nvSpPr>
        <p:spPr>
          <a:xfrm>
            <a:off x="7985520" y="3537000"/>
            <a:ext cx="825840" cy="144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490" name="CustomShape 26"/>
          <p:cNvSpPr/>
          <p:nvPr/>
        </p:nvSpPr>
        <p:spPr>
          <a:xfrm>
            <a:off x="7968600" y="3204360"/>
            <a:ext cx="720000" cy="33264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Times New Roman"/>
                <a:ea typeface="DejaVu Sans"/>
              </a:rPr>
              <a:t>Chat</a:t>
            </a:r>
            <a:endParaRPr b="0" lang="en-IN" sz="1800" spc="-1" strike="noStrike">
              <a:solidFill>
                <a:srgbClr val="000000"/>
              </a:solidFill>
              <a:uFill>
                <a:solidFill>
                  <a:srgbClr val="ffffff"/>
                </a:solidFill>
              </a:uFill>
              <a:latin typeface="Arial"/>
            </a:endParaRPr>
          </a:p>
        </p:txBody>
      </p:sp>
      <p:sp>
        <p:nvSpPr>
          <p:cNvPr id="491" name="CustomShape 27"/>
          <p:cNvSpPr/>
          <p:nvPr/>
        </p:nvSpPr>
        <p:spPr>
          <a:xfrm>
            <a:off x="7805520" y="2170440"/>
            <a:ext cx="198360" cy="329760"/>
          </a:xfrm>
          <a:prstGeom prst="rect">
            <a:avLst/>
          </a:prstGeom>
          <a:ln>
            <a:solidFill>
              <a:srgbClr val="3465a4"/>
            </a:solidFill>
            <a:round/>
          </a:ln>
        </p:spPr>
        <p:style>
          <a:lnRef idx="2">
            <a:schemeClr val="dk1"/>
          </a:lnRef>
          <a:fillRef idx="1">
            <a:schemeClr val="lt1"/>
          </a:fillRef>
          <a:effectRef idx="0">
            <a:schemeClr val="dk1"/>
          </a:effectRef>
          <a:fontRef idx="minor"/>
        </p:style>
      </p:sp>
      <p:sp>
        <p:nvSpPr>
          <p:cNvPr id="492" name="Line 28"/>
          <p:cNvSpPr/>
          <p:nvPr/>
        </p:nvSpPr>
        <p:spPr>
          <a:xfrm>
            <a:off x="8004960" y="2170440"/>
            <a:ext cx="831600" cy="108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493" name="Line 29"/>
          <p:cNvSpPr/>
          <p:nvPr/>
        </p:nvSpPr>
        <p:spPr>
          <a:xfrm>
            <a:off x="8004960" y="2499840"/>
            <a:ext cx="798120" cy="144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494" name="CustomShape 30"/>
          <p:cNvSpPr/>
          <p:nvPr/>
        </p:nvSpPr>
        <p:spPr>
          <a:xfrm>
            <a:off x="5201280" y="1702800"/>
            <a:ext cx="1523160" cy="466560"/>
          </a:xfrm>
          <a:prstGeom prst="ellipse">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300" spc="-1" strike="noStrike">
                <a:solidFill>
                  <a:srgbClr val="000000"/>
                </a:solidFill>
                <a:uFill>
                  <a:solidFill>
                    <a:srgbClr val="ffffff"/>
                  </a:solidFill>
                </a:uFill>
                <a:latin typeface="Times New Roman"/>
                <a:ea typeface="DejaVu Sans"/>
              </a:rPr>
              <a:t>Payment to Admin</a:t>
            </a:r>
            <a:endParaRPr b="0" lang="en-IN" sz="1800" spc="-1" strike="noStrike">
              <a:solidFill>
                <a:srgbClr val="000000"/>
              </a:solidFill>
              <a:uFill>
                <a:solidFill>
                  <a:srgbClr val="ffffff"/>
                </a:solidFill>
              </a:uFill>
              <a:latin typeface="Arial"/>
            </a:endParaRPr>
          </a:p>
        </p:txBody>
      </p:sp>
      <p:sp>
        <p:nvSpPr>
          <p:cNvPr id="495" name="CustomShape 31"/>
          <p:cNvSpPr/>
          <p:nvPr/>
        </p:nvSpPr>
        <p:spPr>
          <a:xfrm flipV="1">
            <a:off x="6617520" y="1809720"/>
            <a:ext cx="1177920" cy="3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496" name="CustomShape 32"/>
          <p:cNvSpPr/>
          <p:nvPr/>
        </p:nvSpPr>
        <p:spPr>
          <a:xfrm>
            <a:off x="7949520" y="2125440"/>
            <a:ext cx="1438920" cy="332640"/>
          </a:xfrm>
          <a:prstGeom prst="rect">
            <a:avLst/>
          </a:prstGeom>
          <a:noFill/>
          <a:ln>
            <a:noFill/>
          </a:ln>
        </p:spPr>
        <p:style>
          <a:lnRef idx="0"/>
          <a:fillRef idx="0"/>
          <a:effectRef idx="0"/>
          <a:fontRef idx="minor"/>
        </p:style>
        <p:txBody>
          <a:bodyPr lIns="90000" rIns="90000" tIns="45000" bIns="45000"/>
          <a:p>
            <a:pPr>
              <a:lnSpc>
                <a:spcPct val="100000"/>
              </a:lnSpc>
            </a:pPr>
            <a:r>
              <a:rPr b="0" lang="en-IN" sz="1400" spc="-1" strike="noStrike">
                <a:solidFill>
                  <a:srgbClr val="000000"/>
                </a:solidFill>
                <a:uFill>
                  <a:solidFill>
                    <a:srgbClr val="ffffff"/>
                  </a:solidFill>
                </a:uFill>
                <a:latin typeface="Times New Roman"/>
                <a:ea typeface="DejaVu Sans"/>
              </a:rPr>
              <a:t>Notifications</a:t>
            </a:r>
            <a:endParaRPr b="0" lang="en-IN" sz="1400" spc="-1" strike="noStrike">
              <a:solidFill>
                <a:srgbClr val="000000"/>
              </a:solidFill>
              <a:uFill>
                <a:solidFill>
                  <a:srgbClr val="ffffff"/>
                </a:solidFill>
              </a:uFill>
              <a:latin typeface="Arial"/>
            </a:endParaRPr>
          </a:p>
        </p:txBody>
      </p:sp>
      <p:sp>
        <p:nvSpPr>
          <p:cNvPr id="497" name="CustomShape 33"/>
          <p:cNvSpPr/>
          <p:nvPr/>
        </p:nvSpPr>
        <p:spPr>
          <a:xfrm>
            <a:off x="1135080" y="298440"/>
            <a:ext cx="3069360" cy="45432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u="sng">
                <a:solidFill>
                  <a:srgbClr val="000000"/>
                </a:solidFill>
                <a:uFill>
                  <a:solidFill>
                    <a:srgbClr val="ffffff"/>
                  </a:solidFill>
                </a:uFill>
                <a:latin typeface="Times New Roman"/>
                <a:ea typeface="DejaVu Sans"/>
              </a:rPr>
              <a:t>LEVEL 1: User</a:t>
            </a:r>
            <a:endParaRPr b="0" lang="en-IN" sz="1800" spc="-1" strike="noStrike">
              <a:solidFill>
                <a:srgbClr val="000000"/>
              </a:solidFill>
              <a:uFill>
                <a:solidFill>
                  <a:srgbClr val="ffffff"/>
                </a:solidFill>
              </a:uFill>
              <a:latin typeface="Arial"/>
            </a:endParaRPr>
          </a:p>
        </p:txBody>
      </p:sp>
      <p:sp>
        <p:nvSpPr>
          <p:cNvPr id="498" name="CustomShape 34"/>
          <p:cNvSpPr/>
          <p:nvPr/>
        </p:nvSpPr>
        <p:spPr>
          <a:xfrm>
            <a:off x="4451760" y="3605400"/>
            <a:ext cx="904680" cy="58104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499" name="CustomShape 35"/>
          <p:cNvSpPr/>
          <p:nvPr/>
        </p:nvSpPr>
        <p:spPr>
          <a:xfrm>
            <a:off x="6401520" y="5537520"/>
            <a:ext cx="1291680" cy="21600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500" name="CustomShape 36"/>
          <p:cNvSpPr/>
          <p:nvPr/>
        </p:nvSpPr>
        <p:spPr>
          <a:xfrm>
            <a:off x="5284440" y="4618440"/>
            <a:ext cx="1522800" cy="432000"/>
          </a:xfrm>
          <a:prstGeom prst="ellipse">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500" spc="-1" strike="noStrike">
                <a:solidFill>
                  <a:srgbClr val="000000"/>
                </a:solidFill>
                <a:uFill>
                  <a:solidFill>
                    <a:srgbClr val="ffffff"/>
                  </a:solidFill>
                </a:uFill>
                <a:latin typeface="Times New Roman"/>
                <a:ea typeface="DejaVu Sans"/>
              </a:rPr>
              <a:t>Add/View/Update</a:t>
            </a:r>
            <a:endParaRPr b="0" lang="en-IN" sz="1800" spc="-1" strike="noStrike">
              <a:solidFill>
                <a:srgbClr val="000000"/>
              </a:solidFill>
              <a:uFill>
                <a:solidFill>
                  <a:srgbClr val="ffffff"/>
                </a:solidFill>
              </a:uFill>
              <a:latin typeface="Arial"/>
            </a:endParaRPr>
          </a:p>
        </p:txBody>
      </p:sp>
      <p:sp>
        <p:nvSpPr>
          <p:cNvPr id="501" name="CustomShape 37"/>
          <p:cNvSpPr/>
          <p:nvPr/>
        </p:nvSpPr>
        <p:spPr>
          <a:xfrm>
            <a:off x="5238360" y="4114440"/>
            <a:ext cx="1523160" cy="337680"/>
          </a:xfrm>
          <a:prstGeom prst="ellipse">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400" spc="-1" strike="noStrike">
                <a:solidFill>
                  <a:srgbClr val="000000"/>
                </a:solidFill>
                <a:uFill>
                  <a:solidFill>
                    <a:srgbClr val="ffffff"/>
                  </a:solidFill>
                </a:uFill>
                <a:latin typeface="Times New Roman"/>
                <a:ea typeface="DejaVu Sans"/>
              </a:rPr>
              <a:t>Purchase</a:t>
            </a:r>
            <a:endParaRPr b="0" lang="en-IN" sz="1800" spc="-1" strike="noStrike">
              <a:solidFill>
                <a:srgbClr val="000000"/>
              </a:solidFill>
              <a:uFill>
                <a:solidFill>
                  <a:srgbClr val="ffffff"/>
                </a:solidFill>
              </a:uFill>
              <a:latin typeface="Arial"/>
            </a:endParaRPr>
          </a:p>
        </p:txBody>
      </p:sp>
      <p:sp>
        <p:nvSpPr>
          <p:cNvPr id="502" name="CustomShape 38"/>
          <p:cNvSpPr/>
          <p:nvPr/>
        </p:nvSpPr>
        <p:spPr>
          <a:xfrm>
            <a:off x="7697520" y="4141800"/>
            <a:ext cx="198360" cy="332640"/>
          </a:xfrm>
          <a:prstGeom prst="rect">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sp>
      <p:sp>
        <p:nvSpPr>
          <p:cNvPr id="503" name="Line 39"/>
          <p:cNvSpPr/>
          <p:nvPr/>
        </p:nvSpPr>
        <p:spPr>
          <a:xfrm>
            <a:off x="7912800" y="4446360"/>
            <a:ext cx="864720" cy="144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504" name="Line 40"/>
          <p:cNvSpPr/>
          <p:nvPr/>
        </p:nvSpPr>
        <p:spPr>
          <a:xfrm>
            <a:off x="7895880" y="4645800"/>
            <a:ext cx="864720" cy="108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505" name="CustomShape 41"/>
          <p:cNvSpPr/>
          <p:nvPr/>
        </p:nvSpPr>
        <p:spPr>
          <a:xfrm>
            <a:off x="7864560" y="4143600"/>
            <a:ext cx="912960" cy="3319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600" spc="-1" strike="noStrike">
                <a:solidFill>
                  <a:srgbClr val="000000"/>
                </a:solidFill>
                <a:uFill>
                  <a:solidFill>
                    <a:srgbClr val="ffffff"/>
                  </a:solidFill>
                </a:uFill>
                <a:latin typeface="Times New Roman"/>
                <a:ea typeface="DejaVu Sans"/>
              </a:rPr>
              <a:t>Purchase</a:t>
            </a:r>
            <a:endParaRPr b="0" lang="en-IN" sz="1800" spc="-1" strike="noStrike">
              <a:solidFill>
                <a:srgbClr val="000000"/>
              </a:solidFill>
              <a:uFill>
                <a:solidFill>
                  <a:srgbClr val="ffffff"/>
                </a:solidFill>
              </a:uFill>
              <a:latin typeface="Arial"/>
            </a:endParaRPr>
          </a:p>
        </p:txBody>
      </p:sp>
      <p:sp>
        <p:nvSpPr>
          <p:cNvPr id="506" name="CustomShape 42"/>
          <p:cNvSpPr/>
          <p:nvPr/>
        </p:nvSpPr>
        <p:spPr>
          <a:xfrm>
            <a:off x="1791000" y="3394440"/>
            <a:ext cx="253440" cy="828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507" name="CustomShape 43"/>
          <p:cNvSpPr/>
          <p:nvPr/>
        </p:nvSpPr>
        <p:spPr>
          <a:xfrm>
            <a:off x="5199120" y="3489480"/>
            <a:ext cx="1419840" cy="464040"/>
          </a:xfrm>
          <a:prstGeom prst="ellipse">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300" spc="-1" strike="noStrike">
                <a:solidFill>
                  <a:srgbClr val="000000"/>
                </a:solidFill>
                <a:uFill>
                  <a:solidFill>
                    <a:srgbClr val="ffffff"/>
                  </a:solidFill>
                </a:uFill>
                <a:latin typeface="Times New Roman"/>
                <a:ea typeface="DejaVu Sans"/>
              </a:rPr>
              <a:t>Image/Video Upload </a:t>
            </a:r>
            <a:endParaRPr b="0" lang="en-IN" sz="1800" spc="-1" strike="noStrike">
              <a:solidFill>
                <a:srgbClr val="000000"/>
              </a:solidFill>
              <a:uFill>
                <a:solidFill>
                  <a:srgbClr val="ffffff"/>
                </a:solidFill>
              </a:uFill>
              <a:latin typeface="Arial"/>
            </a:endParaRPr>
          </a:p>
        </p:txBody>
      </p:sp>
      <p:sp>
        <p:nvSpPr>
          <p:cNvPr id="508" name="CustomShape 44"/>
          <p:cNvSpPr/>
          <p:nvPr/>
        </p:nvSpPr>
        <p:spPr>
          <a:xfrm>
            <a:off x="7750800" y="3636720"/>
            <a:ext cx="197640" cy="332640"/>
          </a:xfrm>
          <a:prstGeom prst="rect">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sp>
      <p:sp>
        <p:nvSpPr>
          <p:cNvPr id="509" name="Line 45"/>
          <p:cNvSpPr/>
          <p:nvPr/>
        </p:nvSpPr>
        <p:spPr>
          <a:xfrm>
            <a:off x="7877520" y="3635280"/>
            <a:ext cx="864720" cy="144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510" name="Line 46"/>
          <p:cNvSpPr/>
          <p:nvPr/>
        </p:nvSpPr>
        <p:spPr>
          <a:xfrm>
            <a:off x="7949520" y="3974400"/>
            <a:ext cx="864720" cy="144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511" name="CustomShape 47"/>
          <p:cNvSpPr/>
          <p:nvPr/>
        </p:nvSpPr>
        <p:spPr>
          <a:xfrm>
            <a:off x="7922160" y="3598200"/>
            <a:ext cx="853560" cy="3628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uFill>
                  <a:solidFill>
                    <a:srgbClr val="ffffff"/>
                  </a:solidFill>
                </a:uFill>
                <a:latin typeface="Times New Roman"/>
                <a:ea typeface="DejaVu Sans"/>
              </a:rPr>
              <a:t>Upload</a:t>
            </a:r>
            <a:endParaRPr b="0" lang="en-IN" sz="1800" spc="-1" strike="noStrike">
              <a:solidFill>
                <a:srgbClr val="000000"/>
              </a:solidFill>
              <a:uFill>
                <a:solidFill>
                  <a:srgbClr val="ffffff"/>
                </a:solidFill>
              </a:uFill>
              <a:latin typeface="Arial"/>
            </a:endParaRPr>
          </a:p>
        </p:txBody>
      </p:sp>
      <p:sp>
        <p:nvSpPr>
          <p:cNvPr id="512" name="CustomShape 48"/>
          <p:cNvSpPr/>
          <p:nvPr/>
        </p:nvSpPr>
        <p:spPr>
          <a:xfrm flipV="1">
            <a:off x="4372920" y="1976760"/>
            <a:ext cx="839520" cy="127152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513" name="CustomShape 49"/>
          <p:cNvSpPr/>
          <p:nvPr/>
        </p:nvSpPr>
        <p:spPr>
          <a:xfrm>
            <a:off x="7822080" y="2602440"/>
            <a:ext cx="198360" cy="329760"/>
          </a:xfrm>
          <a:prstGeom prst="rect">
            <a:avLst/>
          </a:prstGeom>
          <a:ln>
            <a:solidFill>
              <a:srgbClr val="3465a4"/>
            </a:solidFill>
            <a:round/>
          </a:ln>
        </p:spPr>
        <p:style>
          <a:lnRef idx="2">
            <a:schemeClr val="dk1"/>
          </a:lnRef>
          <a:fillRef idx="1">
            <a:schemeClr val="lt1"/>
          </a:fillRef>
          <a:effectRef idx="0">
            <a:schemeClr val="dk1"/>
          </a:effectRef>
          <a:fontRef idx="minor"/>
        </p:style>
      </p:sp>
      <p:sp>
        <p:nvSpPr>
          <p:cNvPr id="514" name="Line 50"/>
          <p:cNvSpPr/>
          <p:nvPr/>
        </p:nvSpPr>
        <p:spPr>
          <a:xfrm>
            <a:off x="8021520" y="2603520"/>
            <a:ext cx="936000" cy="108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515" name="Line 51"/>
          <p:cNvSpPr/>
          <p:nvPr/>
        </p:nvSpPr>
        <p:spPr>
          <a:xfrm>
            <a:off x="8021520" y="2931840"/>
            <a:ext cx="936000" cy="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516" name="CustomShape 52"/>
          <p:cNvSpPr/>
          <p:nvPr/>
        </p:nvSpPr>
        <p:spPr>
          <a:xfrm>
            <a:off x="8093520" y="2604600"/>
            <a:ext cx="1746720" cy="3013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400" spc="-1" strike="noStrike">
                <a:solidFill>
                  <a:srgbClr val="000000"/>
                </a:solidFill>
                <a:uFill>
                  <a:solidFill>
                    <a:srgbClr val="ffffff"/>
                  </a:solidFill>
                </a:uFill>
                <a:latin typeface="Times New Roman"/>
                <a:ea typeface="DejaVu Sans"/>
              </a:rPr>
              <a:t>Product</a:t>
            </a:r>
            <a:endParaRPr b="0" lang="en-IN" sz="1800" spc="-1" strike="noStrike">
              <a:solidFill>
                <a:srgbClr val="000000"/>
              </a:solidFill>
              <a:uFill>
                <a:solidFill>
                  <a:srgbClr val="ffffff"/>
                </a:solidFill>
              </a:uFill>
              <a:latin typeface="Arial"/>
            </a:endParaRPr>
          </a:p>
        </p:txBody>
      </p:sp>
      <p:sp>
        <p:nvSpPr>
          <p:cNvPr id="517" name="CustomShape 53"/>
          <p:cNvSpPr/>
          <p:nvPr/>
        </p:nvSpPr>
        <p:spPr>
          <a:xfrm flipH="1" flipV="1">
            <a:off x="6545160" y="3826440"/>
            <a:ext cx="1194840" cy="21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518" name="CustomShape 54"/>
          <p:cNvSpPr/>
          <p:nvPr/>
        </p:nvSpPr>
        <p:spPr>
          <a:xfrm>
            <a:off x="5213520" y="2313360"/>
            <a:ext cx="1476000" cy="360000"/>
          </a:xfrm>
          <a:prstGeom prst="ellipse">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600" spc="-1" strike="noStrike">
                <a:solidFill>
                  <a:srgbClr val="000000"/>
                </a:solidFill>
                <a:uFill>
                  <a:solidFill>
                    <a:srgbClr val="ffffff"/>
                  </a:solidFill>
                </a:uFill>
                <a:latin typeface="Times New Roman"/>
                <a:ea typeface="DejaVu Sans"/>
              </a:rPr>
              <a:t> </a:t>
            </a:r>
            <a:r>
              <a:rPr b="1" lang="en-IN" sz="1600" spc="-1" strike="noStrike">
                <a:solidFill>
                  <a:srgbClr val="000000"/>
                </a:solidFill>
                <a:uFill>
                  <a:solidFill>
                    <a:srgbClr val="ffffff"/>
                  </a:solidFill>
                </a:uFill>
                <a:latin typeface="Times New Roman"/>
                <a:ea typeface="DejaVu Sans"/>
              </a:rPr>
              <a:t>View</a:t>
            </a:r>
            <a:endParaRPr b="0" lang="en-IN" sz="1800" spc="-1" strike="noStrike">
              <a:solidFill>
                <a:srgbClr val="000000"/>
              </a:solidFill>
              <a:uFill>
                <a:solidFill>
                  <a:srgbClr val="ffffff"/>
                </a:solidFill>
              </a:uFill>
              <a:latin typeface="Arial"/>
            </a:endParaRPr>
          </a:p>
        </p:txBody>
      </p:sp>
      <p:sp>
        <p:nvSpPr>
          <p:cNvPr id="519" name="CustomShape 55"/>
          <p:cNvSpPr/>
          <p:nvPr/>
        </p:nvSpPr>
        <p:spPr>
          <a:xfrm flipH="1">
            <a:off x="6662160" y="1378080"/>
            <a:ext cx="997200" cy="3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520" name="CustomShape 56"/>
          <p:cNvSpPr/>
          <p:nvPr/>
        </p:nvSpPr>
        <p:spPr>
          <a:xfrm flipH="1">
            <a:off x="6724080" y="1954080"/>
            <a:ext cx="1071000" cy="3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521" name="CustomShape 57"/>
          <p:cNvSpPr/>
          <p:nvPr/>
        </p:nvSpPr>
        <p:spPr>
          <a:xfrm flipV="1">
            <a:off x="6618960" y="3682080"/>
            <a:ext cx="1104840" cy="3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522" name="CustomShape 58"/>
          <p:cNvSpPr/>
          <p:nvPr/>
        </p:nvSpPr>
        <p:spPr>
          <a:xfrm flipH="1" rot="426600">
            <a:off x="6615360" y="2316240"/>
            <a:ext cx="1197360" cy="669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523" name="CustomShape 59"/>
          <p:cNvSpPr/>
          <p:nvPr/>
        </p:nvSpPr>
        <p:spPr>
          <a:xfrm>
            <a:off x="6545520" y="3179520"/>
            <a:ext cx="1254960" cy="14292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524" name="CustomShape 60"/>
          <p:cNvSpPr/>
          <p:nvPr/>
        </p:nvSpPr>
        <p:spPr>
          <a:xfrm flipH="1" flipV="1">
            <a:off x="6673680" y="2530440"/>
            <a:ext cx="1148400" cy="14400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525" name="CustomShape 61"/>
          <p:cNvSpPr/>
          <p:nvPr/>
        </p:nvSpPr>
        <p:spPr>
          <a:xfrm>
            <a:off x="6761520" y="4258440"/>
            <a:ext cx="922680" cy="792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526" name="CustomShape 62"/>
          <p:cNvSpPr/>
          <p:nvPr/>
        </p:nvSpPr>
        <p:spPr>
          <a:xfrm flipH="1" flipV="1">
            <a:off x="6815880" y="4834080"/>
            <a:ext cx="1080000" cy="3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527" name="CustomShape 63"/>
          <p:cNvSpPr/>
          <p:nvPr/>
        </p:nvSpPr>
        <p:spPr>
          <a:xfrm>
            <a:off x="2692800" y="3682440"/>
            <a:ext cx="360" cy="50292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528" name="CustomShape 64"/>
          <p:cNvSpPr/>
          <p:nvPr/>
        </p:nvSpPr>
        <p:spPr>
          <a:xfrm>
            <a:off x="7697520" y="5204880"/>
            <a:ext cx="216000" cy="332640"/>
          </a:xfrm>
          <a:prstGeom prst="rect">
            <a:avLst/>
          </a:prstGeom>
          <a:ln>
            <a:solidFill>
              <a:srgbClr val="3465a4"/>
            </a:solidFill>
            <a:round/>
          </a:ln>
        </p:spPr>
        <p:style>
          <a:lnRef idx="2">
            <a:schemeClr val="dk1"/>
          </a:lnRef>
          <a:fillRef idx="1">
            <a:schemeClr val="lt1"/>
          </a:fillRef>
          <a:effectRef idx="0">
            <a:schemeClr val="dk1"/>
          </a:effectRef>
          <a:fontRef idx="minor"/>
        </p:style>
      </p:sp>
      <p:sp>
        <p:nvSpPr>
          <p:cNvPr id="529" name="Line 65"/>
          <p:cNvSpPr/>
          <p:nvPr/>
        </p:nvSpPr>
        <p:spPr>
          <a:xfrm>
            <a:off x="7913520" y="5203440"/>
            <a:ext cx="831600" cy="144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530" name="Line 66"/>
          <p:cNvSpPr/>
          <p:nvPr/>
        </p:nvSpPr>
        <p:spPr>
          <a:xfrm>
            <a:off x="7913520" y="5536080"/>
            <a:ext cx="831240" cy="144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531" name="CustomShape 67"/>
          <p:cNvSpPr/>
          <p:nvPr/>
        </p:nvSpPr>
        <p:spPr>
          <a:xfrm>
            <a:off x="6617520" y="5321520"/>
            <a:ext cx="1080000" cy="3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532" name="CustomShape 68"/>
          <p:cNvSpPr/>
          <p:nvPr/>
        </p:nvSpPr>
        <p:spPr>
          <a:xfrm rot="21535200">
            <a:off x="6581520" y="833760"/>
            <a:ext cx="1144800" cy="424080"/>
          </a:xfrm>
          <a:prstGeom prst="rect">
            <a:avLst/>
          </a:prstGeom>
          <a:noFill/>
          <a:ln>
            <a:noFill/>
          </a:ln>
        </p:spPr>
        <p:style>
          <a:lnRef idx="0"/>
          <a:fillRef idx="0"/>
          <a:effectRef idx="0"/>
          <a:fontRef idx="minor"/>
        </p:style>
        <p:txBody>
          <a:bodyPr lIns="90000" rIns="90000" tIns="45000" bIns="45000"/>
          <a:p>
            <a:pPr>
              <a:lnSpc>
                <a:spcPct val="100000"/>
              </a:lnSpc>
            </a:pPr>
            <a:r>
              <a:rPr b="1" lang="en-IN" sz="1100" spc="-1" strike="noStrike">
                <a:solidFill>
                  <a:srgbClr val="000000"/>
                </a:solidFill>
                <a:uFill>
                  <a:solidFill>
                    <a:srgbClr val="ffffff"/>
                  </a:solidFill>
                </a:uFill>
                <a:latin typeface="Tw Cen MT"/>
                <a:ea typeface="DejaVu Sans"/>
              </a:rPr>
              <a:t>Approval/</a:t>
            </a:r>
            <a:endParaRPr b="0" lang="en-IN" sz="1800" spc="-1" strike="noStrike">
              <a:solidFill>
                <a:srgbClr val="000000"/>
              </a:solidFill>
              <a:uFill>
                <a:solidFill>
                  <a:srgbClr val="ffffff"/>
                </a:solidFill>
              </a:uFill>
              <a:latin typeface="Arial"/>
            </a:endParaRPr>
          </a:p>
          <a:p>
            <a:pPr>
              <a:lnSpc>
                <a:spcPct val="100000"/>
              </a:lnSpc>
            </a:pPr>
            <a:r>
              <a:rPr b="1" lang="en-IN" sz="1100" spc="-1" strike="noStrike">
                <a:solidFill>
                  <a:srgbClr val="000000"/>
                </a:solidFill>
                <a:uFill>
                  <a:solidFill>
                    <a:srgbClr val="ffffff"/>
                  </a:solidFill>
                </a:uFill>
                <a:latin typeface="Tw Cen MT"/>
                <a:ea typeface="DejaVu Sans"/>
              </a:rPr>
              <a:t>Disaproval</a:t>
            </a:r>
            <a:endParaRPr b="0" lang="en-IN" sz="1800" spc="-1" strike="noStrike">
              <a:solidFill>
                <a:srgbClr val="000000"/>
              </a:solidFill>
              <a:uFill>
                <a:solidFill>
                  <a:srgbClr val="ffffff"/>
                </a:solidFill>
              </a:uFill>
              <a:latin typeface="Arial"/>
            </a:endParaRPr>
          </a:p>
        </p:txBody>
      </p:sp>
      <p:sp>
        <p:nvSpPr>
          <p:cNvPr id="533" name="CustomShape 69"/>
          <p:cNvSpPr/>
          <p:nvPr/>
        </p:nvSpPr>
        <p:spPr>
          <a:xfrm rot="21575400">
            <a:off x="6578640" y="1316520"/>
            <a:ext cx="1357920" cy="27180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0000"/>
                </a:solidFill>
                <a:uFill>
                  <a:solidFill>
                    <a:srgbClr val="ffffff"/>
                  </a:solidFill>
                </a:uFill>
                <a:latin typeface="Tw Cen MT"/>
                <a:ea typeface="DejaVu Sans"/>
              </a:rPr>
              <a:t>View details</a:t>
            </a:r>
            <a:endParaRPr b="0" lang="en-IN" sz="1800" spc="-1" strike="noStrike">
              <a:solidFill>
                <a:srgbClr val="000000"/>
              </a:solidFill>
              <a:uFill>
                <a:solidFill>
                  <a:srgbClr val="ffffff"/>
                </a:solidFill>
              </a:uFill>
              <a:latin typeface="Arial"/>
            </a:endParaRPr>
          </a:p>
        </p:txBody>
      </p:sp>
      <p:sp>
        <p:nvSpPr>
          <p:cNvPr id="534" name="CustomShape 70"/>
          <p:cNvSpPr/>
          <p:nvPr/>
        </p:nvSpPr>
        <p:spPr>
          <a:xfrm>
            <a:off x="7697520" y="4645800"/>
            <a:ext cx="198360" cy="332640"/>
          </a:xfrm>
          <a:prstGeom prst="rect">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sp>
      <p:sp>
        <p:nvSpPr>
          <p:cNvPr id="535" name="Line 71"/>
          <p:cNvSpPr/>
          <p:nvPr/>
        </p:nvSpPr>
        <p:spPr>
          <a:xfrm>
            <a:off x="7895880" y="4141800"/>
            <a:ext cx="864360" cy="180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536" name="Line 72"/>
          <p:cNvSpPr/>
          <p:nvPr/>
        </p:nvSpPr>
        <p:spPr>
          <a:xfrm>
            <a:off x="7913160" y="4977360"/>
            <a:ext cx="864360" cy="108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537" name="CustomShape 73"/>
          <p:cNvSpPr/>
          <p:nvPr/>
        </p:nvSpPr>
        <p:spPr>
          <a:xfrm flipH="1">
            <a:off x="7985160" y="5787000"/>
            <a:ext cx="909720" cy="317520"/>
          </a:xfrm>
          <a:prstGeom prst="rect">
            <a:avLst/>
          </a:prstGeom>
          <a:noFill/>
          <a:ln>
            <a:noFill/>
          </a:ln>
        </p:spPr>
        <p:style>
          <a:lnRef idx="0"/>
          <a:fillRef idx="0"/>
          <a:effectRef idx="0"/>
          <a:fontRef idx="minor"/>
        </p:style>
      </p:sp>
      <p:sp>
        <p:nvSpPr>
          <p:cNvPr id="538" name="CustomShape 74"/>
          <p:cNvSpPr/>
          <p:nvPr/>
        </p:nvSpPr>
        <p:spPr>
          <a:xfrm flipV="1">
            <a:off x="6473520" y="4645080"/>
            <a:ext cx="1224000" cy="3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539" name="CustomShape 75"/>
          <p:cNvSpPr/>
          <p:nvPr/>
        </p:nvSpPr>
        <p:spPr>
          <a:xfrm>
            <a:off x="2045520" y="3176280"/>
            <a:ext cx="1179360" cy="505080"/>
          </a:xfrm>
          <a:prstGeom prst="ellipse">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400" spc="-1" strike="noStrike">
                <a:solidFill>
                  <a:srgbClr val="000000"/>
                </a:solidFill>
                <a:uFill>
                  <a:solidFill>
                    <a:srgbClr val="ffffff"/>
                  </a:solidFill>
                </a:uFill>
                <a:latin typeface="Times New Roman"/>
                <a:ea typeface="DejaVu Sans"/>
              </a:rPr>
              <a:t>Register</a:t>
            </a:r>
            <a:endParaRPr b="0" lang="en-IN" sz="1800" spc="-1" strike="noStrike">
              <a:solidFill>
                <a:srgbClr val="000000"/>
              </a:solidFill>
              <a:uFill>
                <a:solidFill>
                  <a:srgbClr val="ffffff"/>
                </a:solidFill>
              </a:uFill>
              <a:latin typeface="Arial"/>
            </a:endParaRPr>
          </a:p>
        </p:txBody>
      </p:sp>
      <p:sp>
        <p:nvSpPr>
          <p:cNvPr id="540" name="CustomShape 76"/>
          <p:cNvSpPr/>
          <p:nvPr/>
        </p:nvSpPr>
        <p:spPr>
          <a:xfrm>
            <a:off x="3225960" y="3394440"/>
            <a:ext cx="186480" cy="3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541" name="CustomShape 77"/>
          <p:cNvSpPr/>
          <p:nvPr/>
        </p:nvSpPr>
        <p:spPr>
          <a:xfrm>
            <a:off x="2693520" y="2064960"/>
            <a:ext cx="264600" cy="320400"/>
          </a:xfrm>
          <a:prstGeom prst="rect">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sp>
      <p:sp>
        <p:nvSpPr>
          <p:cNvPr id="542" name="Line 78"/>
          <p:cNvSpPr/>
          <p:nvPr/>
        </p:nvSpPr>
        <p:spPr>
          <a:xfrm>
            <a:off x="2959200" y="2063880"/>
            <a:ext cx="886320" cy="36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543" name="Line 79"/>
          <p:cNvSpPr/>
          <p:nvPr/>
        </p:nvSpPr>
        <p:spPr>
          <a:xfrm>
            <a:off x="2959200" y="4473360"/>
            <a:ext cx="1030320" cy="108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544" name="Line 80"/>
          <p:cNvSpPr/>
          <p:nvPr/>
        </p:nvSpPr>
        <p:spPr>
          <a:xfrm>
            <a:off x="2959200" y="2386440"/>
            <a:ext cx="886320" cy="36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545" name="CustomShape 81"/>
          <p:cNvSpPr/>
          <p:nvPr/>
        </p:nvSpPr>
        <p:spPr>
          <a:xfrm>
            <a:off x="2772000" y="2008440"/>
            <a:ext cx="1661400" cy="33192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Login</a:t>
            </a:r>
            <a:endParaRPr b="0" lang="en-IN" sz="1800" spc="-1" strike="noStrike">
              <a:solidFill>
                <a:srgbClr val="000000"/>
              </a:solidFill>
              <a:uFill>
                <a:solidFill>
                  <a:srgbClr val="ffffff"/>
                </a:solidFill>
              </a:uFill>
              <a:latin typeface="Arial"/>
            </a:endParaRPr>
          </a:p>
        </p:txBody>
      </p:sp>
      <p:sp>
        <p:nvSpPr>
          <p:cNvPr id="546" name="CustomShape 82"/>
          <p:cNvSpPr/>
          <p:nvPr/>
        </p:nvSpPr>
        <p:spPr>
          <a:xfrm flipV="1">
            <a:off x="2405520" y="2370600"/>
            <a:ext cx="365400" cy="80352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547" name="CustomShape 83"/>
          <p:cNvSpPr/>
          <p:nvPr/>
        </p:nvSpPr>
        <p:spPr>
          <a:xfrm rot="21517800">
            <a:off x="4343400" y="3607200"/>
            <a:ext cx="1108800" cy="10965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548" name="CustomShape 84"/>
          <p:cNvSpPr/>
          <p:nvPr/>
        </p:nvSpPr>
        <p:spPr>
          <a:xfrm flipH="1" flipV="1" rot="12487200">
            <a:off x="3316320" y="2517840"/>
            <a:ext cx="691560" cy="52452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549" name="CustomShape 85"/>
          <p:cNvSpPr/>
          <p:nvPr/>
        </p:nvSpPr>
        <p:spPr>
          <a:xfrm>
            <a:off x="7962120" y="4645800"/>
            <a:ext cx="527400" cy="3315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600" spc="-1" strike="noStrike">
                <a:solidFill>
                  <a:srgbClr val="000000"/>
                </a:solidFill>
                <a:uFill>
                  <a:solidFill>
                    <a:srgbClr val="ffffff"/>
                  </a:solidFill>
                </a:uFill>
                <a:latin typeface="Times New Roman"/>
                <a:ea typeface="DejaVu Sans"/>
              </a:rPr>
              <a:t>Cart</a:t>
            </a:r>
            <a:endParaRPr b="0" lang="en-IN" sz="1800" spc="-1" strike="noStrike">
              <a:solidFill>
                <a:srgbClr val="000000"/>
              </a:solidFill>
              <a:uFill>
                <a:solidFill>
                  <a:srgbClr val="ffffff"/>
                </a:solidFill>
              </a:uFill>
              <a:latin typeface="Arial"/>
            </a:endParaRPr>
          </a:p>
        </p:txBody>
      </p:sp>
      <p:sp>
        <p:nvSpPr>
          <p:cNvPr id="550" name="CustomShape 86"/>
          <p:cNvSpPr/>
          <p:nvPr/>
        </p:nvSpPr>
        <p:spPr>
          <a:xfrm>
            <a:off x="5438160" y="5193360"/>
            <a:ext cx="1179360" cy="361080"/>
          </a:xfrm>
          <a:prstGeom prst="ellipse">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400" spc="-1" strike="noStrike">
                <a:solidFill>
                  <a:srgbClr val="000000"/>
                </a:solidFill>
                <a:uFill>
                  <a:solidFill>
                    <a:srgbClr val="ffffff"/>
                  </a:solidFill>
                </a:uFill>
                <a:latin typeface="Times New Roman"/>
                <a:ea typeface="DejaVu Sans"/>
              </a:rPr>
              <a:t>Add</a:t>
            </a:r>
            <a:endParaRPr b="0" lang="en-IN" sz="1800" spc="-1" strike="noStrike">
              <a:solidFill>
                <a:srgbClr val="000000"/>
              </a:solidFill>
              <a:uFill>
                <a:solidFill>
                  <a:srgbClr val="ffffff"/>
                </a:solidFill>
              </a:uFill>
              <a:latin typeface="Arial"/>
            </a:endParaRPr>
          </a:p>
        </p:txBody>
      </p:sp>
      <p:sp>
        <p:nvSpPr>
          <p:cNvPr id="551" name="CustomShape 87"/>
          <p:cNvSpPr/>
          <p:nvPr/>
        </p:nvSpPr>
        <p:spPr>
          <a:xfrm>
            <a:off x="4205520" y="3682440"/>
            <a:ext cx="1260000" cy="163908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552" name="TextShape 88"/>
          <p:cNvSpPr txBox="1"/>
          <p:nvPr/>
        </p:nvSpPr>
        <p:spPr>
          <a:xfrm>
            <a:off x="7834320" y="5236560"/>
            <a:ext cx="910800" cy="300960"/>
          </a:xfrm>
          <a:prstGeom prst="rect">
            <a:avLst/>
          </a:prstGeom>
          <a:noFill/>
          <a:ln>
            <a:noFill/>
          </a:ln>
        </p:spPr>
        <p:txBody>
          <a:bodyPr lIns="90000" rIns="90000" tIns="45000" bIns="45000"/>
          <a:p>
            <a:pPr>
              <a:lnSpc>
                <a:spcPct val="100000"/>
              </a:lnSpc>
            </a:pPr>
            <a:r>
              <a:rPr b="0" lang="en-IN" sz="1500" spc="-1" strike="noStrike">
                <a:solidFill>
                  <a:srgbClr val="000000"/>
                </a:solidFill>
                <a:uFill>
                  <a:solidFill>
                    <a:srgbClr val="ffffff"/>
                  </a:solidFill>
                </a:uFill>
                <a:latin typeface="Times New Roman"/>
                <a:ea typeface="DejaVu Sans"/>
              </a:rPr>
              <a:t>Feedback</a:t>
            </a:r>
            <a:endParaRPr b="0" lang="en-IN" sz="1800" spc="-1" strike="noStrike">
              <a:solidFill>
                <a:srgbClr val="000000"/>
              </a:solidFill>
              <a:uFill>
                <a:solidFill>
                  <a:srgbClr val="ffffff"/>
                </a:solidFill>
              </a:uFill>
              <a:latin typeface="Arial"/>
            </a:endParaRPr>
          </a:p>
        </p:txBody>
      </p:sp>
      <p:sp>
        <p:nvSpPr>
          <p:cNvPr id="553" name="CustomShape 89"/>
          <p:cNvSpPr/>
          <p:nvPr/>
        </p:nvSpPr>
        <p:spPr>
          <a:xfrm>
            <a:off x="7693200" y="5681520"/>
            <a:ext cx="198000" cy="332640"/>
          </a:xfrm>
          <a:prstGeom prst="rect">
            <a:avLst/>
          </a:prstGeom>
          <a:ln>
            <a:solidFill>
              <a:srgbClr val="3465a4"/>
            </a:solidFill>
            <a:round/>
          </a:ln>
        </p:spPr>
        <p:style>
          <a:lnRef idx="2">
            <a:schemeClr val="dk1"/>
          </a:lnRef>
          <a:fillRef idx="1">
            <a:schemeClr val="lt1"/>
          </a:fillRef>
          <a:effectRef idx="0">
            <a:schemeClr val="dk1"/>
          </a:effectRef>
          <a:fontRef idx="minor"/>
        </p:style>
      </p:sp>
      <p:sp>
        <p:nvSpPr>
          <p:cNvPr id="554" name="Line 90"/>
          <p:cNvSpPr/>
          <p:nvPr/>
        </p:nvSpPr>
        <p:spPr>
          <a:xfrm>
            <a:off x="7891200" y="5681520"/>
            <a:ext cx="886320" cy="36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555" name="Line 91"/>
          <p:cNvSpPr/>
          <p:nvPr/>
        </p:nvSpPr>
        <p:spPr>
          <a:xfrm>
            <a:off x="7891200" y="6013800"/>
            <a:ext cx="886320" cy="36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556" name="CustomShape 92"/>
          <p:cNvSpPr/>
          <p:nvPr/>
        </p:nvSpPr>
        <p:spPr>
          <a:xfrm>
            <a:off x="2790360" y="4142520"/>
            <a:ext cx="1661400" cy="33192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Registration</a:t>
            </a:r>
            <a:endParaRPr b="0" lang="en-IN" sz="1800" spc="-1" strike="noStrike">
              <a:solidFill>
                <a:srgbClr val="000000"/>
              </a:solidFill>
              <a:uFill>
                <a:solidFill>
                  <a:srgbClr val="ffffff"/>
                </a:solidFill>
              </a:uFill>
              <a:latin typeface="Arial"/>
            </a:endParaRPr>
          </a:p>
        </p:txBody>
      </p:sp>
      <p:sp>
        <p:nvSpPr>
          <p:cNvPr id="557" name="CustomShape 93"/>
          <p:cNvSpPr/>
          <p:nvPr/>
        </p:nvSpPr>
        <p:spPr>
          <a:xfrm>
            <a:off x="4097520" y="3682440"/>
            <a:ext cx="1296000" cy="207108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558" name="CustomShape 94"/>
          <p:cNvSpPr/>
          <p:nvPr/>
        </p:nvSpPr>
        <p:spPr>
          <a:xfrm>
            <a:off x="5249520" y="5641560"/>
            <a:ext cx="1728000" cy="507960"/>
          </a:xfrm>
          <a:prstGeom prst="ellipse">
            <a:avLst/>
          </a:prstGeom>
          <a:solidFill>
            <a:schemeClr val="bg1"/>
          </a:solidFill>
          <a:ln>
            <a:solidFill>
              <a:srgbClr val="3465a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300" spc="-1" strike="noStrike">
                <a:solidFill>
                  <a:srgbClr val="000000"/>
                </a:solidFill>
                <a:uFill>
                  <a:solidFill>
                    <a:srgbClr val="ffffff"/>
                  </a:solidFill>
                </a:uFill>
                <a:latin typeface="Times New Roman"/>
                <a:ea typeface="DejaVu Sans"/>
              </a:rPr>
              <a:t>View Request/Reply</a:t>
            </a:r>
            <a:endParaRPr b="0" lang="en-IN" sz="1300" spc="-1" strike="noStrike">
              <a:solidFill>
                <a:srgbClr val="000000"/>
              </a:solidFill>
              <a:uFill>
                <a:solidFill>
                  <a:srgbClr val="ffffff"/>
                </a:solidFill>
              </a:uFill>
              <a:latin typeface="Arial"/>
            </a:endParaRPr>
          </a:p>
        </p:txBody>
      </p:sp>
      <p:sp>
        <p:nvSpPr>
          <p:cNvPr id="559" name="CustomShape 95"/>
          <p:cNvSpPr/>
          <p:nvPr/>
        </p:nvSpPr>
        <p:spPr>
          <a:xfrm>
            <a:off x="6545520" y="6473520"/>
            <a:ext cx="198000" cy="332640"/>
          </a:xfrm>
          <a:prstGeom prst="rect">
            <a:avLst/>
          </a:prstGeom>
          <a:ln>
            <a:solidFill>
              <a:srgbClr val="3465a4"/>
            </a:solidFill>
            <a:round/>
          </a:ln>
        </p:spPr>
        <p:style>
          <a:lnRef idx="2">
            <a:schemeClr val="dk1"/>
          </a:lnRef>
          <a:fillRef idx="1">
            <a:schemeClr val="lt1"/>
          </a:fillRef>
          <a:effectRef idx="0">
            <a:schemeClr val="dk1"/>
          </a:effectRef>
          <a:fontRef idx="minor"/>
        </p:style>
      </p:sp>
      <p:sp>
        <p:nvSpPr>
          <p:cNvPr id="560" name="Line 96"/>
          <p:cNvSpPr/>
          <p:nvPr/>
        </p:nvSpPr>
        <p:spPr>
          <a:xfrm>
            <a:off x="6743520" y="6473520"/>
            <a:ext cx="886320" cy="36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561" name="Line 97"/>
          <p:cNvSpPr/>
          <p:nvPr/>
        </p:nvSpPr>
        <p:spPr>
          <a:xfrm>
            <a:off x="6743520" y="6805440"/>
            <a:ext cx="886320" cy="36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562" name="Line 98"/>
          <p:cNvSpPr/>
          <p:nvPr/>
        </p:nvSpPr>
        <p:spPr>
          <a:xfrm>
            <a:off x="5249520" y="6805800"/>
            <a:ext cx="886320" cy="36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563" name="Line 99"/>
          <p:cNvSpPr/>
          <p:nvPr/>
        </p:nvSpPr>
        <p:spPr>
          <a:xfrm>
            <a:off x="5249520" y="6473520"/>
            <a:ext cx="886320" cy="360"/>
          </a:xfrm>
          <a:prstGeom prst="line">
            <a:avLst/>
          </a:prstGeom>
          <a:ln>
            <a:solidFill>
              <a:srgbClr val="3465a4"/>
            </a:solidFill>
            <a:round/>
          </a:ln>
        </p:spPr>
        <p:style>
          <a:lnRef idx="2">
            <a:schemeClr val="dk1"/>
          </a:lnRef>
          <a:fillRef idx="0">
            <a:schemeClr val="dk1"/>
          </a:fillRef>
          <a:effectRef idx="1">
            <a:schemeClr val="dk1"/>
          </a:effectRef>
          <a:fontRef idx="minor"/>
        </p:style>
      </p:sp>
      <p:sp>
        <p:nvSpPr>
          <p:cNvPr id="564" name="CustomShape 100"/>
          <p:cNvSpPr/>
          <p:nvPr/>
        </p:nvSpPr>
        <p:spPr>
          <a:xfrm>
            <a:off x="5051520" y="6473520"/>
            <a:ext cx="198000" cy="332640"/>
          </a:xfrm>
          <a:prstGeom prst="rect">
            <a:avLst/>
          </a:prstGeom>
          <a:ln>
            <a:solidFill>
              <a:srgbClr val="3465a4"/>
            </a:solidFill>
            <a:round/>
          </a:ln>
        </p:spPr>
        <p:style>
          <a:lnRef idx="2">
            <a:schemeClr val="dk1"/>
          </a:lnRef>
          <a:fillRef idx="1">
            <a:schemeClr val="lt1"/>
          </a:fillRef>
          <a:effectRef idx="0">
            <a:schemeClr val="dk1"/>
          </a:effectRef>
          <a:fontRef idx="minor"/>
        </p:style>
      </p:sp>
      <p:sp>
        <p:nvSpPr>
          <p:cNvPr id="565" name="CustomShape 101"/>
          <p:cNvSpPr/>
          <p:nvPr/>
        </p:nvSpPr>
        <p:spPr>
          <a:xfrm>
            <a:off x="5753160" y="6114600"/>
            <a:ext cx="360" cy="35892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566" name="CustomShape 102"/>
          <p:cNvSpPr/>
          <p:nvPr/>
        </p:nvSpPr>
        <p:spPr>
          <a:xfrm flipV="1">
            <a:off x="6617160" y="6113520"/>
            <a:ext cx="360" cy="36000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567" name="TextShape 103"/>
          <p:cNvSpPr txBox="1"/>
          <p:nvPr/>
        </p:nvSpPr>
        <p:spPr>
          <a:xfrm>
            <a:off x="6743520" y="6473880"/>
            <a:ext cx="1458000" cy="484200"/>
          </a:xfrm>
          <a:prstGeom prst="rect">
            <a:avLst/>
          </a:prstGeom>
          <a:noFill/>
          <a:ln>
            <a:noFill/>
          </a:ln>
        </p:spPr>
        <p:txBody>
          <a:bodyPr lIns="90000" rIns="90000" tIns="45000" bIns="45000"/>
          <a:p>
            <a:r>
              <a:rPr b="0" lang="en-IN" sz="1400" spc="-1" strike="noStrike">
                <a:solidFill>
                  <a:srgbClr val="000000"/>
                </a:solidFill>
                <a:uFill>
                  <a:solidFill>
                    <a:srgbClr val="ffffff"/>
                  </a:solidFill>
                </a:uFill>
                <a:latin typeface="Arial"/>
              </a:rPr>
              <a:t>Tbl_Request</a:t>
            </a:r>
            <a:endParaRPr b="0" lang="en-IN" sz="1400" spc="-1" strike="noStrike">
              <a:solidFill>
                <a:srgbClr val="000000"/>
              </a:solidFill>
              <a:uFill>
                <a:solidFill>
                  <a:srgbClr val="ffffff"/>
                </a:solidFill>
              </a:uFill>
              <a:latin typeface="Arial"/>
            </a:endParaRPr>
          </a:p>
        </p:txBody>
      </p:sp>
      <p:sp>
        <p:nvSpPr>
          <p:cNvPr id="568" name="TextShape 104"/>
          <p:cNvSpPr txBox="1"/>
          <p:nvPr/>
        </p:nvSpPr>
        <p:spPr>
          <a:xfrm>
            <a:off x="5285520" y="6473520"/>
            <a:ext cx="1458000" cy="484200"/>
          </a:xfrm>
          <a:prstGeom prst="rect">
            <a:avLst/>
          </a:prstGeom>
          <a:noFill/>
          <a:ln>
            <a:noFill/>
          </a:ln>
        </p:spPr>
        <p:txBody>
          <a:bodyPr lIns="90000" rIns="90000" tIns="45000" bIns="45000"/>
          <a:p>
            <a:r>
              <a:rPr b="0" lang="en-IN" sz="1400" spc="-1" strike="noStrike">
                <a:solidFill>
                  <a:srgbClr val="000000"/>
                </a:solidFill>
                <a:uFill>
                  <a:solidFill>
                    <a:srgbClr val="ffffff"/>
                  </a:solidFill>
                </a:uFill>
                <a:latin typeface="Arial"/>
              </a:rPr>
              <a:t>Tbl_Reply</a:t>
            </a:r>
            <a:endParaRPr b="0" lang="en-IN" sz="1400" spc="-1" strike="noStrike">
              <a:solidFill>
                <a:srgbClr val="000000"/>
              </a:solidFill>
              <a:uFill>
                <a:solidFill>
                  <a:srgbClr val="ffffff"/>
                </a:solidFill>
              </a:uFill>
              <a:latin typeface="Arial"/>
            </a:endParaRPr>
          </a:p>
        </p:txBody>
      </p:sp>
      <p:sp>
        <p:nvSpPr>
          <p:cNvPr id="569" name="CustomShape 105"/>
          <p:cNvSpPr/>
          <p:nvPr/>
        </p:nvSpPr>
        <p:spPr>
          <a:xfrm>
            <a:off x="5166360" y="372960"/>
            <a:ext cx="1523160" cy="484560"/>
          </a:xfrm>
          <a:prstGeom prst="ellipse">
            <a:avLst/>
          </a:prstGeom>
          <a:ln>
            <a:solidFill>
              <a:srgbClr val="3465a4"/>
            </a:solidFill>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1" lang="en-IN" sz="1300" spc="-1" strike="noStrike">
                <a:solidFill>
                  <a:srgbClr val="000000"/>
                </a:solidFill>
                <a:uFill>
                  <a:solidFill>
                    <a:srgbClr val="ffffff"/>
                  </a:solidFill>
                </a:uFill>
                <a:latin typeface="Abyssinica SIL"/>
                <a:ea typeface="DejaVu Sans"/>
              </a:rPr>
              <a:t>Add/View</a:t>
            </a:r>
            <a:endParaRPr b="0" lang="en-IN" sz="1800" spc="-1" strike="noStrike">
              <a:solidFill>
                <a:srgbClr val="000000"/>
              </a:solidFill>
              <a:uFill>
                <a:solidFill>
                  <a:srgbClr val="ffffff"/>
                </a:solidFill>
              </a:uFill>
              <a:latin typeface="Arial"/>
            </a:endParaRPr>
          </a:p>
        </p:txBody>
      </p:sp>
      <p:sp>
        <p:nvSpPr>
          <p:cNvPr id="570" name="CustomShape 106"/>
          <p:cNvSpPr/>
          <p:nvPr/>
        </p:nvSpPr>
        <p:spPr>
          <a:xfrm flipV="1">
            <a:off x="4169520" y="713160"/>
            <a:ext cx="1080000" cy="250812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571" name="CustomShape 107"/>
          <p:cNvSpPr/>
          <p:nvPr/>
        </p:nvSpPr>
        <p:spPr>
          <a:xfrm>
            <a:off x="7693920" y="353520"/>
            <a:ext cx="1443600" cy="376560"/>
          </a:xfrm>
          <a:prstGeom prst="flowChartPredefinedProcess">
            <a:avLst/>
          </a:prstGeom>
          <a:solidFill>
            <a:srgbClr val="ffffff"/>
          </a:solidFill>
          <a:ln w="25560">
            <a:solidFill>
              <a:srgbClr val="3a5f8b"/>
            </a:solidFill>
            <a:round/>
          </a:ln>
        </p:spPr>
        <p:style>
          <a:lnRef idx="0"/>
          <a:fillRef idx="0"/>
          <a:effectRef idx="0"/>
          <a:fontRef idx="minor"/>
        </p:style>
      </p:sp>
      <p:sp>
        <p:nvSpPr>
          <p:cNvPr id="572" name="CustomShape 108"/>
          <p:cNvSpPr/>
          <p:nvPr/>
        </p:nvSpPr>
        <p:spPr>
          <a:xfrm>
            <a:off x="8705160" y="69120"/>
            <a:ext cx="432360" cy="716400"/>
          </a:xfrm>
          <a:prstGeom prst="rect">
            <a:avLst/>
          </a:prstGeom>
          <a:solidFill>
            <a:srgbClr val="ffffff"/>
          </a:solidFill>
          <a:ln w="25560">
            <a:solidFill>
              <a:srgbClr val="ffffff"/>
            </a:solidFill>
            <a:round/>
          </a:ln>
        </p:spPr>
        <p:style>
          <a:lnRef idx="0"/>
          <a:fillRef idx="0"/>
          <a:effectRef idx="0"/>
          <a:fontRef idx="minor"/>
        </p:style>
      </p:sp>
      <p:sp>
        <p:nvSpPr>
          <p:cNvPr id="573" name="CustomShape 109"/>
          <p:cNvSpPr/>
          <p:nvPr/>
        </p:nvSpPr>
        <p:spPr>
          <a:xfrm rot="21575400">
            <a:off x="7850520" y="430200"/>
            <a:ext cx="1357920" cy="27180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0000"/>
                </a:solidFill>
                <a:uFill>
                  <a:solidFill>
                    <a:srgbClr val="ffffff"/>
                  </a:solidFill>
                </a:uFill>
                <a:latin typeface="Tw Cen MT"/>
                <a:ea typeface="DejaVu Sans"/>
              </a:rPr>
              <a:t>Chart</a:t>
            </a:r>
            <a:endParaRPr b="0" lang="en-IN" sz="1800" spc="-1" strike="noStrike">
              <a:solidFill>
                <a:srgbClr val="000000"/>
              </a:solidFill>
              <a:uFill>
                <a:solidFill>
                  <a:srgbClr val="ffffff"/>
                </a:solidFill>
              </a:uFill>
              <a:latin typeface="Arial"/>
            </a:endParaRPr>
          </a:p>
        </p:txBody>
      </p:sp>
      <p:sp>
        <p:nvSpPr>
          <p:cNvPr id="574" name="CustomShape 110"/>
          <p:cNvSpPr/>
          <p:nvPr/>
        </p:nvSpPr>
        <p:spPr>
          <a:xfrm flipV="1">
            <a:off x="6401520" y="424800"/>
            <a:ext cx="1292400" cy="3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
        <p:nvSpPr>
          <p:cNvPr id="575" name="CustomShape 111"/>
          <p:cNvSpPr/>
          <p:nvPr/>
        </p:nvSpPr>
        <p:spPr>
          <a:xfrm flipH="1" flipV="1">
            <a:off x="6689520" y="640800"/>
            <a:ext cx="1004400" cy="360"/>
          </a:xfrm>
          <a:custGeom>
            <a:avLst/>
            <a:gdLst/>
            <a:ahLst/>
            <a:rect l="l" t="t" r="r" b="b"/>
            <a:pathLst>
              <a:path w="21600" h="21600">
                <a:moveTo>
                  <a:pt x="0" y="0"/>
                </a:moveTo>
                <a:lnTo>
                  <a:pt x="21600" y="21600"/>
                </a:lnTo>
              </a:path>
            </a:pathLst>
          </a:custGeom>
          <a:noFill/>
          <a:ln>
            <a:solidFill>
              <a:srgbClr val="3465a4"/>
            </a:solidFill>
            <a:round/>
            <a:tailEnd len="med" type="arrow" w="med"/>
          </a:ln>
        </p:spPr>
        <p:style>
          <a:lnRef idx="1">
            <a:schemeClr val="dk1"/>
          </a:lnRef>
          <a:fillRef idx="0">
            <a:schemeClr val="dk1"/>
          </a:fillRef>
          <a:effectRef idx="0">
            <a:schemeClr val="dk1"/>
          </a:effectRef>
          <a:fontRef idx="minor"/>
        </p:style>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6" name="CustomShape 1"/>
          <p:cNvSpPr/>
          <p:nvPr/>
        </p:nvSpPr>
        <p:spPr>
          <a:xfrm>
            <a:off x="1432440" y="360000"/>
            <a:ext cx="7401240" cy="336852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4800" spc="-1" strike="noStrike">
                <a:solidFill>
                  <a:srgbClr val="572314"/>
                </a:solidFill>
                <a:uFill>
                  <a:solidFill>
                    <a:srgbClr val="ffffff"/>
                  </a:solidFill>
                </a:uFill>
                <a:latin typeface="Times New Roman"/>
                <a:ea typeface="DejaVu Sans"/>
              </a:rPr>
              <a:t>TABLES</a:t>
            </a:r>
            <a:endParaRPr b="0" lang="en-IN" sz="1800" spc="-1" strike="noStrike">
              <a:solidFill>
                <a:srgbClr val="000000"/>
              </a:solidFill>
              <a:uFill>
                <a:solidFill>
                  <a:srgbClr val="ffffff"/>
                </a:solidFill>
              </a:uFill>
              <a:latin typeface="Arial"/>
            </a:endParaRPr>
          </a:p>
        </p:txBody>
      </p:sp>
    </p:spTree>
  </p:cSld>
  <p:transition spd="slow">
    <p:pull dir="d"/>
  </p:transition>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1435680" y="274680"/>
            <a:ext cx="7492680" cy="113760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4800" spc="-1" strike="noStrike" u="sng">
                <a:solidFill>
                  <a:srgbClr val="572314"/>
                </a:solidFill>
                <a:uFill>
                  <a:solidFill>
                    <a:srgbClr val="ffffff"/>
                  </a:solidFill>
                </a:uFill>
                <a:latin typeface="Times New Roman"/>
                <a:ea typeface="DejaVu Sans"/>
              </a:rPr>
              <a:t>INTRODUCTION</a:t>
            </a:r>
            <a:endParaRPr b="0" lang="en-IN" sz="1800" spc="-1" strike="noStrike">
              <a:solidFill>
                <a:srgbClr val="000000"/>
              </a:solidFill>
              <a:uFill>
                <a:solidFill>
                  <a:srgbClr val="ffffff"/>
                </a:solidFill>
              </a:uFill>
              <a:latin typeface="Arial"/>
            </a:endParaRPr>
          </a:p>
        </p:txBody>
      </p:sp>
      <p:sp>
        <p:nvSpPr>
          <p:cNvPr id="136" name="CustomShape 2"/>
          <p:cNvSpPr/>
          <p:nvPr/>
        </p:nvSpPr>
        <p:spPr>
          <a:xfrm>
            <a:off x="685800" y="1523880"/>
            <a:ext cx="8147880" cy="5100120"/>
          </a:xfrm>
          <a:prstGeom prst="rect">
            <a:avLst/>
          </a:prstGeom>
          <a:noFill/>
          <a:ln>
            <a:noFill/>
          </a:ln>
        </p:spPr>
        <p:style>
          <a:lnRef idx="0"/>
          <a:fillRef idx="0"/>
          <a:effectRef idx="0"/>
          <a:fontRef idx="minor"/>
        </p:style>
        <p:txBody>
          <a:bodyPr lIns="90000" rIns="90000" tIns="45000" bIns="45000"/>
          <a:p>
            <a:pPr algn="just">
              <a:lnSpc>
                <a:spcPct val="100000"/>
              </a:lnSpc>
            </a:pPr>
            <a:r>
              <a:rPr b="0" lang="en-IN" sz="2800" spc="-1" strike="noStrike">
                <a:solidFill>
                  <a:srgbClr val="000000"/>
                </a:solidFill>
                <a:uFill>
                  <a:solidFill>
                    <a:srgbClr val="ffffff"/>
                  </a:solidFill>
                </a:uFill>
                <a:latin typeface="Gill Sans MT"/>
                <a:ea typeface="DejaVu Sans"/>
              </a:rPr>
              <a:t>	</a:t>
            </a:r>
            <a:r>
              <a:rPr b="0" lang="en-IN" sz="2800" spc="-1" strike="noStrike">
                <a:solidFill>
                  <a:srgbClr val="000000"/>
                </a:solidFill>
                <a:uFill>
                  <a:solidFill>
                    <a:srgbClr val="ffffff"/>
                  </a:solidFill>
                </a:uFill>
                <a:latin typeface="Gill Sans MT"/>
                <a:ea typeface="DejaVu Sans"/>
              </a:rPr>
              <a:t>     </a:t>
            </a:r>
            <a:r>
              <a:rPr b="0" lang="en-IN" sz="2600" spc="-1" strike="noStrike">
                <a:solidFill>
                  <a:srgbClr val="000000"/>
                </a:solidFill>
                <a:uFill>
                  <a:solidFill>
                    <a:srgbClr val="ffffff"/>
                  </a:solidFill>
                </a:uFill>
                <a:latin typeface="Times New Roman"/>
                <a:ea typeface="DejaVu Sans"/>
              </a:rPr>
              <a:t>The purpose of  the system “DOG ADOBE” is to             offer a process where the user will feel simple to select         appropriate boarding ,trainers to their dog and to                   purchase foods and accessories through online.</a:t>
            </a:r>
            <a:endParaRPr b="0" lang="en-IN" sz="1800" spc="-1" strike="noStrike">
              <a:solidFill>
                <a:srgbClr val="000000"/>
              </a:solidFill>
              <a:uFill>
                <a:solidFill>
                  <a:srgbClr val="ffffff"/>
                </a:solidFill>
              </a:uFill>
              <a:latin typeface="Arial"/>
            </a:endParaRPr>
          </a:p>
          <a:p>
            <a:pPr algn="just">
              <a:lnSpc>
                <a:spcPct val="100000"/>
              </a:lnSpc>
            </a:pPr>
            <a:r>
              <a:rPr b="0" lang="en-IN" sz="2600" spc="-1" strike="noStrike">
                <a:solidFill>
                  <a:srgbClr val="000000"/>
                </a:solidFill>
                <a:uFill>
                  <a:solidFill>
                    <a:srgbClr val="ffffff"/>
                  </a:solidFill>
                </a:uFill>
                <a:latin typeface="Times New Roman"/>
                <a:ea typeface="DejaVu Sans"/>
              </a:rPr>
              <a:t> </a:t>
            </a:r>
            <a:r>
              <a:rPr b="0" lang="en-IN" sz="2600" spc="-1" strike="noStrike">
                <a:solidFill>
                  <a:srgbClr val="000000"/>
                </a:solidFill>
                <a:uFill>
                  <a:solidFill>
                    <a:srgbClr val="ffffff"/>
                  </a:solidFill>
                </a:uFill>
                <a:latin typeface="Times New Roman"/>
                <a:ea typeface="DejaVu Sans"/>
              </a:rPr>
              <a:t>	</a:t>
            </a:r>
            <a:r>
              <a:rPr b="0" lang="en-IN" sz="2600" spc="-1" strike="noStrike">
                <a:solidFill>
                  <a:srgbClr val="000000"/>
                </a:solidFill>
                <a:uFill>
                  <a:solidFill>
                    <a:srgbClr val="ffffff"/>
                  </a:solidFill>
                </a:uFill>
                <a:latin typeface="Times New Roman"/>
                <a:ea typeface="DejaVu Sans"/>
              </a:rPr>
              <a:t>      </a:t>
            </a:r>
            <a:r>
              <a:rPr b="0" lang="en-IN" sz="2600" spc="-1" strike="noStrike">
                <a:solidFill>
                  <a:srgbClr val="000000"/>
                </a:solidFill>
                <a:uFill>
                  <a:solidFill>
                    <a:srgbClr val="ffffff"/>
                  </a:solidFill>
                </a:uFill>
                <a:latin typeface="Times New Roman"/>
                <a:ea typeface="DejaVu Sans"/>
              </a:rPr>
              <a:t>Only the licensed boarding and trainers can register        to the system. And the trained dog handlers are added by      each trainers. Both the boarding owners and the trainers        must pay fixed amount  every month to the                            admin. This payment done through online.</a:t>
            </a:r>
            <a:endParaRPr b="0" lang="en-IN" sz="1800" spc="-1" strike="noStrike">
              <a:solidFill>
                <a:srgbClr val="000000"/>
              </a:solidFill>
              <a:uFill>
                <a:solidFill>
                  <a:srgbClr val="ffffff"/>
                </a:solidFill>
              </a:uFill>
              <a:latin typeface="Arial"/>
            </a:endParaRPr>
          </a:p>
          <a:p>
            <a:pPr marL="365760" indent="-277920" algn="just">
              <a:lnSpc>
                <a:spcPct val="100000"/>
              </a:lnSpc>
            </a:pPr>
            <a:r>
              <a:rPr b="0" lang="en-IN" sz="3000" spc="-1" strike="noStrike">
                <a:solidFill>
                  <a:srgbClr val="000000"/>
                </a:solidFill>
                <a:uFill>
                  <a:solidFill>
                    <a:srgbClr val="ffffff"/>
                  </a:solidFill>
                </a:uFill>
                <a:latin typeface="Times New Roman"/>
                <a:ea typeface="DejaVu Sans"/>
              </a:rPr>
              <a:t>	</a:t>
            </a:r>
            <a:r>
              <a:rPr b="0" lang="en-IN" sz="3000" spc="-1" strike="noStrike">
                <a:solidFill>
                  <a:srgbClr val="000000"/>
                </a:solidFill>
                <a:uFill>
                  <a:solidFill>
                    <a:srgbClr val="ffffff"/>
                  </a:solidFill>
                </a:uFill>
                <a:latin typeface="Times New Roman"/>
                <a:ea typeface="DejaVu Sans"/>
              </a:rPr>
              <a:t>	</a:t>
            </a:r>
            <a:r>
              <a:rPr b="0" lang="en-IN" sz="3000" spc="-1" strike="noStrike">
                <a:solidFill>
                  <a:srgbClr val="000000"/>
                </a:solidFill>
                <a:uFill>
                  <a:solidFill>
                    <a:srgbClr val="ffffff"/>
                  </a:solidFill>
                </a:uFill>
                <a:latin typeface="Times New Roman"/>
                <a:ea typeface="DejaVu Sans"/>
              </a:rPr>
              <a:t>	</a:t>
            </a:r>
            <a:r>
              <a:rPr b="0" lang="en-IN" sz="30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p:txBody>
      </p:sp>
    </p:spTree>
  </p:cSld>
  <p:transition spd="slow">
    <p:pull dir="d"/>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7" name="CustomShape 1"/>
          <p:cNvSpPr/>
          <p:nvPr/>
        </p:nvSpPr>
        <p:spPr>
          <a:xfrm>
            <a:off x="1295280" y="274680"/>
            <a:ext cx="2432880" cy="113760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000" spc="-1" strike="noStrike" u="sng">
                <a:solidFill>
                  <a:srgbClr val="572314"/>
                </a:solidFill>
                <a:uFill>
                  <a:solidFill>
                    <a:srgbClr val="ffffff"/>
                  </a:solidFill>
                </a:uFill>
                <a:latin typeface="Times New Roman"/>
                <a:ea typeface="DejaVu Sans"/>
              </a:rPr>
              <a:t>TABLE 1: LOGIN</a:t>
            </a:r>
            <a:endParaRPr b="0" lang="en-IN" sz="1800" spc="-1" strike="noStrike">
              <a:solidFill>
                <a:srgbClr val="000000"/>
              </a:solidFill>
              <a:uFill>
                <a:solidFill>
                  <a:srgbClr val="ffffff"/>
                </a:solidFill>
              </a:uFill>
              <a:latin typeface="Arial"/>
            </a:endParaRPr>
          </a:p>
        </p:txBody>
      </p:sp>
      <p:graphicFrame>
        <p:nvGraphicFramePr>
          <p:cNvPr id="578" name="Table 2"/>
          <p:cNvGraphicFramePr/>
          <p:nvPr/>
        </p:nvGraphicFramePr>
        <p:xfrm>
          <a:off x="1371600" y="1600200"/>
          <a:ext cx="7314840" cy="1977120"/>
        </p:xfrm>
        <a:graphic>
          <a:graphicData uri="http://schemas.openxmlformats.org/drawingml/2006/table">
            <a:tbl>
              <a:tblPr/>
              <a:tblGrid>
                <a:gridCol w="1828800"/>
                <a:gridCol w="1828800"/>
                <a:gridCol w="1828800"/>
                <a:gridCol w="1828800"/>
              </a:tblGrid>
              <a:tr h="597960">
                <a:tc>
                  <a:txBody>
                    <a:bodyPr/>
                    <a:p>
                      <a:pPr>
                        <a:lnSpc>
                          <a:spcPct val="100000"/>
                        </a:lnSpc>
                      </a:pPr>
                      <a:r>
                        <a:rPr b="1" lang="en-IN" sz="1800" spc="-1" strike="noStrike">
                          <a:solidFill>
                            <a:srgbClr val="ffffff"/>
                          </a:solidFill>
                          <a:uFill>
                            <a:solidFill>
                              <a:srgbClr val="ffffff"/>
                            </a:solidFill>
                          </a:uFill>
                          <a:latin typeface="Times New Roman"/>
                        </a:rPr>
                        <a:t>COLUMN NAME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xBody>
                    <a:bodyPr/>
                    <a:p>
                      <a:pPr>
                        <a:lnSpc>
                          <a:spcPct val="100000"/>
                        </a:lnSpc>
                      </a:pPr>
                      <a:r>
                        <a:rPr b="1" lang="en-IN" sz="1800" spc="-1" strike="noStrike">
                          <a:solidFill>
                            <a:srgbClr val="ffffff"/>
                          </a:solidFill>
                          <a:uFill>
                            <a:solidFill>
                              <a:srgbClr val="ffffff"/>
                            </a:solidFill>
                          </a:uFill>
                          <a:latin typeface="Times New Roman"/>
                        </a:rPr>
                        <a:t>DATA TYPE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xBody>
                    <a:bodyPr/>
                    <a:p>
                      <a:pPr>
                        <a:lnSpc>
                          <a:spcPct val="100000"/>
                        </a:lnSpc>
                      </a:pPr>
                      <a:r>
                        <a:rPr b="1" lang="en-IN" sz="1800" spc="-1" strike="noStrike">
                          <a:solidFill>
                            <a:srgbClr val="ffffff"/>
                          </a:solidFill>
                          <a:uFill>
                            <a:solidFill>
                              <a:srgbClr val="ffffff"/>
                            </a:solidFill>
                          </a:uFill>
                          <a:latin typeface="Times New Roman"/>
                        </a:rPr>
                        <a:t>CONSTRAINT</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xBody>
                    <a:bodyPr/>
                    <a:p>
                      <a:pPr>
                        <a:lnSpc>
                          <a:spcPct val="100000"/>
                        </a:lnSpc>
                      </a:pPr>
                      <a:r>
                        <a:rPr b="1" lang="en-IN" sz="1800" spc="-1" strike="noStrike">
                          <a:solidFill>
                            <a:srgbClr val="ffffff"/>
                          </a:solidFill>
                          <a:uFill>
                            <a:solidFill>
                              <a:srgbClr val="ffffff"/>
                            </a:solidFill>
                          </a:uFill>
                          <a:latin typeface="Times New Roman"/>
                        </a:rPr>
                        <a:t>DESCRIPTION</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r>
              <a:tr h="344880">
                <a:tc>
                  <a:txBody>
                    <a:bodyPr/>
                    <a:p>
                      <a:pPr>
                        <a:lnSpc>
                          <a:spcPct val="100000"/>
                        </a:lnSpc>
                      </a:pPr>
                      <a:r>
                        <a:rPr b="1" lang="en-IN" sz="1800" spc="-1" strike="noStrike">
                          <a:solidFill>
                            <a:srgbClr val="000000"/>
                          </a:solidFill>
                          <a:uFill>
                            <a:solidFill>
                              <a:srgbClr val="ffffff"/>
                            </a:solidFill>
                          </a:uFill>
                          <a:latin typeface="Times New Roman"/>
                        </a:rPr>
                        <a:t>Log_id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Primary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Log 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44880">
                <a:tc>
                  <a:txBody>
                    <a:bodyPr/>
                    <a:p>
                      <a:pPr>
                        <a:lnSpc>
                          <a:spcPct val="100000"/>
                        </a:lnSpc>
                      </a:pPr>
                      <a:r>
                        <a:rPr b="1" lang="en-IN" sz="1800" spc="-1" strike="noStrike">
                          <a:solidFill>
                            <a:srgbClr val="000000"/>
                          </a:solidFill>
                          <a:uFill>
                            <a:solidFill>
                              <a:srgbClr val="ffffff"/>
                            </a:solidFill>
                          </a:uFill>
                          <a:latin typeface="Times New Roman"/>
                        </a:rPr>
                        <a:t>Type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User type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44880">
                <a:tc>
                  <a:txBody>
                    <a:bodyPr/>
                    <a:p>
                      <a:pPr>
                        <a:lnSpc>
                          <a:spcPct val="100000"/>
                        </a:lnSpc>
                      </a:pPr>
                      <a:r>
                        <a:rPr b="1" lang="en-IN" sz="1800" spc="-1" strike="noStrike">
                          <a:solidFill>
                            <a:srgbClr val="000000"/>
                          </a:solidFill>
                          <a:uFill>
                            <a:solidFill>
                              <a:srgbClr val="ffffff"/>
                            </a:solidFill>
                          </a:uFill>
                          <a:latin typeface="Times New Roman"/>
                        </a:rPr>
                        <a:t>Username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username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44880">
                <a:tc>
                  <a:txBody>
                    <a:bodyPr/>
                    <a:p>
                      <a:pPr>
                        <a:lnSpc>
                          <a:spcPct val="100000"/>
                        </a:lnSpc>
                      </a:pPr>
                      <a:r>
                        <a:rPr b="1" lang="en-IN" sz="1800" spc="-1" strike="noStrike">
                          <a:solidFill>
                            <a:srgbClr val="000000"/>
                          </a:solidFill>
                          <a:uFill>
                            <a:solidFill>
                              <a:srgbClr val="ffffff"/>
                            </a:solidFill>
                          </a:uFill>
                          <a:latin typeface="Times New Roman"/>
                        </a:rPr>
                        <a:t>Password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password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bl>
          </a:graphicData>
        </a:graphic>
      </p:graphicFrame>
    </p:spTree>
  </p:cSld>
  <p:transition spd="slow">
    <p:pull dir="d"/>
  </p:transition>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9" name="CustomShape 1"/>
          <p:cNvSpPr/>
          <p:nvPr/>
        </p:nvSpPr>
        <p:spPr>
          <a:xfrm>
            <a:off x="1143000" y="274680"/>
            <a:ext cx="3347280" cy="29772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000" spc="-1" strike="noStrike" u="sng">
                <a:solidFill>
                  <a:srgbClr val="572314"/>
                </a:solidFill>
                <a:uFill>
                  <a:solidFill>
                    <a:srgbClr val="ffffff"/>
                  </a:solidFill>
                </a:uFill>
                <a:latin typeface="Times New Roman"/>
                <a:ea typeface="DejaVu Sans"/>
              </a:rPr>
              <a:t>TABLE 2:</a:t>
            </a:r>
            <a:r>
              <a:rPr b="1" lang="en-IN" sz="2200" spc="-1" strike="noStrike" u="sng">
                <a:solidFill>
                  <a:srgbClr val="572314"/>
                </a:solidFill>
                <a:uFill>
                  <a:solidFill>
                    <a:srgbClr val="ffffff"/>
                  </a:solidFill>
                </a:uFill>
                <a:latin typeface="Times New Roman"/>
                <a:ea typeface="DejaVu Sans"/>
              </a:rPr>
              <a:t>Registration </a:t>
            </a:r>
            <a:endParaRPr b="0" lang="en-IN" sz="1800" spc="-1" strike="noStrike">
              <a:solidFill>
                <a:srgbClr val="000000"/>
              </a:solidFill>
              <a:uFill>
                <a:solidFill>
                  <a:srgbClr val="ffffff"/>
                </a:solidFill>
              </a:uFill>
              <a:latin typeface="Arial"/>
            </a:endParaRPr>
          </a:p>
        </p:txBody>
      </p:sp>
      <p:graphicFrame>
        <p:nvGraphicFramePr>
          <p:cNvPr id="580" name="Table 2"/>
          <p:cNvGraphicFramePr/>
          <p:nvPr/>
        </p:nvGraphicFramePr>
        <p:xfrm>
          <a:off x="1121760" y="693000"/>
          <a:ext cx="7733880" cy="5666040"/>
        </p:xfrm>
        <a:graphic>
          <a:graphicData uri="http://schemas.openxmlformats.org/drawingml/2006/table">
            <a:tbl>
              <a:tblPr/>
              <a:tblGrid>
                <a:gridCol w="1933200"/>
                <a:gridCol w="1933200"/>
                <a:gridCol w="1933200"/>
                <a:gridCol w="1934640"/>
              </a:tblGrid>
              <a:tr h="595080">
                <a:tc>
                  <a:txBody>
                    <a:bodyPr/>
                    <a:p>
                      <a:pPr>
                        <a:lnSpc>
                          <a:spcPct val="100000"/>
                        </a:lnSpc>
                      </a:pPr>
                      <a:r>
                        <a:rPr b="1" lang="en-IN" sz="1800" spc="-1" strike="noStrike">
                          <a:solidFill>
                            <a:srgbClr val="ffffff"/>
                          </a:solidFill>
                          <a:uFill>
                            <a:solidFill>
                              <a:srgbClr val="ffffff"/>
                            </a:solidFill>
                          </a:uFill>
                          <a:latin typeface="Times New Roman"/>
                        </a:rPr>
                        <a:t>COLUMN NAME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xBody>
                    <a:bodyPr/>
                    <a:p>
                      <a:pPr>
                        <a:lnSpc>
                          <a:spcPct val="100000"/>
                        </a:lnSpc>
                      </a:pPr>
                      <a:r>
                        <a:rPr b="1" lang="en-IN" sz="1800" spc="-1" strike="noStrike">
                          <a:solidFill>
                            <a:srgbClr val="ffffff"/>
                          </a:solidFill>
                          <a:uFill>
                            <a:solidFill>
                              <a:srgbClr val="ffffff"/>
                            </a:solidFill>
                          </a:uFill>
                          <a:latin typeface="Times New Roman"/>
                        </a:rPr>
                        <a:t>DATA TYPE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xBody>
                    <a:bodyPr/>
                    <a:p>
                      <a:pPr>
                        <a:lnSpc>
                          <a:spcPct val="100000"/>
                        </a:lnSpc>
                      </a:pPr>
                      <a:r>
                        <a:rPr b="1" lang="en-IN" sz="1800" spc="-1" strike="noStrike">
                          <a:solidFill>
                            <a:srgbClr val="ffffff"/>
                          </a:solidFill>
                          <a:uFill>
                            <a:solidFill>
                              <a:srgbClr val="ffffff"/>
                            </a:solidFill>
                          </a:uFill>
                          <a:latin typeface="Times New Roman"/>
                        </a:rPr>
                        <a:t>CONSTRAINT</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xBody>
                    <a:bodyPr/>
                    <a:p>
                      <a:pPr>
                        <a:lnSpc>
                          <a:spcPct val="100000"/>
                        </a:lnSpc>
                      </a:pPr>
                      <a:r>
                        <a:rPr b="1" lang="en-IN" sz="1800" spc="-1" strike="noStrike">
                          <a:solidFill>
                            <a:srgbClr val="ffffff"/>
                          </a:solidFill>
                          <a:uFill>
                            <a:solidFill>
                              <a:srgbClr val="ffffff"/>
                            </a:solidFill>
                          </a:uFill>
                          <a:latin typeface="Times New Roman"/>
                        </a:rPr>
                        <a:t>DESCRIPTION</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Reg_Id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r>
                        <a:rPr b="0" lang="en-IN" sz="1800" spc="-1" strike="noStrike">
                          <a:solidFill>
                            <a:srgbClr val="000000"/>
                          </a:solidFill>
                          <a:uFill>
                            <a:solidFill>
                              <a:srgbClr val="ffffff"/>
                            </a:solidFill>
                          </a:uFill>
                          <a:latin typeface="Gill Sans MT"/>
                        </a:rPr>
                        <a:t> </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Primary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Type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User type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Lic-no</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r>
                        <a:rPr b="0" lang="en-IN" sz="1800" spc="-1" strike="noStrike">
                          <a:solidFill>
                            <a:srgbClr val="000000"/>
                          </a:solidFill>
                          <a:uFill>
                            <a:solidFill>
                              <a:srgbClr val="ffffff"/>
                            </a:solidFill>
                          </a:uFill>
                          <a:latin typeface="Times New Roman"/>
                        </a:rPr>
                        <a:t>License number</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Name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Name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Address</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Address</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Image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ImageField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Image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Ph-no</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Phone number</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E-mail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Email 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Pincode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Pincode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Place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Place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57120">
                <a:tc>
                  <a:txBody>
                    <a:bodyPr/>
                    <a:p>
                      <a:r>
                        <a:rPr b="1" lang="en-IN" sz="1800" spc="-1" strike="noStrike">
                          <a:solidFill>
                            <a:srgbClr val="000000"/>
                          </a:solidFill>
                          <a:uFill>
                            <a:solidFill>
                              <a:srgbClr val="ffffff"/>
                            </a:solidFill>
                          </a:uFill>
                          <a:latin typeface="Times New Roman"/>
                        </a:rPr>
                        <a:t>Board_name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r>
                        <a:rPr b="0" lang="en-IN" sz="1800" spc="-1" strike="noStrike">
                          <a:solidFill>
                            <a:srgbClr val="000000"/>
                          </a:solidFill>
                          <a:uFill>
                            <a:solidFill>
                              <a:srgbClr val="ffffff"/>
                            </a:solidFill>
                          </a:uFill>
                          <a:latin typeface="Times New Roman"/>
                        </a:rPr>
                        <a:t>Boarding name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57120">
                <a:tc>
                  <a:txBody>
                    <a:bodyPr/>
                    <a:p>
                      <a:r>
                        <a:rPr b="1" lang="en-IN" sz="1800" spc="-1" strike="noStrike">
                          <a:solidFill>
                            <a:srgbClr val="000000"/>
                          </a:solidFill>
                          <a:uFill>
                            <a:solidFill>
                              <a:srgbClr val="ffffff"/>
                            </a:solidFill>
                          </a:uFill>
                          <a:latin typeface="Times New Roman"/>
                        </a:rPr>
                        <a:t>Board_con</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r>
                        <a:rPr b="0" lang="en-IN" sz="1800" spc="-1" strike="noStrike">
                          <a:solidFill>
                            <a:srgbClr val="000000"/>
                          </a:solidFill>
                          <a:uFill>
                            <a:solidFill>
                              <a:srgbClr val="ffffff"/>
                            </a:solidFill>
                          </a:uFill>
                          <a:latin typeface="Times New Roman"/>
                        </a:rPr>
                        <a:t>Boarding Contact</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57120">
                <a:tc>
                  <a:txBody>
                    <a:bodyPr/>
                    <a:p>
                      <a:r>
                        <a:rPr b="1" lang="en-IN" sz="1800" spc="-1" strike="noStrike">
                          <a:solidFill>
                            <a:srgbClr val="000000"/>
                          </a:solidFill>
                          <a:uFill>
                            <a:solidFill>
                              <a:srgbClr val="ffffff"/>
                            </a:solidFill>
                          </a:uFill>
                          <a:latin typeface="Times New Roman"/>
                        </a:rPr>
                        <a:t>Experience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r>
                        <a:rPr b="0" lang="en-IN" sz="1800" spc="-1" strike="noStrike">
                          <a:solidFill>
                            <a:srgbClr val="000000"/>
                          </a:solidFill>
                          <a:uFill>
                            <a:solidFill>
                              <a:srgbClr val="ffffff"/>
                            </a:solidFill>
                          </a:uFill>
                          <a:latin typeface="Times New Roman"/>
                        </a:rPr>
                        <a:t>Experience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428760">
                <a:tc>
                  <a:txBody>
                    <a:bodyPr/>
                    <a:p>
                      <a:r>
                        <a:rPr b="1" lang="en-IN" sz="1600" spc="-1" strike="noStrike">
                          <a:solidFill>
                            <a:srgbClr val="000000"/>
                          </a:solidFill>
                          <a:uFill>
                            <a:solidFill>
                              <a:srgbClr val="ffffff"/>
                            </a:solidFill>
                          </a:uFill>
                          <a:latin typeface="Times New Roman"/>
                        </a:rPr>
                        <a:t>Description</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r>
                        <a:rPr b="0" lang="en-IN" sz="1800" spc="-1" strike="noStrike">
                          <a:solidFill>
                            <a:srgbClr val="000000"/>
                          </a:solidFill>
                          <a:uFill>
                            <a:solidFill>
                              <a:srgbClr val="ffffff"/>
                            </a:solidFill>
                          </a:uFill>
                          <a:latin typeface="Times New Roman"/>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r>
                        <a:rPr b="0" lang="en-IN" sz="1800" spc="-1" strike="noStrike">
                          <a:solidFill>
                            <a:srgbClr val="000000"/>
                          </a:solidFill>
                          <a:uFill>
                            <a:solidFill>
                              <a:srgbClr val="ffffff"/>
                            </a:solidFill>
                          </a:uFill>
                          <a:latin typeface="Times New Roman"/>
                        </a:rPr>
                        <a:t>Describe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bl>
          </a:graphicData>
        </a:graphic>
      </p:graphicFrame>
      <p:sp>
        <p:nvSpPr>
          <p:cNvPr id="581" name="CustomShape 3"/>
          <p:cNvSpPr/>
          <p:nvPr/>
        </p:nvSpPr>
        <p:spPr>
          <a:xfrm>
            <a:off x="3200400" y="1600200"/>
            <a:ext cx="1671120" cy="359640"/>
          </a:xfrm>
          <a:prstGeom prst="rect">
            <a:avLst/>
          </a:prstGeom>
          <a:noFill/>
          <a:ln>
            <a:noFill/>
          </a:ln>
        </p:spPr>
        <p:style>
          <a:lnRef idx="0"/>
          <a:fillRef idx="0"/>
          <a:effectRef idx="0"/>
          <a:fontRef idx="minor"/>
        </p:style>
      </p:sp>
      <p:sp>
        <p:nvSpPr>
          <p:cNvPr id="582" name="CustomShape 4"/>
          <p:cNvSpPr/>
          <p:nvPr/>
        </p:nvSpPr>
        <p:spPr>
          <a:xfrm>
            <a:off x="5029200" y="1600200"/>
            <a:ext cx="1823400" cy="359640"/>
          </a:xfrm>
          <a:prstGeom prst="rect">
            <a:avLst/>
          </a:prstGeom>
          <a:noFill/>
          <a:ln>
            <a:noFill/>
          </a:ln>
        </p:spPr>
        <p:style>
          <a:lnRef idx="0"/>
          <a:fillRef idx="0"/>
          <a:effectRef idx="0"/>
          <a:fontRef idx="minor"/>
        </p:style>
      </p:sp>
      <p:sp>
        <p:nvSpPr>
          <p:cNvPr id="583" name="CustomShape 5"/>
          <p:cNvSpPr/>
          <p:nvPr/>
        </p:nvSpPr>
        <p:spPr>
          <a:xfrm>
            <a:off x="6934320" y="1600200"/>
            <a:ext cx="1823400" cy="359640"/>
          </a:xfrm>
          <a:prstGeom prst="rect">
            <a:avLst/>
          </a:prstGeom>
          <a:noFill/>
          <a:ln>
            <a:noFill/>
          </a:ln>
        </p:spPr>
        <p:style>
          <a:lnRef idx="0"/>
          <a:fillRef idx="0"/>
          <a:effectRef idx="0"/>
          <a:fontRef idx="minor"/>
        </p:style>
      </p:sp>
    </p:spTree>
  </p:cSld>
  <p:transition spd="slow">
    <p:pull dir="d"/>
  </p:transition>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4" name="CustomShape 1"/>
          <p:cNvSpPr/>
          <p:nvPr/>
        </p:nvSpPr>
        <p:spPr>
          <a:xfrm>
            <a:off x="1295280" y="274680"/>
            <a:ext cx="4245120" cy="113760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000" spc="-1" strike="noStrike" u="sng">
                <a:solidFill>
                  <a:srgbClr val="572314"/>
                </a:solidFill>
                <a:uFill>
                  <a:solidFill>
                    <a:srgbClr val="ffffff"/>
                  </a:solidFill>
                </a:uFill>
                <a:latin typeface="Times New Roman"/>
                <a:ea typeface="DejaVu Sans"/>
              </a:rPr>
              <a:t>TABLE 3:NOTIFICATION</a:t>
            </a:r>
            <a:endParaRPr b="0" lang="en-IN" sz="1800" spc="-1" strike="noStrike">
              <a:solidFill>
                <a:srgbClr val="000000"/>
              </a:solidFill>
              <a:uFill>
                <a:solidFill>
                  <a:srgbClr val="ffffff"/>
                </a:solidFill>
              </a:uFill>
              <a:latin typeface="Arial"/>
            </a:endParaRPr>
          </a:p>
        </p:txBody>
      </p:sp>
      <p:graphicFrame>
        <p:nvGraphicFramePr>
          <p:cNvPr id="585" name="Table 2"/>
          <p:cNvGraphicFramePr/>
          <p:nvPr/>
        </p:nvGraphicFramePr>
        <p:xfrm>
          <a:off x="1371600" y="1600200"/>
          <a:ext cx="7314840" cy="1632240"/>
        </p:xfrm>
        <a:graphic>
          <a:graphicData uri="http://schemas.openxmlformats.org/drawingml/2006/table">
            <a:tbl>
              <a:tblPr/>
              <a:tblGrid>
                <a:gridCol w="1828800"/>
                <a:gridCol w="1828800"/>
                <a:gridCol w="1828800"/>
                <a:gridCol w="1828800"/>
              </a:tblGrid>
              <a:tr h="597960">
                <a:tc>
                  <a:txBody>
                    <a:bodyPr/>
                    <a:p>
                      <a:pPr>
                        <a:lnSpc>
                          <a:spcPct val="100000"/>
                        </a:lnSpc>
                      </a:pPr>
                      <a:r>
                        <a:rPr b="1" lang="en-IN" sz="1800" spc="-1" strike="noStrike">
                          <a:solidFill>
                            <a:srgbClr val="ffffff"/>
                          </a:solidFill>
                          <a:uFill>
                            <a:solidFill>
                              <a:srgbClr val="ffffff"/>
                            </a:solidFill>
                          </a:uFill>
                          <a:latin typeface="Times New Roman"/>
                        </a:rPr>
                        <a:t>COLUMN NAME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xBody>
                    <a:bodyPr/>
                    <a:p>
                      <a:pPr>
                        <a:lnSpc>
                          <a:spcPct val="100000"/>
                        </a:lnSpc>
                      </a:pPr>
                      <a:r>
                        <a:rPr b="1" lang="en-IN" sz="1800" spc="-1" strike="noStrike">
                          <a:solidFill>
                            <a:srgbClr val="ffffff"/>
                          </a:solidFill>
                          <a:uFill>
                            <a:solidFill>
                              <a:srgbClr val="ffffff"/>
                            </a:solidFill>
                          </a:uFill>
                          <a:latin typeface="Times New Roman"/>
                        </a:rPr>
                        <a:t>DATA TYPE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xBody>
                    <a:bodyPr/>
                    <a:p>
                      <a:pPr>
                        <a:lnSpc>
                          <a:spcPct val="100000"/>
                        </a:lnSpc>
                      </a:pPr>
                      <a:r>
                        <a:rPr b="1" lang="en-IN" sz="1800" spc="-1" strike="noStrike">
                          <a:solidFill>
                            <a:srgbClr val="ffffff"/>
                          </a:solidFill>
                          <a:uFill>
                            <a:solidFill>
                              <a:srgbClr val="ffffff"/>
                            </a:solidFill>
                          </a:uFill>
                          <a:latin typeface="Times New Roman"/>
                        </a:rPr>
                        <a:t>CONSTRAINT</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xBody>
                    <a:bodyPr/>
                    <a:p>
                      <a:pPr>
                        <a:lnSpc>
                          <a:spcPct val="100000"/>
                        </a:lnSpc>
                      </a:pPr>
                      <a:r>
                        <a:rPr b="1" lang="en-IN" sz="1800" spc="-1" strike="noStrike">
                          <a:solidFill>
                            <a:srgbClr val="ffffff"/>
                          </a:solidFill>
                          <a:uFill>
                            <a:solidFill>
                              <a:srgbClr val="ffffff"/>
                            </a:solidFill>
                          </a:uFill>
                          <a:latin typeface="Times New Roman"/>
                        </a:rPr>
                        <a:t>DESCRIPTION</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r>
              <a:tr h="344880">
                <a:tc>
                  <a:txBody>
                    <a:bodyPr/>
                    <a:p>
                      <a:pPr>
                        <a:lnSpc>
                          <a:spcPct val="100000"/>
                        </a:lnSpc>
                      </a:pPr>
                      <a:r>
                        <a:rPr b="1" lang="en-IN" sz="1800" spc="-1" strike="noStrike">
                          <a:solidFill>
                            <a:srgbClr val="000000"/>
                          </a:solidFill>
                          <a:uFill>
                            <a:solidFill>
                              <a:srgbClr val="ffffff"/>
                            </a:solidFill>
                          </a:uFill>
                          <a:latin typeface="Times New Roman"/>
                        </a:rPr>
                        <a:t>Noti_id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Primary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44880">
                <a:tc>
                  <a:txBody>
                    <a:bodyPr/>
                    <a:p>
                      <a:pPr>
                        <a:lnSpc>
                          <a:spcPct val="100000"/>
                        </a:lnSpc>
                      </a:pPr>
                      <a:r>
                        <a:rPr b="1" lang="en-IN" sz="1800" spc="-1" strike="noStrike">
                          <a:solidFill>
                            <a:srgbClr val="000000"/>
                          </a:solidFill>
                          <a:uFill>
                            <a:solidFill>
                              <a:srgbClr val="ffffff"/>
                            </a:solidFill>
                          </a:uFill>
                          <a:latin typeface="Times New Roman"/>
                        </a:rPr>
                        <a:t>Subject</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 </a:t>
                      </a:r>
                      <a:r>
                        <a:rPr b="0" lang="en-IN" sz="1800" spc="-1" strike="noStrike">
                          <a:solidFill>
                            <a:srgbClr val="000000"/>
                          </a:solidFill>
                          <a:uFill>
                            <a:solidFill>
                              <a:srgbClr val="ffffff"/>
                            </a:solidFill>
                          </a:uFill>
                          <a:latin typeface="Times New Roman"/>
                        </a:rPr>
                        <a:t>subject</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44880">
                <a:tc>
                  <a:txBody>
                    <a:bodyPr/>
                    <a:p>
                      <a:pPr>
                        <a:lnSpc>
                          <a:spcPct val="100000"/>
                        </a:lnSpc>
                      </a:pPr>
                      <a:r>
                        <a:rPr b="1" lang="en-IN" sz="1800" spc="-1" strike="noStrike">
                          <a:solidFill>
                            <a:srgbClr val="000000"/>
                          </a:solidFill>
                          <a:uFill>
                            <a:solidFill>
                              <a:srgbClr val="ffffff"/>
                            </a:solidFill>
                          </a:uFill>
                          <a:latin typeface="Times New Roman"/>
                        </a:rPr>
                        <a:t>Description</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Description</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bl>
          </a:graphicData>
        </a:graphic>
      </p:graphicFrame>
      <p:graphicFrame>
        <p:nvGraphicFramePr>
          <p:cNvPr id="586" name="Table 3"/>
          <p:cNvGraphicFramePr/>
          <p:nvPr/>
        </p:nvGraphicFramePr>
        <p:xfrm>
          <a:off x="237600" y="182160"/>
          <a:ext cx="437400" cy="428400"/>
        </p:xfrm>
        <a:graphic>
          <a:graphicData uri="http://schemas.openxmlformats.org/drawingml/2006/table">
            <a:tbl>
              <a:tblPr/>
              <a:tblGrid>
                <a:gridCol w="218880"/>
                <a:gridCol w="218880"/>
              </a:tblGrid>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bl>
          </a:graphicData>
        </a:graphic>
      </p:graphicFrame>
    </p:spTree>
  </p:cSld>
  <p:transition spd="slow">
    <p:pull dir="d"/>
  </p:transition>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7" name="CustomShape 1"/>
          <p:cNvSpPr/>
          <p:nvPr/>
        </p:nvSpPr>
        <p:spPr>
          <a:xfrm>
            <a:off x="1143000" y="274680"/>
            <a:ext cx="7277400" cy="93924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000" spc="-1" strike="noStrike" u="sng">
                <a:solidFill>
                  <a:srgbClr val="572314"/>
                </a:solidFill>
                <a:uFill>
                  <a:solidFill>
                    <a:srgbClr val="ffffff"/>
                  </a:solidFill>
                </a:uFill>
                <a:latin typeface="Times New Roman"/>
                <a:ea typeface="DejaVu Sans"/>
              </a:rPr>
              <a:t>TABLE 4: Product</a:t>
            </a:r>
            <a:endParaRPr b="0" lang="en-IN" sz="1800" spc="-1" strike="noStrike">
              <a:solidFill>
                <a:srgbClr val="000000"/>
              </a:solidFill>
              <a:uFill>
                <a:solidFill>
                  <a:srgbClr val="ffffff"/>
                </a:solidFill>
              </a:uFill>
              <a:latin typeface="Arial"/>
            </a:endParaRPr>
          </a:p>
        </p:txBody>
      </p:sp>
      <p:sp>
        <p:nvSpPr>
          <p:cNvPr id="588" name="CustomShape 2"/>
          <p:cNvSpPr/>
          <p:nvPr/>
        </p:nvSpPr>
        <p:spPr>
          <a:xfrm>
            <a:off x="2666880" y="1295280"/>
            <a:ext cx="151848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DATA TYPE</a:t>
            </a:r>
            <a:endParaRPr b="0" lang="en-IN" sz="1800" spc="-1" strike="noStrike">
              <a:solidFill>
                <a:srgbClr val="000000"/>
              </a:solidFill>
              <a:uFill>
                <a:solidFill>
                  <a:srgbClr val="ffffff"/>
                </a:solidFill>
              </a:uFill>
              <a:latin typeface="Arial"/>
            </a:endParaRPr>
          </a:p>
        </p:txBody>
      </p:sp>
      <p:sp>
        <p:nvSpPr>
          <p:cNvPr id="589" name="CustomShape 3"/>
          <p:cNvSpPr/>
          <p:nvPr/>
        </p:nvSpPr>
        <p:spPr>
          <a:xfrm>
            <a:off x="4648320" y="1295280"/>
            <a:ext cx="174708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CONSTR</a:t>
            </a:r>
            <a:endParaRPr b="0" lang="en-IN" sz="1800" spc="-1" strike="noStrike">
              <a:solidFill>
                <a:srgbClr val="000000"/>
              </a:solidFill>
              <a:uFill>
                <a:solidFill>
                  <a:srgbClr val="ffffff"/>
                </a:solidFill>
              </a:uFill>
              <a:latin typeface="Arial"/>
            </a:endParaRPr>
          </a:p>
        </p:txBody>
      </p:sp>
      <p:sp>
        <p:nvSpPr>
          <p:cNvPr id="590" name="CustomShape 4"/>
          <p:cNvSpPr/>
          <p:nvPr/>
        </p:nvSpPr>
        <p:spPr>
          <a:xfrm>
            <a:off x="6716160" y="1295280"/>
            <a:ext cx="1761120" cy="35964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DESCRIPTION</a:t>
            </a:r>
            <a:endParaRPr b="0" lang="en-IN" sz="1800" spc="-1" strike="noStrike">
              <a:solidFill>
                <a:srgbClr val="000000"/>
              </a:solidFill>
              <a:uFill>
                <a:solidFill>
                  <a:srgbClr val="ffffff"/>
                </a:solidFill>
              </a:uFill>
              <a:latin typeface="Arial"/>
            </a:endParaRPr>
          </a:p>
        </p:txBody>
      </p:sp>
      <p:graphicFrame>
        <p:nvGraphicFramePr>
          <p:cNvPr id="591" name="Table 5"/>
          <p:cNvGraphicFramePr/>
          <p:nvPr/>
        </p:nvGraphicFramePr>
        <p:xfrm>
          <a:off x="1295280" y="1828800"/>
          <a:ext cx="7466760" cy="3202560"/>
        </p:xfrm>
        <a:graphic>
          <a:graphicData uri="http://schemas.openxmlformats.org/drawingml/2006/table">
            <a:tbl>
              <a:tblPr/>
              <a:tblGrid>
                <a:gridCol w="1866600"/>
                <a:gridCol w="1866600"/>
                <a:gridCol w="1866600"/>
                <a:gridCol w="1867320"/>
              </a:tblGrid>
              <a:tr h="45756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r>
              <a:tr h="640440">
                <a:tc>
                  <a:txBody>
                    <a:bodyPr/>
                    <a:p>
                      <a:pPr>
                        <a:lnSpc>
                          <a:spcPct val="100000"/>
                        </a:lnSpc>
                      </a:pPr>
                      <a:r>
                        <a:rPr b="1" lang="en-IN" sz="1800" spc="-1" strike="noStrike">
                          <a:solidFill>
                            <a:srgbClr val="000000"/>
                          </a:solidFill>
                          <a:uFill>
                            <a:solidFill>
                              <a:srgbClr val="ffffff"/>
                            </a:solidFill>
                          </a:uFill>
                          <a:latin typeface="Times New Roman"/>
                        </a:rPr>
                        <a:t>Prod_id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Primary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66120">
                <a:tc>
                  <a:txBody>
                    <a:bodyPr/>
                    <a:p>
                      <a:pPr>
                        <a:lnSpc>
                          <a:spcPct val="100000"/>
                        </a:lnSpc>
                      </a:pPr>
                      <a:r>
                        <a:rPr b="1" lang="en-IN" sz="1800" spc="-1" strike="noStrike">
                          <a:solidFill>
                            <a:srgbClr val="000000"/>
                          </a:solidFill>
                          <a:uFill>
                            <a:solidFill>
                              <a:srgbClr val="ffffff"/>
                            </a:solidFill>
                          </a:uFill>
                          <a:latin typeface="Times New Roman"/>
                        </a:rPr>
                        <a:t>Item_name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Item name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66120">
                <a:tc>
                  <a:txBody>
                    <a:bodyPr/>
                    <a:p>
                      <a:pPr>
                        <a:lnSpc>
                          <a:spcPct val="100000"/>
                        </a:lnSpc>
                      </a:pPr>
                      <a:r>
                        <a:rPr b="1" lang="en-IN" sz="1800" spc="-1" strike="noStrike">
                          <a:solidFill>
                            <a:srgbClr val="000000"/>
                          </a:solidFill>
                          <a:uFill>
                            <a:solidFill>
                              <a:srgbClr val="ffffff"/>
                            </a:solidFill>
                          </a:uFill>
                          <a:latin typeface="Times New Roman"/>
                        </a:rPr>
                        <a:t>Item_price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Item price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640440">
                <a:tc>
                  <a:txBody>
                    <a:bodyPr/>
                    <a:p>
                      <a:pPr>
                        <a:lnSpc>
                          <a:spcPct val="100000"/>
                        </a:lnSpc>
                      </a:pPr>
                      <a:r>
                        <a:rPr b="1" lang="en-IN" sz="1800" spc="-1" strike="noStrike">
                          <a:solidFill>
                            <a:srgbClr val="000000"/>
                          </a:solidFill>
                          <a:uFill>
                            <a:solidFill>
                              <a:srgbClr val="ffffff"/>
                            </a:solidFill>
                          </a:uFill>
                          <a:latin typeface="Times New Roman"/>
                        </a:rPr>
                        <a:t>Item_image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ImageField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Items images</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66120">
                <a:tc>
                  <a:txBody>
                    <a:bodyPr/>
                    <a:p>
                      <a:pPr>
                        <a:lnSpc>
                          <a:spcPct val="100000"/>
                        </a:lnSpc>
                      </a:pPr>
                      <a:r>
                        <a:rPr b="1" lang="en-IN" sz="1800" spc="-1" strike="noStrike">
                          <a:solidFill>
                            <a:srgbClr val="000000"/>
                          </a:solidFill>
                          <a:uFill>
                            <a:solidFill>
                              <a:srgbClr val="ffffff"/>
                            </a:solidFill>
                          </a:uFill>
                          <a:latin typeface="Times New Roman"/>
                        </a:rPr>
                        <a:t>Quantity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Number of items</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66120">
                <a:tc>
                  <a:txBody>
                    <a:bodyPr/>
                    <a:p>
                      <a:pPr>
                        <a:lnSpc>
                          <a:spcPct val="100000"/>
                        </a:lnSpc>
                      </a:pPr>
                      <a:r>
                        <a:rPr b="1" lang="en-IN" sz="1800" spc="-1" strike="noStrike">
                          <a:solidFill>
                            <a:srgbClr val="000000"/>
                          </a:solidFill>
                          <a:uFill>
                            <a:solidFill>
                              <a:srgbClr val="ffffff"/>
                            </a:solidFill>
                          </a:uFill>
                          <a:latin typeface="Times New Roman"/>
                        </a:rPr>
                        <a:t>Sub_category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bl>
          </a:graphicData>
        </a:graphic>
      </p:graphicFrame>
      <p:sp>
        <p:nvSpPr>
          <p:cNvPr id="592" name="CustomShape 6"/>
          <p:cNvSpPr/>
          <p:nvPr/>
        </p:nvSpPr>
        <p:spPr>
          <a:xfrm>
            <a:off x="1219320" y="1828800"/>
            <a:ext cx="197568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COLUMN NAME</a:t>
            </a:r>
            <a:endParaRPr b="0" lang="en-IN" sz="1800" spc="-1" strike="noStrike">
              <a:solidFill>
                <a:srgbClr val="000000"/>
              </a:solidFill>
              <a:uFill>
                <a:solidFill>
                  <a:srgbClr val="ffffff"/>
                </a:solidFill>
              </a:uFill>
              <a:latin typeface="Arial"/>
            </a:endParaRPr>
          </a:p>
        </p:txBody>
      </p:sp>
      <p:sp>
        <p:nvSpPr>
          <p:cNvPr id="593" name="CustomShape 7"/>
          <p:cNvSpPr/>
          <p:nvPr/>
        </p:nvSpPr>
        <p:spPr>
          <a:xfrm>
            <a:off x="3200400" y="1828800"/>
            <a:ext cx="167112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DATA TYPE</a:t>
            </a:r>
            <a:endParaRPr b="0" lang="en-IN" sz="1800" spc="-1" strike="noStrike">
              <a:solidFill>
                <a:srgbClr val="000000"/>
              </a:solidFill>
              <a:uFill>
                <a:solidFill>
                  <a:srgbClr val="ffffff"/>
                </a:solidFill>
              </a:uFill>
              <a:latin typeface="Arial"/>
            </a:endParaRPr>
          </a:p>
        </p:txBody>
      </p:sp>
      <p:sp>
        <p:nvSpPr>
          <p:cNvPr id="594" name="CustomShape 8"/>
          <p:cNvSpPr/>
          <p:nvPr/>
        </p:nvSpPr>
        <p:spPr>
          <a:xfrm>
            <a:off x="5181480" y="1828800"/>
            <a:ext cx="174708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CONSTRAINT</a:t>
            </a:r>
            <a:endParaRPr b="0" lang="en-IN" sz="1800" spc="-1" strike="noStrike">
              <a:solidFill>
                <a:srgbClr val="000000"/>
              </a:solidFill>
              <a:uFill>
                <a:solidFill>
                  <a:srgbClr val="ffffff"/>
                </a:solidFill>
              </a:uFill>
              <a:latin typeface="Arial"/>
            </a:endParaRPr>
          </a:p>
        </p:txBody>
      </p:sp>
      <p:sp>
        <p:nvSpPr>
          <p:cNvPr id="595" name="CustomShape 9"/>
          <p:cNvSpPr/>
          <p:nvPr/>
        </p:nvSpPr>
        <p:spPr>
          <a:xfrm>
            <a:off x="6934320" y="1828800"/>
            <a:ext cx="197568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DESCRIPTION</a:t>
            </a:r>
            <a:endParaRPr b="0" lang="en-IN" sz="1800" spc="-1" strike="noStrike">
              <a:solidFill>
                <a:srgbClr val="000000"/>
              </a:solidFill>
              <a:uFill>
                <a:solidFill>
                  <a:srgbClr val="ffffff"/>
                </a:solidFill>
              </a:uFill>
              <a:latin typeface="Arial"/>
            </a:endParaRPr>
          </a:p>
        </p:txBody>
      </p:sp>
    </p:spTree>
  </p:cSld>
  <p:transition spd="slow">
    <p:pull dir="d"/>
  </p:transition>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6" name="CustomShape 1"/>
          <p:cNvSpPr/>
          <p:nvPr/>
        </p:nvSpPr>
        <p:spPr>
          <a:xfrm>
            <a:off x="1295280" y="274680"/>
            <a:ext cx="2432880" cy="113760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000" spc="-1" strike="noStrike" u="sng">
                <a:solidFill>
                  <a:srgbClr val="572314"/>
                </a:solidFill>
                <a:uFill>
                  <a:solidFill>
                    <a:srgbClr val="ffffff"/>
                  </a:solidFill>
                </a:uFill>
                <a:latin typeface="Times New Roman"/>
                <a:ea typeface="DejaVu Sans"/>
              </a:rPr>
              <a:t>TABLE 5: CART</a:t>
            </a:r>
            <a:endParaRPr b="0" lang="en-IN" sz="1800" spc="-1" strike="noStrike">
              <a:solidFill>
                <a:srgbClr val="000000"/>
              </a:solidFill>
              <a:uFill>
                <a:solidFill>
                  <a:srgbClr val="ffffff"/>
                </a:solidFill>
              </a:uFill>
              <a:latin typeface="Arial"/>
            </a:endParaRPr>
          </a:p>
        </p:txBody>
      </p:sp>
      <p:graphicFrame>
        <p:nvGraphicFramePr>
          <p:cNvPr id="597" name="Table 2"/>
          <p:cNvGraphicFramePr/>
          <p:nvPr/>
        </p:nvGraphicFramePr>
        <p:xfrm>
          <a:off x="1371600" y="1600200"/>
          <a:ext cx="7314840" cy="2575080"/>
        </p:xfrm>
        <a:graphic>
          <a:graphicData uri="http://schemas.openxmlformats.org/drawingml/2006/table">
            <a:tbl>
              <a:tblPr/>
              <a:tblGrid>
                <a:gridCol w="1828800"/>
                <a:gridCol w="1828800"/>
                <a:gridCol w="1828800"/>
                <a:gridCol w="1828800"/>
              </a:tblGrid>
              <a:tr h="595080">
                <a:tc>
                  <a:txBody>
                    <a:bodyPr/>
                    <a:p>
                      <a:pPr>
                        <a:lnSpc>
                          <a:spcPct val="100000"/>
                        </a:lnSpc>
                      </a:pPr>
                      <a:r>
                        <a:rPr b="1" lang="en-IN" sz="1800" spc="-1" strike="noStrike">
                          <a:solidFill>
                            <a:srgbClr val="ffffff"/>
                          </a:solidFill>
                          <a:uFill>
                            <a:solidFill>
                              <a:srgbClr val="ffffff"/>
                            </a:solidFill>
                          </a:uFill>
                          <a:latin typeface="Times New Roman"/>
                        </a:rPr>
                        <a:t>COLUMN NAME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xBody>
                    <a:bodyPr/>
                    <a:p>
                      <a:pPr>
                        <a:lnSpc>
                          <a:spcPct val="100000"/>
                        </a:lnSpc>
                      </a:pPr>
                      <a:r>
                        <a:rPr b="1" lang="en-IN" sz="1800" spc="-1" strike="noStrike">
                          <a:solidFill>
                            <a:srgbClr val="ffffff"/>
                          </a:solidFill>
                          <a:uFill>
                            <a:solidFill>
                              <a:srgbClr val="ffffff"/>
                            </a:solidFill>
                          </a:uFill>
                          <a:latin typeface="Times New Roman"/>
                        </a:rPr>
                        <a:t>DATA TYPE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xBody>
                    <a:bodyPr/>
                    <a:p>
                      <a:pPr>
                        <a:lnSpc>
                          <a:spcPct val="100000"/>
                        </a:lnSpc>
                      </a:pPr>
                      <a:r>
                        <a:rPr b="1" lang="en-IN" sz="1800" spc="-1" strike="noStrike">
                          <a:solidFill>
                            <a:srgbClr val="ffffff"/>
                          </a:solidFill>
                          <a:uFill>
                            <a:solidFill>
                              <a:srgbClr val="ffffff"/>
                            </a:solidFill>
                          </a:uFill>
                          <a:latin typeface="Times New Roman"/>
                        </a:rPr>
                        <a:t>CONSTRAINT</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xBody>
                    <a:bodyPr/>
                    <a:p>
                      <a:pPr>
                        <a:lnSpc>
                          <a:spcPct val="100000"/>
                        </a:lnSpc>
                      </a:pPr>
                      <a:r>
                        <a:rPr b="1" lang="en-IN" sz="1800" spc="-1" strike="noStrike">
                          <a:solidFill>
                            <a:srgbClr val="ffffff"/>
                          </a:solidFill>
                          <a:uFill>
                            <a:solidFill>
                              <a:srgbClr val="ffffff"/>
                            </a:solidFill>
                          </a:uFill>
                          <a:latin typeface="Times New Roman"/>
                        </a:rPr>
                        <a:t>DESCRIPTION</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r>
              <a:tr h="343440">
                <a:tc>
                  <a:txBody>
                    <a:bodyPr/>
                    <a:p>
                      <a:pPr>
                        <a:lnSpc>
                          <a:spcPct val="100000"/>
                        </a:lnSpc>
                      </a:pPr>
                      <a:r>
                        <a:rPr b="1" lang="en-IN" sz="1800" spc="-1" strike="noStrike">
                          <a:solidFill>
                            <a:srgbClr val="000000"/>
                          </a:solidFill>
                          <a:uFill>
                            <a:solidFill>
                              <a:srgbClr val="ffffff"/>
                            </a:solidFill>
                          </a:uFill>
                          <a:latin typeface="Times New Roman"/>
                        </a:rPr>
                        <a:t>Cart_id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Primary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43440">
                <a:tc>
                  <a:txBody>
                    <a:bodyPr/>
                    <a:p>
                      <a:pPr>
                        <a:lnSpc>
                          <a:spcPct val="100000"/>
                        </a:lnSpc>
                      </a:pPr>
                      <a:r>
                        <a:rPr b="1" lang="en-IN" sz="1800" spc="-1" strike="noStrike">
                          <a:solidFill>
                            <a:srgbClr val="000000"/>
                          </a:solidFill>
                          <a:uFill>
                            <a:solidFill>
                              <a:srgbClr val="ffffff"/>
                            </a:solidFill>
                          </a:uFill>
                          <a:latin typeface="Times New Roman"/>
                        </a:rPr>
                        <a:t>Reg_id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Foreign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Registration 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43440">
                <a:tc>
                  <a:txBody>
                    <a:bodyPr/>
                    <a:p>
                      <a:pPr>
                        <a:lnSpc>
                          <a:spcPct val="100000"/>
                        </a:lnSpc>
                      </a:pPr>
                      <a:r>
                        <a:rPr b="1" lang="en-IN" sz="1800" spc="-1" strike="noStrike">
                          <a:solidFill>
                            <a:srgbClr val="000000"/>
                          </a:solidFill>
                          <a:uFill>
                            <a:solidFill>
                              <a:srgbClr val="ffffff"/>
                            </a:solidFill>
                          </a:uFill>
                          <a:latin typeface="Times New Roman"/>
                        </a:rPr>
                        <a:t>Prod_id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Foreign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Product 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43440">
                <a:tc>
                  <a:txBody>
                    <a:bodyPr/>
                    <a:p>
                      <a:r>
                        <a:rPr b="1" lang="en-IN" sz="1800" spc="-1" strike="noStrike">
                          <a:solidFill>
                            <a:srgbClr val="000000"/>
                          </a:solidFill>
                          <a:uFill>
                            <a:solidFill>
                              <a:srgbClr val="ffffff"/>
                            </a:solidFill>
                          </a:uFill>
                          <a:latin typeface="Times New Roman"/>
                        </a:rPr>
                        <a:t>Prd_Amount</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r>
                        <a:rPr b="0" lang="en-IN" sz="1800" spc="-1" strike="noStrike">
                          <a:solidFill>
                            <a:srgbClr val="000000"/>
                          </a:solidFill>
                          <a:uFill>
                            <a:solidFill>
                              <a:srgbClr val="ffffff"/>
                            </a:solidFill>
                          </a:uFill>
                          <a:latin typeface="Times New Roman"/>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r>
                        <a:rPr b="0" lang="en-IN" sz="1800" spc="-1" strike="noStrike">
                          <a:solidFill>
                            <a:srgbClr val="000000"/>
                          </a:solidFill>
                          <a:uFill>
                            <a:solidFill>
                              <a:srgbClr val="ffffff"/>
                            </a:solidFill>
                          </a:uFill>
                          <a:latin typeface="Times New Roman"/>
                        </a:rPr>
                        <a:t>Product quantity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43440">
                <a:tc>
                  <a:txBody>
                    <a:bodyPr/>
                    <a:p>
                      <a:r>
                        <a:rPr b="1" lang="en-IN" sz="1800" spc="-1" strike="noStrike">
                          <a:solidFill>
                            <a:srgbClr val="000000"/>
                          </a:solidFill>
                          <a:uFill>
                            <a:solidFill>
                              <a:srgbClr val="ffffff"/>
                            </a:solidFill>
                          </a:uFill>
                          <a:latin typeface="Times New Roman"/>
                        </a:rPr>
                        <a:t>Prd_quantity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43440">
                <a:tc>
                  <a:txBody>
                    <a:bodyPr/>
                    <a:p>
                      <a:pPr>
                        <a:lnSpc>
                          <a:spcPct val="100000"/>
                        </a:lnSpc>
                      </a:pPr>
                      <a:r>
                        <a:rPr b="1" lang="en-IN" sz="1800" spc="-1" strike="noStrike">
                          <a:solidFill>
                            <a:srgbClr val="000000"/>
                          </a:solidFill>
                          <a:uFill>
                            <a:solidFill>
                              <a:srgbClr val="ffffff"/>
                            </a:solidFill>
                          </a:uFill>
                          <a:latin typeface="Times New Roman"/>
                        </a:rPr>
                        <a:t>Tot_Amount</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Total Amount</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bl>
          </a:graphicData>
        </a:graphic>
      </p:graphicFrame>
    </p:spTree>
  </p:cSld>
  <p:transition spd="slow">
    <p:pull dir="d"/>
  </p:transition>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8" name="CustomShape 1"/>
          <p:cNvSpPr/>
          <p:nvPr/>
        </p:nvSpPr>
        <p:spPr>
          <a:xfrm>
            <a:off x="1219320" y="274680"/>
            <a:ext cx="2890080" cy="113760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000" spc="-1" strike="noStrike" u="sng">
                <a:solidFill>
                  <a:srgbClr val="572314"/>
                </a:solidFill>
                <a:uFill>
                  <a:solidFill>
                    <a:srgbClr val="ffffff"/>
                  </a:solidFill>
                </a:uFill>
                <a:latin typeface="Times New Roman"/>
                <a:ea typeface="DejaVu Sans"/>
              </a:rPr>
              <a:t>TABLE 6: Address</a:t>
            </a:r>
            <a:endParaRPr b="0" lang="en-IN" sz="1800" spc="-1" strike="noStrike">
              <a:solidFill>
                <a:srgbClr val="000000"/>
              </a:solidFill>
              <a:uFill>
                <a:solidFill>
                  <a:srgbClr val="ffffff"/>
                </a:solidFill>
              </a:uFill>
              <a:latin typeface="Arial"/>
            </a:endParaRPr>
          </a:p>
        </p:txBody>
      </p:sp>
      <p:graphicFrame>
        <p:nvGraphicFramePr>
          <p:cNvPr id="599" name="Table 2"/>
          <p:cNvGraphicFramePr/>
          <p:nvPr/>
        </p:nvGraphicFramePr>
        <p:xfrm>
          <a:off x="1295280" y="1600200"/>
          <a:ext cx="7390800" cy="2224440"/>
        </p:xfrm>
        <a:graphic>
          <a:graphicData uri="http://schemas.openxmlformats.org/drawingml/2006/table">
            <a:tbl>
              <a:tblPr/>
              <a:tblGrid>
                <a:gridCol w="1847520"/>
                <a:gridCol w="1847520"/>
                <a:gridCol w="1847520"/>
                <a:gridCol w="1848600"/>
              </a:tblGrid>
              <a:tr h="42876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r>
              <a:tr h="359280">
                <a:tc>
                  <a:txBody>
                    <a:bodyPr/>
                    <a:p>
                      <a:pPr>
                        <a:lnSpc>
                          <a:spcPct val="100000"/>
                        </a:lnSpc>
                      </a:pPr>
                      <a:r>
                        <a:rPr b="1" lang="en-IN" sz="1800" spc="-1" strike="noStrike">
                          <a:solidFill>
                            <a:srgbClr val="000000"/>
                          </a:solidFill>
                          <a:uFill>
                            <a:solidFill>
                              <a:srgbClr val="ffffff"/>
                            </a:solidFill>
                          </a:uFill>
                          <a:latin typeface="Times New Roman"/>
                        </a:rPr>
                        <a:t>User_Id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Primary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Id of user</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59280">
                <a:tc>
                  <a:txBody>
                    <a:bodyPr/>
                    <a:p>
                      <a:pPr>
                        <a:lnSpc>
                          <a:spcPct val="100000"/>
                        </a:lnSpc>
                      </a:pPr>
                      <a:r>
                        <a:rPr b="1" lang="en-IN" sz="1800" spc="-1" strike="noStrike">
                          <a:solidFill>
                            <a:srgbClr val="000000"/>
                          </a:solidFill>
                          <a:uFill>
                            <a:solidFill>
                              <a:srgbClr val="ffffff"/>
                            </a:solidFill>
                          </a:uFill>
                          <a:latin typeface="Times New Roman"/>
                        </a:rPr>
                        <a:t>User_name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User name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59280">
                <a:tc>
                  <a:txBody>
                    <a:bodyPr/>
                    <a:p>
                      <a:pPr>
                        <a:lnSpc>
                          <a:spcPct val="100000"/>
                        </a:lnSpc>
                      </a:pPr>
                      <a:r>
                        <a:rPr b="1" lang="en-IN" sz="1800" spc="-1" strike="noStrike">
                          <a:solidFill>
                            <a:srgbClr val="000000"/>
                          </a:solidFill>
                          <a:uFill>
                            <a:solidFill>
                              <a:srgbClr val="ffffff"/>
                            </a:solidFill>
                          </a:uFill>
                          <a:latin typeface="Times New Roman"/>
                        </a:rPr>
                        <a:t>Address</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address</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59280">
                <a:tc>
                  <a:txBody>
                    <a:bodyPr/>
                    <a:p>
                      <a:pPr>
                        <a:lnSpc>
                          <a:spcPct val="100000"/>
                        </a:lnSpc>
                      </a:pPr>
                      <a:r>
                        <a:rPr b="1" lang="en-IN" sz="1800" spc="-1" strike="noStrike">
                          <a:solidFill>
                            <a:srgbClr val="000000"/>
                          </a:solidFill>
                          <a:uFill>
                            <a:solidFill>
                              <a:srgbClr val="ffffff"/>
                            </a:solidFill>
                          </a:uFill>
                          <a:latin typeface="Times New Roman"/>
                        </a:rPr>
                        <a:t>Ph-no</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Phone number</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58920">
                <a:tc>
                  <a:txBody>
                    <a:bodyPr/>
                    <a:p>
                      <a:pPr>
                        <a:lnSpc>
                          <a:spcPct val="100000"/>
                        </a:lnSpc>
                      </a:pPr>
                      <a:r>
                        <a:rPr b="1" lang="en-IN" sz="1800" spc="-1" strike="noStrike">
                          <a:solidFill>
                            <a:srgbClr val="000000"/>
                          </a:solidFill>
                          <a:uFill>
                            <a:solidFill>
                              <a:srgbClr val="ffffff"/>
                            </a:solidFill>
                          </a:uFill>
                          <a:latin typeface="Times New Roman"/>
                        </a:rPr>
                        <a:t>place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place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bl>
          </a:graphicData>
        </a:graphic>
      </p:graphicFrame>
      <p:sp>
        <p:nvSpPr>
          <p:cNvPr id="600" name="CustomShape 3"/>
          <p:cNvSpPr/>
          <p:nvPr/>
        </p:nvSpPr>
        <p:spPr>
          <a:xfrm>
            <a:off x="1219320" y="1600200"/>
            <a:ext cx="220428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COLUMN NAME</a:t>
            </a:r>
            <a:endParaRPr b="0" lang="en-IN" sz="1800" spc="-1" strike="noStrike">
              <a:solidFill>
                <a:srgbClr val="000000"/>
              </a:solidFill>
              <a:uFill>
                <a:solidFill>
                  <a:srgbClr val="ffffff"/>
                </a:solidFill>
              </a:uFill>
              <a:latin typeface="Arial"/>
            </a:endParaRPr>
          </a:p>
        </p:txBody>
      </p:sp>
      <p:sp>
        <p:nvSpPr>
          <p:cNvPr id="601" name="CustomShape 4"/>
          <p:cNvSpPr/>
          <p:nvPr/>
        </p:nvSpPr>
        <p:spPr>
          <a:xfrm>
            <a:off x="3200400" y="1600200"/>
            <a:ext cx="182340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DATA TYPE</a:t>
            </a:r>
            <a:endParaRPr b="0" lang="en-IN" sz="1800" spc="-1" strike="noStrike">
              <a:solidFill>
                <a:srgbClr val="000000"/>
              </a:solidFill>
              <a:uFill>
                <a:solidFill>
                  <a:srgbClr val="ffffff"/>
                </a:solidFill>
              </a:uFill>
              <a:latin typeface="Arial"/>
            </a:endParaRPr>
          </a:p>
        </p:txBody>
      </p:sp>
      <p:sp>
        <p:nvSpPr>
          <p:cNvPr id="602" name="CustomShape 5"/>
          <p:cNvSpPr/>
          <p:nvPr/>
        </p:nvSpPr>
        <p:spPr>
          <a:xfrm>
            <a:off x="5029200" y="1600200"/>
            <a:ext cx="189972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CONSTRAINT</a:t>
            </a:r>
            <a:endParaRPr b="0" lang="en-IN" sz="1800" spc="-1" strike="noStrike">
              <a:solidFill>
                <a:srgbClr val="000000"/>
              </a:solidFill>
              <a:uFill>
                <a:solidFill>
                  <a:srgbClr val="ffffff"/>
                </a:solidFill>
              </a:uFill>
              <a:latin typeface="Arial"/>
            </a:endParaRPr>
          </a:p>
        </p:txBody>
      </p:sp>
      <p:sp>
        <p:nvSpPr>
          <p:cNvPr id="603" name="CustomShape 6"/>
          <p:cNvSpPr/>
          <p:nvPr/>
        </p:nvSpPr>
        <p:spPr>
          <a:xfrm>
            <a:off x="6858000" y="1600200"/>
            <a:ext cx="182340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DESCRIPTION</a:t>
            </a:r>
            <a:endParaRPr b="0" lang="en-IN" sz="1800" spc="-1" strike="noStrike">
              <a:solidFill>
                <a:srgbClr val="000000"/>
              </a:solidFill>
              <a:uFill>
                <a:solidFill>
                  <a:srgbClr val="ffffff"/>
                </a:solidFill>
              </a:uFill>
              <a:latin typeface="Arial"/>
            </a:endParaRPr>
          </a:p>
        </p:txBody>
      </p:sp>
    </p:spTree>
  </p:cSld>
  <p:transition spd="slow">
    <p:pull dir="d"/>
  </p:transition>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CustomShape 1"/>
          <p:cNvSpPr/>
          <p:nvPr/>
        </p:nvSpPr>
        <p:spPr>
          <a:xfrm>
            <a:off x="1371600" y="274680"/>
            <a:ext cx="2890080" cy="101520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000" spc="-1" strike="noStrike" u="sng">
                <a:solidFill>
                  <a:srgbClr val="572314"/>
                </a:solidFill>
                <a:uFill>
                  <a:solidFill>
                    <a:srgbClr val="ffffff"/>
                  </a:solidFill>
                </a:uFill>
                <a:latin typeface="Times New Roman"/>
                <a:ea typeface="DejaVu Sans"/>
              </a:rPr>
              <a:t>TABLE 7: Payment</a:t>
            </a:r>
            <a:endParaRPr b="0" lang="en-IN" sz="1800" spc="-1" strike="noStrike">
              <a:solidFill>
                <a:srgbClr val="000000"/>
              </a:solidFill>
              <a:uFill>
                <a:solidFill>
                  <a:srgbClr val="ffffff"/>
                </a:solidFill>
              </a:uFill>
              <a:latin typeface="Arial"/>
            </a:endParaRPr>
          </a:p>
        </p:txBody>
      </p:sp>
      <p:graphicFrame>
        <p:nvGraphicFramePr>
          <p:cNvPr id="605" name="Table 2"/>
          <p:cNvGraphicFramePr/>
          <p:nvPr/>
        </p:nvGraphicFramePr>
        <p:xfrm>
          <a:off x="1219320" y="1600200"/>
          <a:ext cx="7466760" cy="3583800"/>
        </p:xfrm>
        <a:graphic>
          <a:graphicData uri="http://schemas.openxmlformats.org/drawingml/2006/table">
            <a:tbl>
              <a:tblPr/>
              <a:tblGrid>
                <a:gridCol w="1866600"/>
                <a:gridCol w="1866600"/>
                <a:gridCol w="1866600"/>
                <a:gridCol w="1867320"/>
              </a:tblGrid>
              <a:tr h="42876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P_Id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r>
                        <a:rPr b="0" lang="en-IN" sz="1800" spc="-1" strike="noStrike">
                          <a:solidFill>
                            <a:srgbClr val="000000"/>
                          </a:solidFill>
                          <a:uFill>
                            <a:solidFill>
                              <a:srgbClr val="ffffff"/>
                            </a:solidFill>
                          </a:uFill>
                          <a:latin typeface="Gill Sans MT"/>
                        </a:rPr>
                        <a:t> </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Primary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Payment 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432720">
                <a:tc>
                  <a:txBody>
                    <a:bodyPr/>
                    <a:p>
                      <a:pPr>
                        <a:lnSpc>
                          <a:spcPct val="100000"/>
                        </a:lnSpc>
                      </a:pPr>
                      <a:r>
                        <a:rPr b="1" lang="en-IN" sz="1800" spc="-1" strike="noStrike">
                          <a:solidFill>
                            <a:srgbClr val="000000"/>
                          </a:solidFill>
                          <a:uFill>
                            <a:solidFill>
                              <a:srgbClr val="ffffff"/>
                            </a:solidFill>
                          </a:uFill>
                          <a:latin typeface="Times New Roman"/>
                        </a:rPr>
                        <a:t>Reg_id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r>
                        <a:rPr b="0" lang="en-IN" sz="1800" spc="-1" strike="noStrike">
                          <a:solidFill>
                            <a:srgbClr val="000000"/>
                          </a:solidFill>
                          <a:uFill>
                            <a:solidFill>
                              <a:srgbClr val="ffffff"/>
                            </a:solidFill>
                          </a:uFill>
                          <a:latin typeface="Gill Sans MT"/>
                        </a:rPr>
                        <a:t> </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Foreign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Users 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432720">
                <a:tc>
                  <a:txBody>
                    <a:bodyPr/>
                    <a:p>
                      <a:pPr>
                        <a:lnSpc>
                          <a:spcPct val="100000"/>
                        </a:lnSpc>
                      </a:pPr>
                      <a:r>
                        <a:rPr b="1" lang="en-IN" sz="1800" spc="-1" strike="noStrike">
                          <a:solidFill>
                            <a:srgbClr val="000000"/>
                          </a:solidFill>
                          <a:uFill>
                            <a:solidFill>
                              <a:srgbClr val="ffffff"/>
                            </a:solidFill>
                          </a:uFill>
                          <a:latin typeface="Times New Roman"/>
                        </a:rPr>
                        <a:t>Prod_id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r>
                        <a:rPr b="0" lang="en-IN" sz="1800" spc="-1" strike="noStrike">
                          <a:solidFill>
                            <a:srgbClr val="000000"/>
                          </a:solidFill>
                          <a:uFill>
                            <a:solidFill>
                              <a:srgbClr val="ffffff"/>
                            </a:solidFill>
                          </a:uFill>
                          <a:latin typeface="Gill Sans MT"/>
                        </a:rPr>
                        <a:t> </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Foreign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r>
                        <a:rPr b="0" lang="en-IN" sz="2400" spc="-1" strike="noStrike">
                          <a:solidFill>
                            <a:srgbClr val="000000"/>
                          </a:solidFill>
                          <a:uFill>
                            <a:solidFill>
                              <a:srgbClr val="ffffff"/>
                            </a:solidFill>
                          </a:uFill>
                          <a:latin typeface="Times New Roman"/>
                        </a:rPr>
                        <a:t>Product 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item_name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Item name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432720">
                <a:tc>
                  <a:txBody>
                    <a:bodyPr/>
                    <a:p>
                      <a:pPr>
                        <a:lnSpc>
                          <a:spcPct val="100000"/>
                        </a:lnSpc>
                      </a:pPr>
                      <a:r>
                        <a:rPr b="1" lang="en-IN" sz="1800" spc="-1" strike="noStrike">
                          <a:solidFill>
                            <a:srgbClr val="000000"/>
                          </a:solidFill>
                          <a:uFill>
                            <a:solidFill>
                              <a:srgbClr val="ffffff"/>
                            </a:solidFill>
                          </a:uFill>
                          <a:latin typeface="Times New Roman"/>
                        </a:rPr>
                        <a:t>item_quan</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Item quantity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User_ph</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Phone number</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428760">
                <a:tc>
                  <a:txBody>
                    <a:bodyPr/>
                    <a:p>
                      <a:pPr>
                        <a:lnSpc>
                          <a:spcPct val="100000"/>
                        </a:lnSpc>
                      </a:pPr>
                      <a:r>
                        <a:rPr b="1" lang="en-IN" sz="1800" spc="-1" strike="noStrike">
                          <a:solidFill>
                            <a:srgbClr val="000000"/>
                          </a:solidFill>
                          <a:uFill>
                            <a:solidFill>
                              <a:srgbClr val="ffffff"/>
                            </a:solidFill>
                          </a:uFill>
                          <a:latin typeface="Times New Roman"/>
                        </a:rPr>
                        <a:t>item_price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r>
                        <a:rPr b="0" lang="en-IN" sz="2400" spc="-1" strike="noStrike">
                          <a:solidFill>
                            <a:srgbClr val="000000"/>
                          </a:solidFill>
                          <a:uFill>
                            <a:solidFill>
                              <a:srgbClr val="ffffff"/>
                            </a:solidFill>
                          </a:uFill>
                          <a:latin typeface="Times New Roman"/>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price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Amount</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Amount</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bl>
          </a:graphicData>
        </a:graphic>
      </p:graphicFrame>
      <p:sp>
        <p:nvSpPr>
          <p:cNvPr id="606" name="CustomShape 3"/>
          <p:cNvSpPr/>
          <p:nvPr/>
        </p:nvSpPr>
        <p:spPr>
          <a:xfrm>
            <a:off x="1219320" y="1600200"/>
            <a:ext cx="205200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COLUMN NAME</a:t>
            </a:r>
            <a:endParaRPr b="0" lang="en-IN" sz="1800" spc="-1" strike="noStrike">
              <a:solidFill>
                <a:srgbClr val="000000"/>
              </a:solidFill>
              <a:uFill>
                <a:solidFill>
                  <a:srgbClr val="ffffff"/>
                </a:solidFill>
              </a:uFill>
              <a:latin typeface="Arial"/>
            </a:endParaRPr>
          </a:p>
        </p:txBody>
      </p:sp>
      <p:sp>
        <p:nvSpPr>
          <p:cNvPr id="607" name="CustomShape 4"/>
          <p:cNvSpPr/>
          <p:nvPr/>
        </p:nvSpPr>
        <p:spPr>
          <a:xfrm>
            <a:off x="3124080" y="1600200"/>
            <a:ext cx="174708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DATA TYPE</a:t>
            </a:r>
            <a:endParaRPr b="0" lang="en-IN" sz="1800" spc="-1" strike="noStrike">
              <a:solidFill>
                <a:srgbClr val="000000"/>
              </a:solidFill>
              <a:uFill>
                <a:solidFill>
                  <a:srgbClr val="ffffff"/>
                </a:solidFill>
              </a:uFill>
              <a:latin typeface="Arial"/>
            </a:endParaRPr>
          </a:p>
        </p:txBody>
      </p:sp>
      <p:sp>
        <p:nvSpPr>
          <p:cNvPr id="608" name="CustomShape 5"/>
          <p:cNvSpPr/>
          <p:nvPr/>
        </p:nvSpPr>
        <p:spPr>
          <a:xfrm>
            <a:off x="4952880" y="1600200"/>
            <a:ext cx="197568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CONSTRAINT</a:t>
            </a:r>
            <a:endParaRPr b="0" lang="en-IN" sz="1800" spc="-1" strike="noStrike">
              <a:solidFill>
                <a:srgbClr val="000000"/>
              </a:solidFill>
              <a:uFill>
                <a:solidFill>
                  <a:srgbClr val="ffffff"/>
                </a:solidFill>
              </a:uFill>
              <a:latin typeface="Arial"/>
            </a:endParaRPr>
          </a:p>
        </p:txBody>
      </p:sp>
      <p:sp>
        <p:nvSpPr>
          <p:cNvPr id="609" name="CustomShape 6"/>
          <p:cNvSpPr/>
          <p:nvPr/>
        </p:nvSpPr>
        <p:spPr>
          <a:xfrm>
            <a:off x="6858000" y="1600200"/>
            <a:ext cx="197568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DESCRIPTION</a:t>
            </a:r>
            <a:endParaRPr b="0" lang="en-IN" sz="1800" spc="-1" strike="noStrike">
              <a:solidFill>
                <a:srgbClr val="000000"/>
              </a:solidFill>
              <a:uFill>
                <a:solidFill>
                  <a:srgbClr val="ffffff"/>
                </a:solidFill>
              </a:uFill>
              <a:latin typeface="Arial"/>
            </a:endParaRPr>
          </a:p>
        </p:txBody>
      </p:sp>
    </p:spTree>
  </p:cSld>
  <p:transition spd="slow">
    <p:pull dir="d"/>
  </p:transition>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CustomShape 1"/>
          <p:cNvSpPr/>
          <p:nvPr/>
        </p:nvSpPr>
        <p:spPr>
          <a:xfrm>
            <a:off x="1295280" y="274680"/>
            <a:ext cx="2432880" cy="113760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000" spc="-1" strike="noStrike" u="sng">
                <a:solidFill>
                  <a:srgbClr val="572314"/>
                </a:solidFill>
                <a:uFill>
                  <a:solidFill>
                    <a:srgbClr val="ffffff"/>
                  </a:solidFill>
                </a:uFill>
                <a:latin typeface="Times New Roman"/>
                <a:ea typeface="DejaVu Sans"/>
              </a:rPr>
              <a:t>TABLE 8:Feedback</a:t>
            </a:r>
            <a:endParaRPr b="0" lang="en-IN" sz="1800" spc="-1" strike="noStrike">
              <a:solidFill>
                <a:srgbClr val="000000"/>
              </a:solidFill>
              <a:uFill>
                <a:solidFill>
                  <a:srgbClr val="ffffff"/>
                </a:solidFill>
              </a:uFill>
              <a:latin typeface="Arial"/>
            </a:endParaRPr>
          </a:p>
        </p:txBody>
      </p:sp>
      <p:graphicFrame>
        <p:nvGraphicFramePr>
          <p:cNvPr id="611" name="Table 2"/>
          <p:cNvGraphicFramePr/>
          <p:nvPr/>
        </p:nvGraphicFramePr>
        <p:xfrm>
          <a:off x="1371600" y="1600200"/>
          <a:ext cx="7314840" cy="2230200"/>
        </p:xfrm>
        <a:graphic>
          <a:graphicData uri="http://schemas.openxmlformats.org/drawingml/2006/table">
            <a:tbl>
              <a:tblPr/>
              <a:tblGrid>
                <a:gridCol w="1828800"/>
                <a:gridCol w="1828800"/>
                <a:gridCol w="1828800"/>
                <a:gridCol w="1828800"/>
              </a:tblGrid>
              <a:tr h="597960">
                <a:tc>
                  <a:txBody>
                    <a:bodyPr/>
                    <a:p>
                      <a:pPr>
                        <a:lnSpc>
                          <a:spcPct val="100000"/>
                        </a:lnSpc>
                      </a:pPr>
                      <a:r>
                        <a:rPr b="1" lang="en-IN" sz="1800" spc="-1" strike="noStrike">
                          <a:solidFill>
                            <a:srgbClr val="ffffff"/>
                          </a:solidFill>
                          <a:uFill>
                            <a:solidFill>
                              <a:srgbClr val="ffffff"/>
                            </a:solidFill>
                          </a:uFill>
                          <a:latin typeface="Times New Roman"/>
                        </a:rPr>
                        <a:t>COLUMN NAME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xBody>
                    <a:bodyPr/>
                    <a:p>
                      <a:pPr>
                        <a:lnSpc>
                          <a:spcPct val="100000"/>
                        </a:lnSpc>
                      </a:pPr>
                      <a:r>
                        <a:rPr b="1" lang="en-IN" sz="1800" spc="-1" strike="noStrike">
                          <a:solidFill>
                            <a:srgbClr val="ffffff"/>
                          </a:solidFill>
                          <a:uFill>
                            <a:solidFill>
                              <a:srgbClr val="ffffff"/>
                            </a:solidFill>
                          </a:uFill>
                          <a:latin typeface="Times New Roman"/>
                        </a:rPr>
                        <a:t>DATA TYPE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xBody>
                    <a:bodyPr/>
                    <a:p>
                      <a:pPr>
                        <a:lnSpc>
                          <a:spcPct val="100000"/>
                        </a:lnSpc>
                      </a:pPr>
                      <a:r>
                        <a:rPr b="1" lang="en-IN" sz="1800" spc="-1" strike="noStrike">
                          <a:solidFill>
                            <a:srgbClr val="ffffff"/>
                          </a:solidFill>
                          <a:uFill>
                            <a:solidFill>
                              <a:srgbClr val="ffffff"/>
                            </a:solidFill>
                          </a:uFill>
                          <a:latin typeface="Times New Roman"/>
                        </a:rPr>
                        <a:t>CONSTRAINT</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xBody>
                    <a:bodyPr/>
                    <a:p>
                      <a:pPr>
                        <a:lnSpc>
                          <a:spcPct val="100000"/>
                        </a:lnSpc>
                      </a:pPr>
                      <a:r>
                        <a:rPr b="1" lang="en-IN" sz="1800" spc="-1" strike="noStrike">
                          <a:solidFill>
                            <a:srgbClr val="ffffff"/>
                          </a:solidFill>
                          <a:uFill>
                            <a:solidFill>
                              <a:srgbClr val="ffffff"/>
                            </a:solidFill>
                          </a:uFill>
                          <a:latin typeface="Times New Roman"/>
                        </a:rPr>
                        <a:t>DESCRIPTION</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r>
              <a:tr h="344880">
                <a:tc>
                  <a:txBody>
                    <a:bodyPr/>
                    <a:p>
                      <a:r>
                        <a:rPr b="1" lang="en-IN" sz="1800" spc="-1" strike="noStrike">
                          <a:solidFill>
                            <a:srgbClr val="000000"/>
                          </a:solidFill>
                          <a:uFill>
                            <a:solidFill>
                              <a:srgbClr val="ffffff"/>
                            </a:solidFill>
                          </a:uFill>
                          <a:latin typeface="Times New Roman"/>
                        </a:rPr>
                        <a:t>Feed_id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r>
                        <a:rPr b="0" lang="en-IN" sz="1800" spc="-1" strike="noStrike">
                          <a:solidFill>
                            <a:srgbClr val="000000"/>
                          </a:solidFill>
                          <a:uFill>
                            <a:solidFill>
                              <a:srgbClr val="ffffff"/>
                            </a:solidFill>
                          </a:uFill>
                          <a:latin typeface="Times New Roman"/>
                        </a:rPr>
                        <a:t>Primary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r>
                        <a:rPr b="0" lang="en-IN" sz="1800" spc="-1" strike="noStrike">
                          <a:solidFill>
                            <a:srgbClr val="000000"/>
                          </a:solidFill>
                          <a:uFill>
                            <a:solidFill>
                              <a:srgbClr val="ffffff"/>
                            </a:solidFill>
                          </a:uFill>
                          <a:latin typeface="Times New Roman"/>
                        </a:rPr>
                        <a:t>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44880">
                <a:tc>
                  <a:txBody>
                    <a:bodyPr/>
                    <a:p>
                      <a:pPr>
                        <a:lnSpc>
                          <a:spcPct val="100000"/>
                        </a:lnSpc>
                      </a:pPr>
                      <a:r>
                        <a:rPr b="1" lang="en-IN" sz="1800" spc="-1" strike="noStrike">
                          <a:solidFill>
                            <a:srgbClr val="000000"/>
                          </a:solidFill>
                          <a:uFill>
                            <a:solidFill>
                              <a:srgbClr val="ffffff"/>
                            </a:solidFill>
                          </a:uFill>
                          <a:latin typeface="Times New Roman"/>
                        </a:rPr>
                        <a:t>Name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Primary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Name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44880">
                <a:tc>
                  <a:txBody>
                    <a:bodyPr/>
                    <a:p>
                      <a:pPr>
                        <a:lnSpc>
                          <a:spcPct val="100000"/>
                        </a:lnSpc>
                      </a:pPr>
                      <a:r>
                        <a:rPr b="1" lang="en-IN" sz="1800" spc="-1" strike="noStrike">
                          <a:solidFill>
                            <a:srgbClr val="000000"/>
                          </a:solidFill>
                          <a:uFill>
                            <a:solidFill>
                              <a:srgbClr val="ffffff"/>
                            </a:solidFill>
                          </a:uFill>
                          <a:latin typeface="Times New Roman"/>
                        </a:rPr>
                        <a:t>Email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Email 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597960">
                <a:tc>
                  <a:txBody>
                    <a:bodyPr/>
                    <a:p>
                      <a:pPr>
                        <a:lnSpc>
                          <a:spcPct val="100000"/>
                        </a:lnSpc>
                      </a:pPr>
                      <a:r>
                        <a:rPr b="1" lang="en-IN" sz="1800" spc="-1" strike="noStrike">
                          <a:solidFill>
                            <a:srgbClr val="000000"/>
                          </a:solidFill>
                          <a:uFill>
                            <a:solidFill>
                              <a:srgbClr val="ffffff"/>
                            </a:solidFill>
                          </a:uFill>
                          <a:latin typeface="Times New Roman"/>
                        </a:rPr>
                        <a:t>Feedback</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Feedback or complaints</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bl>
          </a:graphicData>
        </a:graphic>
      </p:graphicFrame>
    </p:spTree>
  </p:cSld>
  <p:transition spd="slow">
    <p:pull dir="d"/>
  </p:transition>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2" name="CustomShape 1"/>
          <p:cNvSpPr/>
          <p:nvPr/>
        </p:nvSpPr>
        <p:spPr>
          <a:xfrm>
            <a:off x="1295280" y="274680"/>
            <a:ext cx="5469120" cy="113760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000" spc="-1" strike="noStrike" u="sng">
                <a:solidFill>
                  <a:srgbClr val="572314"/>
                </a:solidFill>
                <a:uFill>
                  <a:solidFill>
                    <a:srgbClr val="ffffff"/>
                  </a:solidFill>
                </a:uFill>
                <a:latin typeface="Times New Roman"/>
                <a:ea typeface="DejaVu Sans"/>
              </a:rPr>
              <a:t>TABLE 9:PUPPY</a:t>
            </a:r>
            <a:endParaRPr b="0" lang="en-IN" sz="1800" spc="-1" strike="noStrike">
              <a:solidFill>
                <a:srgbClr val="000000"/>
              </a:solidFill>
              <a:uFill>
                <a:solidFill>
                  <a:srgbClr val="ffffff"/>
                </a:solidFill>
              </a:uFill>
              <a:latin typeface="Arial"/>
            </a:endParaRPr>
          </a:p>
        </p:txBody>
      </p:sp>
      <p:graphicFrame>
        <p:nvGraphicFramePr>
          <p:cNvPr id="613" name="Table 2"/>
          <p:cNvGraphicFramePr/>
          <p:nvPr/>
        </p:nvGraphicFramePr>
        <p:xfrm>
          <a:off x="1371600" y="1600200"/>
          <a:ext cx="7314840" cy="1977120"/>
        </p:xfrm>
        <a:graphic>
          <a:graphicData uri="http://schemas.openxmlformats.org/drawingml/2006/table">
            <a:tbl>
              <a:tblPr/>
              <a:tblGrid>
                <a:gridCol w="1828800"/>
                <a:gridCol w="1828800"/>
                <a:gridCol w="1828800"/>
                <a:gridCol w="1828800"/>
              </a:tblGrid>
              <a:tr h="597960">
                <a:tc>
                  <a:txBody>
                    <a:bodyPr/>
                    <a:p>
                      <a:pPr>
                        <a:lnSpc>
                          <a:spcPct val="100000"/>
                        </a:lnSpc>
                      </a:pPr>
                      <a:r>
                        <a:rPr b="1" lang="en-IN" sz="1800" spc="-1" strike="noStrike">
                          <a:solidFill>
                            <a:srgbClr val="ffffff"/>
                          </a:solidFill>
                          <a:uFill>
                            <a:solidFill>
                              <a:srgbClr val="ffffff"/>
                            </a:solidFill>
                          </a:uFill>
                          <a:latin typeface="Times New Roman"/>
                        </a:rPr>
                        <a:t>COLUMN NAME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xBody>
                    <a:bodyPr/>
                    <a:p>
                      <a:pPr>
                        <a:lnSpc>
                          <a:spcPct val="100000"/>
                        </a:lnSpc>
                      </a:pPr>
                      <a:r>
                        <a:rPr b="1" lang="en-IN" sz="1800" spc="-1" strike="noStrike">
                          <a:solidFill>
                            <a:srgbClr val="ffffff"/>
                          </a:solidFill>
                          <a:uFill>
                            <a:solidFill>
                              <a:srgbClr val="ffffff"/>
                            </a:solidFill>
                          </a:uFill>
                          <a:latin typeface="Times New Roman"/>
                        </a:rPr>
                        <a:t>DATA TYPE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xBody>
                    <a:bodyPr/>
                    <a:p>
                      <a:pPr>
                        <a:lnSpc>
                          <a:spcPct val="100000"/>
                        </a:lnSpc>
                      </a:pPr>
                      <a:r>
                        <a:rPr b="1" lang="en-IN" sz="1800" spc="-1" strike="noStrike">
                          <a:solidFill>
                            <a:srgbClr val="ffffff"/>
                          </a:solidFill>
                          <a:uFill>
                            <a:solidFill>
                              <a:srgbClr val="ffffff"/>
                            </a:solidFill>
                          </a:uFill>
                          <a:latin typeface="Times New Roman"/>
                        </a:rPr>
                        <a:t>CONSTRAINT</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xBody>
                    <a:bodyPr/>
                    <a:p>
                      <a:pPr>
                        <a:lnSpc>
                          <a:spcPct val="100000"/>
                        </a:lnSpc>
                      </a:pPr>
                      <a:r>
                        <a:rPr b="1" lang="en-IN" sz="1800" spc="-1" strike="noStrike">
                          <a:solidFill>
                            <a:srgbClr val="ffffff"/>
                          </a:solidFill>
                          <a:uFill>
                            <a:solidFill>
                              <a:srgbClr val="ffffff"/>
                            </a:solidFill>
                          </a:uFill>
                          <a:latin typeface="Times New Roman"/>
                        </a:rPr>
                        <a:t>DESCRIPTION</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r>
              <a:tr h="344880">
                <a:tc>
                  <a:txBody>
                    <a:bodyPr/>
                    <a:p>
                      <a:r>
                        <a:rPr b="1" lang="en-IN" sz="1800" spc="-1" strike="noStrike">
                          <a:solidFill>
                            <a:srgbClr val="000000"/>
                          </a:solidFill>
                          <a:uFill>
                            <a:solidFill>
                              <a:srgbClr val="ffffff"/>
                            </a:solidFill>
                          </a:uFill>
                          <a:latin typeface="Times New Roman"/>
                        </a:rPr>
                        <a:t>P_id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Primary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r>
                        <a:rPr b="0" lang="en-IN" sz="1800" spc="-1" strike="noStrike">
                          <a:solidFill>
                            <a:srgbClr val="000000"/>
                          </a:solidFill>
                          <a:uFill>
                            <a:solidFill>
                              <a:srgbClr val="ffffff"/>
                            </a:solidFill>
                          </a:uFill>
                          <a:latin typeface="Times New Roman"/>
                        </a:rPr>
                        <a:t>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44880">
                <a:tc>
                  <a:txBody>
                    <a:bodyPr/>
                    <a:p>
                      <a:pPr>
                        <a:lnSpc>
                          <a:spcPct val="100000"/>
                        </a:lnSpc>
                      </a:pPr>
                      <a:r>
                        <a:rPr b="1" lang="en-IN" sz="1800" spc="-1" strike="noStrike">
                          <a:solidFill>
                            <a:srgbClr val="000000"/>
                          </a:solidFill>
                          <a:uFill>
                            <a:solidFill>
                              <a:srgbClr val="ffffff"/>
                            </a:solidFill>
                          </a:uFill>
                          <a:latin typeface="Times New Roman"/>
                        </a:rPr>
                        <a:t>Pup_Name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Dog Name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44880">
                <a:tc>
                  <a:txBody>
                    <a:bodyPr/>
                    <a:p>
                      <a:pPr>
                        <a:lnSpc>
                          <a:spcPct val="100000"/>
                        </a:lnSpc>
                      </a:pPr>
                      <a:r>
                        <a:rPr b="1" lang="en-IN" sz="1800" spc="-1" strike="noStrike">
                          <a:solidFill>
                            <a:srgbClr val="000000"/>
                          </a:solidFill>
                          <a:uFill>
                            <a:solidFill>
                              <a:srgbClr val="ffffff"/>
                            </a:solidFill>
                          </a:uFill>
                          <a:latin typeface="Times New Roman"/>
                        </a:rPr>
                        <a:t>Pup_breed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Dog breed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44880">
                <a:tc>
                  <a:txBody>
                    <a:bodyPr/>
                    <a:p>
                      <a:pPr>
                        <a:lnSpc>
                          <a:spcPct val="100000"/>
                        </a:lnSpc>
                      </a:pPr>
                      <a:r>
                        <a:rPr b="1" lang="en-IN" sz="1800" spc="-1" strike="noStrike">
                          <a:solidFill>
                            <a:srgbClr val="000000"/>
                          </a:solidFill>
                          <a:uFill>
                            <a:solidFill>
                              <a:srgbClr val="ffffff"/>
                            </a:solidFill>
                          </a:uFill>
                          <a:latin typeface="Times New Roman"/>
                        </a:rPr>
                        <a:t>Image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ImageField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Email 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bl>
          </a:graphicData>
        </a:graphic>
      </p:graphicFrame>
    </p:spTree>
  </p:cSld>
  <p:transition spd="slow">
    <p:pull dir="d"/>
  </p:transition>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4" name="CustomShape 1"/>
          <p:cNvSpPr/>
          <p:nvPr/>
        </p:nvSpPr>
        <p:spPr>
          <a:xfrm>
            <a:off x="1219320" y="274680"/>
            <a:ext cx="2890080" cy="113760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000" spc="-1" strike="noStrike" u="sng">
                <a:solidFill>
                  <a:srgbClr val="572314"/>
                </a:solidFill>
                <a:uFill>
                  <a:solidFill>
                    <a:srgbClr val="ffffff"/>
                  </a:solidFill>
                </a:uFill>
                <a:latin typeface="Times New Roman"/>
                <a:ea typeface="DejaVu Sans"/>
              </a:rPr>
              <a:t>TABLE 10: Chat</a:t>
            </a:r>
            <a:endParaRPr b="0" lang="en-IN" sz="1800" spc="-1" strike="noStrike">
              <a:solidFill>
                <a:srgbClr val="000000"/>
              </a:solidFill>
              <a:uFill>
                <a:solidFill>
                  <a:srgbClr val="ffffff"/>
                </a:solidFill>
              </a:uFill>
              <a:latin typeface="Arial"/>
            </a:endParaRPr>
          </a:p>
        </p:txBody>
      </p:sp>
      <p:graphicFrame>
        <p:nvGraphicFramePr>
          <p:cNvPr id="615" name="Table 2"/>
          <p:cNvGraphicFramePr/>
          <p:nvPr/>
        </p:nvGraphicFramePr>
        <p:xfrm>
          <a:off x="1295280" y="1600200"/>
          <a:ext cx="7390800" cy="2642760"/>
        </p:xfrm>
        <a:graphic>
          <a:graphicData uri="http://schemas.openxmlformats.org/drawingml/2006/table">
            <a:tbl>
              <a:tblPr/>
              <a:tblGrid>
                <a:gridCol w="1847520"/>
                <a:gridCol w="1847520"/>
                <a:gridCol w="1847520"/>
                <a:gridCol w="1848600"/>
              </a:tblGrid>
              <a:tr h="42876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r>
              <a:tr h="428760">
                <a:tc>
                  <a:txBody>
                    <a:bodyPr/>
                    <a:p>
                      <a:r>
                        <a:rPr b="1" lang="en-IN" sz="1800" spc="-1" strike="noStrike">
                          <a:solidFill>
                            <a:srgbClr val="000000"/>
                          </a:solidFill>
                          <a:uFill>
                            <a:solidFill>
                              <a:srgbClr val="ffffff"/>
                            </a:solidFill>
                          </a:uFill>
                          <a:latin typeface="Times New Roman"/>
                        </a:rPr>
                        <a:t>Chat_id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xBody>
                    <a:bodyPr/>
                    <a:p>
                      <a:r>
                        <a:rPr b="0" lang="en-IN" sz="1800" spc="-1" strike="noStrike">
                          <a:solidFill>
                            <a:srgbClr val="000000"/>
                          </a:solidFill>
                          <a:uFill>
                            <a:solidFill>
                              <a:srgbClr val="ffffff"/>
                            </a:solidFill>
                          </a:uFill>
                          <a:latin typeface="Times New Roman"/>
                        </a:rPr>
                        <a:t>Primary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xBody>
                    <a:bodyPr/>
                    <a:p>
                      <a:r>
                        <a:rPr b="0" lang="en-IN" sz="1800" spc="-1" strike="noStrike">
                          <a:solidFill>
                            <a:srgbClr val="000000"/>
                          </a:solidFill>
                          <a:uFill>
                            <a:solidFill>
                              <a:srgbClr val="ffffff"/>
                            </a:solidFill>
                          </a:uFill>
                          <a:latin typeface="Times New Roman"/>
                        </a:rPr>
                        <a:t>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User_Id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Foreign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Id of user</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User_name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User name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Boar_Id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Foreign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Boarding 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Trai_Id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Foreign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Trainer 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Msg</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Message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bl>
          </a:graphicData>
        </a:graphic>
      </p:graphicFrame>
      <p:sp>
        <p:nvSpPr>
          <p:cNvPr id="616" name="CustomShape 3"/>
          <p:cNvSpPr/>
          <p:nvPr/>
        </p:nvSpPr>
        <p:spPr>
          <a:xfrm>
            <a:off x="1219320" y="1600200"/>
            <a:ext cx="220428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COLUMN NAME</a:t>
            </a:r>
            <a:endParaRPr b="0" lang="en-IN" sz="1800" spc="-1" strike="noStrike">
              <a:solidFill>
                <a:srgbClr val="000000"/>
              </a:solidFill>
              <a:uFill>
                <a:solidFill>
                  <a:srgbClr val="ffffff"/>
                </a:solidFill>
              </a:uFill>
              <a:latin typeface="Arial"/>
            </a:endParaRPr>
          </a:p>
        </p:txBody>
      </p:sp>
      <p:sp>
        <p:nvSpPr>
          <p:cNvPr id="617" name="CustomShape 4"/>
          <p:cNvSpPr/>
          <p:nvPr/>
        </p:nvSpPr>
        <p:spPr>
          <a:xfrm>
            <a:off x="3200400" y="1600200"/>
            <a:ext cx="182340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DATA TYPE</a:t>
            </a:r>
            <a:endParaRPr b="0" lang="en-IN" sz="1800" spc="-1" strike="noStrike">
              <a:solidFill>
                <a:srgbClr val="000000"/>
              </a:solidFill>
              <a:uFill>
                <a:solidFill>
                  <a:srgbClr val="ffffff"/>
                </a:solidFill>
              </a:uFill>
              <a:latin typeface="Arial"/>
            </a:endParaRPr>
          </a:p>
        </p:txBody>
      </p:sp>
      <p:sp>
        <p:nvSpPr>
          <p:cNvPr id="618" name="CustomShape 5"/>
          <p:cNvSpPr/>
          <p:nvPr/>
        </p:nvSpPr>
        <p:spPr>
          <a:xfrm>
            <a:off x="5029200" y="1600200"/>
            <a:ext cx="189972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CONSTRAINT</a:t>
            </a:r>
            <a:endParaRPr b="0" lang="en-IN" sz="1800" spc="-1" strike="noStrike">
              <a:solidFill>
                <a:srgbClr val="000000"/>
              </a:solidFill>
              <a:uFill>
                <a:solidFill>
                  <a:srgbClr val="ffffff"/>
                </a:solidFill>
              </a:uFill>
              <a:latin typeface="Arial"/>
            </a:endParaRPr>
          </a:p>
        </p:txBody>
      </p:sp>
      <p:sp>
        <p:nvSpPr>
          <p:cNvPr id="619" name="CustomShape 6"/>
          <p:cNvSpPr/>
          <p:nvPr/>
        </p:nvSpPr>
        <p:spPr>
          <a:xfrm>
            <a:off x="6858000" y="1600200"/>
            <a:ext cx="182340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DESCRIPTION</a:t>
            </a:r>
            <a:endParaRPr b="0" lang="en-IN" sz="1800" spc="-1" strike="noStrike">
              <a:solidFill>
                <a:srgbClr val="000000"/>
              </a:solidFill>
              <a:uFill>
                <a:solidFill>
                  <a:srgbClr val="ffffff"/>
                </a:solidFill>
              </a:uFill>
              <a:latin typeface="Arial"/>
            </a:endParaRPr>
          </a:p>
        </p:txBody>
      </p:sp>
    </p:spTree>
  </p:cSld>
  <p:transition spd="slow">
    <p:pull dir="d"/>
  </p:transition>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1435680" y="274680"/>
            <a:ext cx="7492680" cy="113760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4300" spc="-1" strike="noStrike" u="sng">
                <a:solidFill>
                  <a:srgbClr val="572314"/>
                </a:solidFill>
                <a:uFill>
                  <a:solidFill>
                    <a:srgbClr val="ffffff"/>
                  </a:solidFill>
                </a:uFill>
                <a:latin typeface="Times New Roman"/>
                <a:ea typeface="DejaVu Sans"/>
              </a:rPr>
              <a:t>MODULES</a:t>
            </a:r>
            <a:endParaRPr b="0" lang="en-IN" sz="1800" spc="-1" strike="noStrike">
              <a:solidFill>
                <a:srgbClr val="000000"/>
              </a:solidFill>
              <a:uFill>
                <a:solidFill>
                  <a:srgbClr val="ffffff"/>
                </a:solidFill>
              </a:uFill>
              <a:latin typeface="Arial"/>
            </a:endParaRPr>
          </a:p>
        </p:txBody>
      </p:sp>
      <p:sp>
        <p:nvSpPr>
          <p:cNvPr id="138" name="CustomShape 2"/>
          <p:cNvSpPr/>
          <p:nvPr/>
        </p:nvSpPr>
        <p:spPr>
          <a:xfrm>
            <a:off x="1435680" y="1447920"/>
            <a:ext cx="7492680" cy="4795200"/>
          </a:xfrm>
          <a:prstGeom prst="rect">
            <a:avLst/>
          </a:prstGeom>
          <a:noFill/>
          <a:ln>
            <a:noFill/>
          </a:ln>
        </p:spPr>
        <p:style>
          <a:lnRef idx="0"/>
          <a:fillRef idx="0"/>
          <a:effectRef idx="0"/>
          <a:fontRef idx="minor"/>
        </p:style>
        <p:txBody>
          <a:bodyPr lIns="90000" rIns="90000" tIns="45000" bIns="45000"/>
          <a:p>
            <a:pPr marL="365760" indent="-277920">
              <a:lnSpc>
                <a:spcPct val="100000"/>
              </a:lnSpc>
              <a:buClr>
                <a:srgbClr val="3891a7"/>
              </a:buClr>
              <a:buSzPct val="80000"/>
              <a:buFont typeface="Wingdings" charset="2"/>
              <a:buChar char=""/>
            </a:pPr>
            <a:r>
              <a:rPr b="1" lang="en-IN" sz="3200" spc="-1" strike="noStrike">
                <a:solidFill>
                  <a:srgbClr val="000000"/>
                </a:solidFill>
                <a:uFill>
                  <a:solidFill>
                    <a:srgbClr val="ffffff"/>
                  </a:solidFill>
                </a:uFill>
                <a:latin typeface="Times New Roman"/>
                <a:ea typeface="DejaVu Sans"/>
              </a:rPr>
              <a:t>Admin</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3200" spc="-1" strike="noStrike">
                <a:solidFill>
                  <a:srgbClr val="000000"/>
                </a:solidFill>
                <a:uFill>
                  <a:solidFill>
                    <a:srgbClr val="ffffff"/>
                  </a:solidFill>
                </a:uFill>
                <a:latin typeface="Times New Roman"/>
                <a:ea typeface="DejaVu Sans"/>
              </a:rPr>
              <a:t>Boarding</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3200" spc="-1" strike="noStrike">
                <a:solidFill>
                  <a:srgbClr val="000000"/>
                </a:solidFill>
                <a:uFill>
                  <a:solidFill>
                    <a:srgbClr val="ffffff"/>
                  </a:solidFill>
                </a:uFill>
                <a:latin typeface="Times New Roman"/>
                <a:ea typeface="DejaVu Sans"/>
              </a:rPr>
              <a:t>Trainers</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3200" spc="-1" strike="noStrike">
                <a:solidFill>
                  <a:srgbClr val="000000"/>
                </a:solidFill>
                <a:uFill>
                  <a:solidFill>
                    <a:srgbClr val="ffffff"/>
                  </a:solidFill>
                </a:uFill>
                <a:latin typeface="Times New Roman"/>
                <a:ea typeface="DejaVu Sans"/>
              </a:rPr>
              <a:t>Users</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32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p:txBody>
      </p:sp>
    </p:spTree>
  </p:cSld>
  <p:transition spd="slow">
    <p:pull dir="d"/>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0" name="CustomShape 1"/>
          <p:cNvSpPr/>
          <p:nvPr/>
        </p:nvSpPr>
        <p:spPr>
          <a:xfrm>
            <a:off x="1295280" y="274680"/>
            <a:ext cx="3669480" cy="113760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000" spc="-1" strike="noStrike" u="sng">
                <a:solidFill>
                  <a:srgbClr val="572314"/>
                </a:solidFill>
                <a:uFill>
                  <a:solidFill>
                    <a:srgbClr val="ffffff"/>
                  </a:solidFill>
                </a:uFill>
                <a:latin typeface="Times New Roman"/>
                <a:ea typeface="DejaVu Sans"/>
              </a:rPr>
              <a:t>TABLE 11: Upload </a:t>
            </a:r>
            <a:endParaRPr b="0" lang="en-IN" sz="1800" spc="-1" strike="noStrike">
              <a:solidFill>
                <a:srgbClr val="000000"/>
              </a:solidFill>
              <a:uFill>
                <a:solidFill>
                  <a:srgbClr val="ffffff"/>
                </a:solidFill>
              </a:uFill>
              <a:latin typeface="Arial"/>
            </a:endParaRPr>
          </a:p>
        </p:txBody>
      </p:sp>
      <p:graphicFrame>
        <p:nvGraphicFramePr>
          <p:cNvPr id="621" name="Table 2"/>
          <p:cNvGraphicFramePr/>
          <p:nvPr/>
        </p:nvGraphicFramePr>
        <p:xfrm>
          <a:off x="1371600" y="1600200"/>
          <a:ext cx="7314840" cy="1982880"/>
        </p:xfrm>
        <a:graphic>
          <a:graphicData uri="http://schemas.openxmlformats.org/drawingml/2006/table">
            <a:tbl>
              <a:tblPr/>
              <a:tblGrid>
                <a:gridCol w="1828800"/>
                <a:gridCol w="1828800"/>
                <a:gridCol w="1828800"/>
                <a:gridCol w="1828800"/>
              </a:tblGrid>
              <a:tr h="597960">
                <a:tc>
                  <a:txBody>
                    <a:bodyPr/>
                    <a:p>
                      <a:pPr>
                        <a:lnSpc>
                          <a:spcPct val="100000"/>
                        </a:lnSpc>
                      </a:pPr>
                      <a:r>
                        <a:rPr b="1" lang="en-IN" sz="1800" spc="-1" strike="noStrike">
                          <a:solidFill>
                            <a:srgbClr val="ffffff"/>
                          </a:solidFill>
                          <a:uFill>
                            <a:solidFill>
                              <a:srgbClr val="ffffff"/>
                            </a:solidFill>
                          </a:uFill>
                          <a:latin typeface="Times New Roman"/>
                        </a:rPr>
                        <a:t>COLUMN NAME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xBody>
                    <a:bodyPr/>
                    <a:p>
                      <a:pPr>
                        <a:lnSpc>
                          <a:spcPct val="100000"/>
                        </a:lnSpc>
                      </a:pPr>
                      <a:r>
                        <a:rPr b="1" lang="en-IN" sz="1800" spc="-1" strike="noStrike">
                          <a:solidFill>
                            <a:srgbClr val="ffffff"/>
                          </a:solidFill>
                          <a:uFill>
                            <a:solidFill>
                              <a:srgbClr val="ffffff"/>
                            </a:solidFill>
                          </a:uFill>
                          <a:latin typeface="Times New Roman"/>
                        </a:rPr>
                        <a:t>DATA TYPE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xBody>
                    <a:bodyPr/>
                    <a:p>
                      <a:pPr>
                        <a:lnSpc>
                          <a:spcPct val="100000"/>
                        </a:lnSpc>
                      </a:pPr>
                      <a:r>
                        <a:rPr b="1" lang="en-IN" sz="1800" spc="-1" strike="noStrike">
                          <a:solidFill>
                            <a:srgbClr val="ffffff"/>
                          </a:solidFill>
                          <a:uFill>
                            <a:solidFill>
                              <a:srgbClr val="ffffff"/>
                            </a:solidFill>
                          </a:uFill>
                          <a:latin typeface="Times New Roman"/>
                        </a:rPr>
                        <a:t>CONSTRAINT</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xBody>
                    <a:bodyPr/>
                    <a:p>
                      <a:pPr>
                        <a:lnSpc>
                          <a:spcPct val="100000"/>
                        </a:lnSpc>
                      </a:pPr>
                      <a:r>
                        <a:rPr b="1" lang="en-IN" sz="1800" spc="-1" strike="noStrike">
                          <a:solidFill>
                            <a:srgbClr val="ffffff"/>
                          </a:solidFill>
                          <a:uFill>
                            <a:solidFill>
                              <a:srgbClr val="ffffff"/>
                            </a:solidFill>
                          </a:uFill>
                          <a:latin typeface="Times New Roman"/>
                        </a:rPr>
                        <a:t>DESCRIPTION</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r>
              <a:tr h="344880">
                <a:tc>
                  <a:txBody>
                    <a:bodyPr/>
                    <a:p>
                      <a:pPr>
                        <a:lnSpc>
                          <a:spcPct val="100000"/>
                        </a:lnSpc>
                      </a:pPr>
                      <a:r>
                        <a:rPr b="1" lang="en-IN" sz="1800" spc="-1" strike="noStrike">
                          <a:solidFill>
                            <a:srgbClr val="000000"/>
                          </a:solidFill>
                          <a:uFill>
                            <a:solidFill>
                              <a:srgbClr val="ffffff"/>
                            </a:solidFill>
                          </a:uFill>
                          <a:latin typeface="Times New Roman"/>
                        </a:rPr>
                        <a:t>Up_id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Primary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Trainer 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44880">
                <a:tc>
                  <a:txBody>
                    <a:bodyPr/>
                    <a:p>
                      <a:pPr>
                        <a:lnSpc>
                          <a:spcPct val="100000"/>
                        </a:lnSpc>
                      </a:pPr>
                      <a:r>
                        <a:rPr b="1" lang="en-IN" sz="1800" spc="-1" strike="noStrike">
                          <a:solidFill>
                            <a:srgbClr val="000000"/>
                          </a:solidFill>
                          <a:uFill>
                            <a:solidFill>
                              <a:srgbClr val="ffffff"/>
                            </a:solidFill>
                          </a:uFill>
                          <a:latin typeface="Times New Roman"/>
                        </a:rPr>
                        <a:t>Upload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ImageField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Image,Video upload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47760">
                <a:tc>
                  <a:txBody>
                    <a:bodyPr/>
                    <a:p>
                      <a:pPr>
                        <a:lnSpc>
                          <a:spcPct val="100000"/>
                        </a:lnSpc>
                      </a:pPr>
                      <a:r>
                        <a:rPr b="1" lang="en-IN" sz="1800" spc="-1" strike="noStrike">
                          <a:solidFill>
                            <a:srgbClr val="000000"/>
                          </a:solidFill>
                          <a:uFill>
                            <a:solidFill>
                              <a:srgbClr val="ffffff"/>
                            </a:solidFill>
                          </a:uFill>
                          <a:latin typeface="Times New Roman"/>
                        </a:rPr>
                        <a:t>Req_id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Foreign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r>
                        <a:rPr b="0" lang="en-IN" sz="1800" spc="-1" strike="noStrike">
                          <a:solidFill>
                            <a:srgbClr val="000000"/>
                          </a:solidFill>
                          <a:uFill>
                            <a:solidFill>
                              <a:srgbClr val="ffffff"/>
                            </a:solidFill>
                          </a:uFill>
                          <a:latin typeface="Arial"/>
                        </a:rPr>
                        <a:t>Request 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47760">
                <a:tc>
                  <a:txBody>
                    <a:bodyPr/>
                    <a:p>
                      <a:r>
                        <a:rPr b="1" lang="en-IN" sz="1800" spc="-1" strike="noStrike">
                          <a:solidFill>
                            <a:srgbClr val="000000"/>
                          </a:solidFill>
                          <a:uFill>
                            <a:solidFill>
                              <a:srgbClr val="ffffff"/>
                            </a:solidFill>
                          </a:uFill>
                          <a:latin typeface="Arial"/>
                        </a:rPr>
                        <a:t>Date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r>
                        <a:rPr b="0" lang="en-IN" sz="1800" spc="-1" strike="noStrike">
                          <a:solidFill>
                            <a:srgbClr val="000000"/>
                          </a:solidFill>
                          <a:uFill>
                            <a:solidFill>
                              <a:srgbClr val="ffffff"/>
                            </a:solidFill>
                          </a:uFill>
                          <a:latin typeface="Arial"/>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r>
                        <a:rPr b="0" lang="en-IN" sz="1800" spc="-1" strike="noStrike">
                          <a:solidFill>
                            <a:srgbClr val="000000"/>
                          </a:solidFill>
                          <a:uFill>
                            <a:solidFill>
                              <a:srgbClr val="ffffff"/>
                            </a:solidFill>
                          </a:uFill>
                          <a:latin typeface="Arial"/>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r>
                        <a:rPr b="0" lang="en-IN" sz="1800" spc="-1" strike="noStrike">
                          <a:solidFill>
                            <a:srgbClr val="000000"/>
                          </a:solidFill>
                          <a:uFill>
                            <a:solidFill>
                              <a:srgbClr val="ffffff"/>
                            </a:solidFill>
                          </a:uFill>
                          <a:latin typeface="Arial"/>
                        </a:rPr>
                        <a:t>Date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bl>
          </a:graphicData>
        </a:graphic>
      </p:graphicFrame>
    </p:spTree>
  </p:cSld>
  <p:transition spd="slow">
    <p:pull dir="d"/>
  </p:transition>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2" name="CustomShape 1"/>
          <p:cNvSpPr/>
          <p:nvPr/>
        </p:nvSpPr>
        <p:spPr>
          <a:xfrm>
            <a:off x="1371600" y="274680"/>
            <a:ext cx="3953160" cy="101520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000" spc="-1" strike="noStrike" u="sng">
                <a:solidFill>
                  <a:srgbClr val="572314"/>
                </a:solidFill>
                <a:uFill>
                  <a:solidFill>
                    <a:srgbClr val="ffffff"/>
                  </a:solidFill>
                </a:uFill>
                <a:latin typeface="Times New Roman"/>
                <a:ea typeface="DejaVu Sans"/>
              </a:rPr>
              <a:t>TABLE 12: Dog Handler</a:t>
            </a:r>
            <a:endParaRPr b="0" lang="en-IN" sz="1800" spc="-1" strike="noStrike">
              <a:solidFill>
                <a:srgbClr val="000000"/>
              </a:solidFill>
              <a:uFill>
                <a:solidFill>
                  <a:srgbClr val="ffffff"/>
                </a:solidFill>
              </a:uFill>
              <a:latin typeface="Arial"/>
            </a:endParaRPr>
          </a:p>
        </p:txBody>
      </p:sp>
      <p:graphicFrame>
        <p:nvGraphicFramePr>
          <p:cNvPr id="623" name="Table 2"/>
          <p:cNvGraphicFramePr/>
          <p:nvPr/>
        </p:nvGraphicFramePr>
        <p:xfrm>
          <a:off x="1219320" y="1600200"/>
          <a:ext cx="7466760" cy="3458880"/>
        </p:xfrm>
        <a:graphic>
          <a:graphicData uri="http://schemas.openxmlformats.org/drawingml/2006/table">
            <a:tbl>
              <a:tblPr/>
              <a:tblGrid>
                <a:gridCol w="1866600"/>
                <a:gridCol w="1866600"/>
                <a:gridCol w="1866600"/>
                <a:gridCol w="1867320"/>
              </a:tblGrid>
              <a:tr h="42876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r>
              <a:tr h="622440">
                <a:tc>
                  <a:txBody>
                    <a:bodyPr/>
                    <a:p>
                      <a:pPr>
                        <a:lnSpc>
                          <a:spcPct val="100000"/>
                        </a:lnSpc>
                      </a:pPr>
                      <a:r>
                        <a:rPr b="1" lang="en-IN" sz="1800" spc="-1" strike="noStrike">
                          <a:solidFill>
                            <a:srgbClr val="000000"/>
                          </a:solidFill>
                          <a:uFill>
                            <a:solidFill>
                              <a:srgbClr val="ffffff"/>
                            </a:solidFill>
                          </a:uFill>
                          <a:latin typeface="Times New Roman"/>
                        </a:rPr>
                        <a:t>H_Id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Primary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Dog handler 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622440">
                <a:tc>
                  <a:txBody>
                    <a:bodyPr/>
                    <a:p>
                      <a:pPr>
                        <a:lnSpc>
                          <a:spcPct val="100000"/>
                        </a:lnSpc>
                      </a:pPr>
                      <a:r>
                        <a:rPr b="1" lang="en-IN" sz="1800" spc="-1" strike="noStrike">
                          <a:solidFill>
                            <a:srgbClr val="000000"/>
                          </a:solidFill>
                          <a:uFill>
                            <a:solidFill>
                              <a:srgbClr val="ffffff"/>
                            </a:solidFill>
                          </a:uFill>
                          <a:latin typeface="Times New Roman"/>
                        </a:rPr>
                        <a:t>H_name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Name of handler</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H_email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E-mail 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H_photo</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Photo</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H_ph</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Phone number</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Tra_id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Foreign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Trainer 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H_exp</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Experiance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bl>
          </a:graphicData>
        </a:graphic>
      </p:graphicFrame>
      <p:sp>
        <p:nvSpPr>
          <p:cNvPr id="624" name="CustomShape 3"/>
          <p:cNvSpPr/>
          <p:nvPr/>
        </p:nvSpPr>
        <p:spPr>
          <a:xfrm>
            <a:off x="1219320" y="1600200"/>
            <a:ext cx="205200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COLUMN NAME</a:t>
            </a:r>
            <a:endParaRPr b="0" lang="en-IN" sz="1800" spc="-1" strike="noStrike">
              <a:solidFill>
                <a:srgbClr val="000000"/>
              </a:solidFill>
              <a:uFill>
                <a:solidFill>
                  <a:srgbClr val="ffffff"/>
                </a:solidFill>
              </a:uFill>
              <a:latin typeface="Arial"/>
            </a:endParaRPr>
          </a:p>
        </p:txBody>
      </p:sp>
      <p:sp>
        <p:nvSpPr>
          <p:cNvPr id="625" name="CustomShape 4"/>
          <p:cNvSpPr/>
          <p:nvPr/>
        </p:nvSpPr>
        <p:spPr>
          <a:xfrm>
            <a:off x="3124080" y="1600200"/>
            <a:ext cx="174708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DATA TYPE</a:t>
            </a:r>
            <a:endParaRPr b="0" lang="en-IN" sz="1800" spc="-1" strike="noStrike">
              <a:solidFill>
                <a:srgbClr val="000000"/>
              </a:solidFill>
              <a:uFill>
                <a:solidFill>
                  <a:srgbClr val="ffffff"/>
                </a:solidFill>
              </a:uFill>
              <a:latin typeface="Arial"/>
            </a:endParaRPr>
          </a:p>
        </p:txBody>
      </p:sp>
      <p:sp>
        <p:nvSpPr>
          <p:cNvPr id="626" name="CustomShape 5"/>
          <p:cNvSpPr/>
          <p:nvPr/>
        </p:nvSpPr>
        <p:spPr>
          <a:xfrm>
            <a:off x="4952880" y="1600200"/>
            <a:ext cx="197568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CONSTRAINT</a:t>
            </a:r>
            <a:endParaRPr b="0" lang="en-IN" sz="1800" spc="-1" strike="noStrike">
              <a:solidFill>
                <a:srgbClr val="000000"/>
              </a:solidFill>
              <a:uFill>
                <a:solidFill>
                  <a:srgbClr val="ffffff"/>
                </a:solidFill>
              </a:uFill>
              <a:latin typeface="Arial"/>
            </a:endParaRPr>
          </a:p>
        </p:txBody>
      </p:sp>
      <p:sp>
        <p:nvSpPr>
          <p:cNvPr id="627" name="CustomShape 6"/>
          <p:cNvSpPr/>
          <p:nvPr/>
        </p:nvSpPr>
        <p:spPr>
          <a:xfrm>
            <a:off x="6858000" y="1600200"/>
            <a:ext cx="197568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DESCRIPTION</a:t>
            </a:r>
            <a:endParaRPr b="0" lang="en-IN" sz="1800" spc="-1" strike="noStrike">
              <a:solidFill>
                <a:srgbClr val="000000"/>
              </a:solidFill>
              <a:uFill>
                <a:solidFill>
                  <a:srgbClr val="ffffff"/>
                </a:solidFill>
              </a:uFill>
              <a:latin typeface="Arial"/>
            </a:endParaRPr>
          </a:p>
        </p:txBody>
      </p:sp>
    </p:spTree>
  </p:cSld>
  <p:transition spd="slow">
    <p:pull dir="d"/>
  </p:transition>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CustomShape 1"/>
          <p:cNvSpPr/>
          <p:nvPr/>
        </p:nvSpPr>
        <p:spPr>
          <a:xfrm>
            <a:off x="1066680" y="274680"/>
            <a:ext cx="3880800" cy="93924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000" spc="-1" strike="noStrike" u="sng">
                <a:solidFill>
                  <a:srgbClr val="572314"/>
                </a:solidFill>
                <a:uFill>
                  <a:solidFill>
                    <a:srgbClr val="ffffff"/>
                  </a:solidFill>
                </a:uFill>
                <a:latin typeface="Times New Roman"/>
                <a:ea typeface="DejaVu Sans"/>
              </a:rPr>
              <a:t>TABLE 13: PURCHASE TABLE</a:t>
            </a:r>
            <a:endParaRPr b="0" lang="en-IN" sz="1800" spc="-1" strike="noStrike">
              <a:solidFill>
                <a:srgbClr val="000000"/>
              </a:solidFill>
              <a:uFill>
                <a:solidFill>
                  <a:srgbClr val="ffffff"/>
                </a:solidFill>
              </a:uFill>
              <a:latin typeface="Arial"/>
            </a:endParaRPr>
          </a:p>
        </p:txBody>
      </p:sp>
      <p:graphicFrame>
        <p:nvGraphicFramePr>
          <p:cNvPr id="629" name="Table 2"/>
          <p:cNvGraphicFramePr/>
          <p:nvPr/>
        </p:nvGraphicFramePr>
        <p:xfrm>
          <a:off x="1447920" y="1295280"/>
          <a:ext cx="7314840" cy="3285360"/>
        </p:xfrm>
        <a:graphic>
          <a:graphicData uri="http://schemas.openxmlformats.org/drawingml/2006/table">
            <a:tbl>
              <a:tblPr/>
              <a:tblGrid>
                <a:gridCol w="1828800"/>
                <a:gridCol w="1828800"/>
                <a:gridCol w="1828800"/>
                <a:gridCol w="1828800"/>
              </a:tblGrid>
              <a:tr h="42876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Pur_Id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r>
                        <a:rPr b="0" lang="en-IN" sz="1800" spc="-1" strike="noStrike">
                          <a:solidFill>
                            <a:srgbClr val="000000"/>
                          </a:solidFill>
                          <a:uFill>
                            <a:solidFill>
                              <a:srgbClr val="ffffff"/>
                            </a:solidFill>
                          </a:uFill>
                          <a:latin typeface="Gill Sans MT"/>
                        </a:rPr>
                        <a:t> </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Primary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Purchase 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Pur_Item</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Item name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Pur_Quantity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r>
                        <a:rPr b="0" lang="en-IN" sz="1800" spc="-1" strike="noStrike">
                          <a:solidFill>
                            <a:srgbClr val="000000"/>
                          </a:solidFill>
                          <a:uFill>
                            <a:solidFill>
                              <a:srgbClr val="ffffff"/>
                            </a:solidFill>
                          </a:uFill>
                          <a:latin typeface="Gill Sans MT"/>
                        </a:rPr>
                        <a:t> </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Quantity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Reg_id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Foreign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User 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Pur_Amount</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r>
                        <a:rPr b="0" lang="en-IN" sz="1800" spc="-1" strike="noStrike">
                          <a:solidFill>
                            <a:srgbClr val="000000"/>
                          </a:solidFill>
                          <a:uFill>
                            <a:solidFill>
                              <a:srgbClr val="ffffff"/>
                            </a:solidFill>
                          </a:uFill>
                          <a:latin typeface="Gill Sans MT"/>
                        </a:rPr>
                        <a:t> </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Amount </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Pur_DeliDate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Delivery date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Prod_Id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Foreign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 </a:t>
                      </a:r>
                      <a:r>
                        <a:rPr b="0" lang="en-IN" sz="1800" spc="-1" strike="noStrike">
                          <a:solidFill>
                            <a:srgbClr val="000000"/>
                          </a:solidFill>
                          <a:uFill>
                            <a:solidFill>
                              <a:srgbClr val="ffffff"/>
                            </a:solidFill>
                          </a:uFill>
                          <a:latin typeface="Gill Sans MT"/>
                        </a:rPr>
                        <a:t>Food 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571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bl>
          </a:graphicData>
        </a:graphic>
      </p:graphicFrame>
      <p:sp>
        <p:nvSpPr>
          <p:cNvPr id="630" name="CustomShape 3"/>
          <p:cNvSpPr/>
          <p:nvPr/>
        </p:nvSpPr>
        <p:spPr>
          <a:xfrm>
            <a:off x="1371600" y="1295280"/>
            <a:ext cx="228060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COLUMN NAME</a:t>
            </a:r>
            <a:endParaRPr b="0" lang="en-IN" sz="1800" spc="-1" strike="noStrike">
              <a:solidFill>
                <a:srgbClr val="000000"/>
              </a:solidFill>
              <a:uFill>
                <a:solidFill>
                  <a:srgbClr val="ffffff"/>
                </a:solidFill>
              </a:uFill>
              <a:latin typeface="Arial"/>
            </a:endParaRPr>
          </a:p>
        </p:txBody>
      </p:sp>
      <p:sp>
        <p:nvSpPr>
          <p:cNvPr id="631" name="CustomShape 4"/>
          <p:cNvSpPr/>
          <p:nvPr/>
        </p:nvSpPr>
        <p:spPr>
          <a:xfrm>
            <a:off x="3276720" y="1295280"/>
            <a:ext cx="189972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DATA TYPE</a:t>
            </a:r>
            <a:endParaRPr b="0" lang="en-IN" sz="1800" spc="-1" strike="noStrike">
              <a:solidFill>
                <a:srgbClr val="000000"/>
              </a:solidFill>
              <a:uFill>
                <a:solidFill>
                  <a:srgbClr val="ffffff"/>
                </a:solidFill>
              </a:uFill>
              <a:latin typeface="Arial"/>
            </a:endParaRPr>
          </a:p>
        </p:txBody>
      </p:sp>
      <p:sp>
        <p:nvSpPr>
          <p:cNvPr id="632" name="CustomShape 5"/>
          <p:cNvSpPr/>
          <p:nvPr/>
        </p:nvSpPr>
        <p:spPr>
          <a:xfrm>
            <a:off x="5105520" y="1295280"/>
            <a:ext cx="189972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CONSTRAINT</a:t>
            </a:r>
            <a:endParaRPr b="0" lang="en-IN" sz="1800" spc="-1" strike="noStrike">
              <a:solidFill>
                <a:srgbClr val="000000"/>
              </a:solidFill>
              <a:uFill>
                <a:solidFill>
                  <a:srgbClr val="ffffff"/>
                </a:solidFill>
              </a:uFill>
              <a:latin typeface="Arial"/>
            </a:endParaRPr>
          </a:p>
        </p:txBody>
      </p:sp>
      <p:sp>
        <p:nvSpPr>
          <p:cNvPr id="633" name="CustomShape 6"/>
          <p:cNvSpPr/>
          <p:nvPr/>
        </p:nvSpPr>
        <p:spPr>
          <a:xfrm>
            <a:off x="7010280" y="1295280"/>
            <a:ext cx="197568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DESCRIPTION</a:t>
            </a:r>
            <a:endParaRPr b="0" lang="en-IN" sz="1800" spc="-1" strike="noStrike">
              <a:solidFill>
                <a:srgbClr val="000000"/>
              </a:solidFill>
              <a:uFill>
                <a:solidFill>
                  <a:srgbClr val="ffffff"/>
                </a:solidFill>
              </a:uFill>
              <a:latin typeface="Arial"/>
            </a:endParaRPr>
          </a:p>
        </p:txBody>
      </p:sp>
    </p:spTree>
  </p:cSld>
  <p:transition spd="slow">
    <p:pull dir="d"/>
  </p:transition>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4" name="CustomShape 1"/>
          <p:cNvSpPr/>
          <p:nvPr/>
        </p:nvSpPr>
        <p:spPr>
          <a:xfrm>
            <a:off x="1228680" y="274680"/>
            <a:ext cx="3953160" cy="101520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000" spc="-1" strike="noStrike" u="sng">
                <a:solidFill>
                  <a:srgbClr val="572314"/>
                </a:solidFill>
                <a:uFill>
                  <a:solidFill>
                    <a:srgbClr val="ffffff"/>
                  </a:solidFill>
                </a:uFill>
                <a:latin typeface="Times New Roman"/>
                <a:ea typeface="DejaVu Sans"/>
              </a:rPr>
              <a:t>TABLE 14: Tbl_Request</a:t>
            </a:r>
            <a:endParaRPr b="0" lang="en-IN" sz="1800" spc="-1" strike="noStrike">
              <a:solidFill>
                <a:srgbClr val="000000"/>
              </a:solidFill>
              <a:uFill>
                <a:solidFill>
                  <a:srgbClr val="ffffff"/>
                </a:solidFill>
              </a:uFill>
              <a:latin typeface="Arial"/>
            </a:endParaRPr>
          </a:p>
        </p:txBody>
      </p:sp>
      <p:graphicFrame>
        <p:nvGraphicFramePr>
          <p:cNvPr id="635" name="Table 2"/>
          <p:cNvGraphicFramePr/>
          <p:nvPr/>
        </p:nvGraphicFramePr>
        <p:xfrm>
          <a:off x="1219320" y="1600200"/>
          <a:ext cx="7466760" cy="3101760"/>
        </p:xfrm>
        <a:graphic>
          <a:graphicData uri="http://schemas.openxmlformats.org/drawingml/2006/table">
            <a:tbl>
              <a:tblPr/>
              <a:tblGrid>
                <a:gridCol w="1866600"/>
                <a:gridCol w="1866600"/>
                <a:gridCol w="1866600"/>
                <a:gridCol w="1867320"/>
              </a:tblGrid>
              <a:tr h="42876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r>
              <a:tr h="622440">
                <a:tc>
                  <a:txBody>
                    <a:bodyPr/>
                    <a:p>
                      <a:pPr>
                        <a:lnSpc>
                          <a:spcPct val="100000"/>
                        </a:lnSpc>
                      </a:pPr>
                      <a:r>
                        <a:rPr b="1" lang="en-IN" sz="1800" spc="-1" strike="noStrike">
                          <a:solidFill>
                            <a:srgbClr val="000000"/>
                          </a:solidFill>
                          <a:uFill>
                            <a:solidFill>
                              <a:srgbClr val="ffffff"/>
                            </a:solidFill>
                          </a:uFill>
                          <a:latin typeface="Times New Roman"/>
                        </a:rPr>
                        <a:t>Tb_Id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Primary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 </a:t>
                      </a:r>
                      <a:r>
                        <a:rPr b="0" lang="en-IN" sz="1800" spc="-1" strike="noStrike">
                          <a:solidFill>
                            <a:srgbClr val="000000"/>
                          </a:solidFill>
                          <a:uFill>
                            <a:solidFill>
                              <a:srgbClr val="ffffff"/>
                            </a:solidFill>
                          </a:uFill>
                          <a:latin typeface="Gill Sans MT"/>
                        </a:rPr>
                        <a:t>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622440">
                <a:tc>
                  <a:txBody>
                    <a:bodyPr/>
                    <a:p>
                      <a:pPr>
                        <a:lnSpc>
                          <a:spcPct val="100000"/>
                        </a:lnSpc>
                      </a:pPr>
                      <a:r>
                        <a:rPr b="1" lang="en-IN" sz="1800" spc="-1" strike="noStrike">
                          <a:solidFill>
                            <a:srgbClr val="000000"/>
                          </a:solidFill>
                          <a:uFill>
                            <a:solidFill>
                              <a:srgbClr val="ffffff"/>
                            </a:solidFill>
                          </a:uFill>
                          <a:latin typeface="Times New Roman"/>
                        </a:rPr>
                        <a:t>Reg_id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Foreign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User 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Boar_id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Foreign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Boarding 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Request</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Request with specification</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Date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Date on which request is send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Status</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r>
                        <a:rPr b="0" lang="en-IN" sz="1800" spc="-1" strike="noStrike">
                          <a:solidFill>
                            <a:srgbClr val="000000"/>
                          </a:solidFill>
                          <a:uFill>
                            <a:solidFill>
                              <a:srgbClr val="ffffff"/>
                            </a:solidFill>
                          </a:uFill>
                          <a:latin typeface="Arial"/>
                        </a:rPr>
                        <a:t>confirmation</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bl>
          </a:graphicData>
        </a:graphic>
      </p:graphicFrame>
      <p:sp>
        <p:nvSpPr>
          <p:cNvPr id="636" name="CustomShape 3"/>
          <p:cNvSpPr/>
          <p:nvPr/>
        </p:nvSpPr>
        <p:spPr>
          <a:xfrm>
            <a:off x="1219320" y="1600200"/>
            <a:ext cx="205200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COLUMN NAME</a:t>
            </a:r>
            <a:endParaRPr b="0" lang="en-IN" sz="1800" spc="-1" strike="noStrike">
              <a:solidFill>
                <a:srgbClr val="000000"/>
              </a:solidFill>
              <a:uFill>
                <a:solidFill>
                  <a:srgbClr val="ffffff"/>
                </a:solidFill>
              </a:uFill>
              <a:latin typeface="Arial"/>
            </a:endParaRPr>
          </a:p>
        </p:txBody>
      </p:sp>
      <p:sp>
        <p:nvSpPr>
          <p:cNvPr id="637" name="CustomShape 4"/>
          <p:cNvSpPr/>
          <p:nvPr/>
        </p:nvSpPr>
        <p:spPr>
          <a:xfrm>
            <a:off x="3124080" y="1600200"/>
            <a:ext cx="174708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DATA TYPE</a:t>
            </a:r>
            <a:endParaRPr b="0" lang="en-IN" sz="1800" spc="-1" strike="noStrike">
              <a:solidFill>
                <a:srgbClr val="000000"/>
              </a:solidFill>
              <a:uFill>
                <a:solidFill>
                  <a:srgbClr val="ffffff"/>
                </a:solidFill>
              </a:uFill>
              <a:latin typeface="Arial"/>
            </a:endParaRPr>
          </a:p>
        </p:txBody>
      </p:sp>
      <p:sp>
        <p:nvSpPr>
          <p:cNvPr id="638" name="CustomShape 5"/>
          <p:cNvSpPr/>
          <p:nvPr/>
        </p:nvSpPr>
        <p:spPr>
          <a:xfrm>
            <a:off x="4952880" y="1600200"/>
            <a:ext cx="197568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CONSTRAINT</a:t>
            </a:r>
            <a:endParaRPr b="0" lang="en-IN" sz="1800" spc="-1" strike="noStrike">
              <a:solidFill>
                <a:srgbClr val="000000"/>
              </a:solidFill>
              <a:uFill>
                <a:solidFill>
                  <a:srgbClr val="ffffff"/>
                </a:solidFill>
              </a:uFill>
              <a:latin typeface="Arial"/>
            </a:endParaRPr>
          </a:p>
        </p:txBody>
      </p:sp>
      <p:sp>
        <p:nvSpPr>
          <p:cNvPr id="639" name="CustomShape 6"/>
          <p:cNvSpPr/>
          <p:nvPr/>
        </p:nvSpPr>
        <p:spPr>
          <a:xfrm>
            <a:off x="6858000" y="1600200"/>
            <a:ext cx="197568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DESCRIPTION</a:t>
            </a:r>
            <a:endParaRPr b="0" lang="en-IN" sz="1800" spc="-1" strike="noStrike">
              <a:solidFill>
                <a:srgbClr val="000000"/>
              </a:solidFill>
              <a:uFill>
                <a:solidFill>
                  <a:srgbClr val="ffffff"/>
                </a:solidFill>
              </a:uFill>
              <a:latin typeface="Arial"/>
            </a:endParaRPr>
          </a:p>
        </p:txBody>
      </p:sp>
    </p:spTree>
  </p:cSld>
  <p:transition spd="slow">
    <p:pull dir="d"/>
  </p:transition>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0" name="CustomShape 1"/>
          <p:cNvSpPr/>
          <p:nvPr/>
        </p:nvSpPr>
        <p:spPr>
          <a:xfrm>
            <a:off x="1228680" y="274680"/>
            <a:ext cx="3953160" cy="101520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000" spc="-1" strike="noStrike" u="sng">
                <a:solidFill>
                  <a:srgbClr val="572314"/>
                </a:solidFill>
                <a:uFill>
                  <a:solidFill>
                    <a:srgbClr val="ffffff"/>
                  </a:solidFill>
                </a:uFill>
                <a:latin typeface="Times New Roman"/>
                <a:ea typeface="DejaVu Sans"/>
              </a:rPr>
              <a:t>TABLE 15: Tbl_Reply</a:t>
            </a:r>
            <a:endParaRPr b="0" lang="en-IN" sz="1800" spc="-1" strike="noStrike">
              <a:solidFill>
                <a:srgbClr val="000000"/>
              </a:solidFill>
              <a:uFill>
                <a:solidFill>
                  <a:srgbClr val="ffffff"/>
                </a:solidFill>
              </a:uFill>
              <a:latin typeface="Arial"/>
            </a:endParaRPr>
          </a:p>
        </p:txBody>
      </p:sp>
      <p:graphicFrame>
        <p:nvGraphicFramePr>
          <p:cNvPr id="641" name="Table 2"/>
          <p:cNvGraphicFramePr/>
          <p:nvPr/>
        </p:nvGraphicFramePr>
        <p:xfrm>
          <a:off x="1219320" y="1600200"/>
          <a:ext cx="7466760" cy="3458880"/>
        </p:xfrm>
        <a:graphic>
          <a:graphicData uri="http://schemas.openxmlformats.org/drawingml/2006/table">
            <a:tbl>
              <a:tblPr/>
              <a:tblGrid>
                <a:gridCol w="1866600"/>
                <a:gridCol w="1866600"/>
                <a:gridCol w="1866600"/>
                <a:gridCol w="1867320"/>
              </a:tblGrid>
              <a:tr h="42876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r>
              <a:tr h="622440">
                <a:tc>
                  <a:txBody>
                    <a:bodyPr/>
                    <a:p>
                      <a:pPr>
                        <a:lnSpc>
                          <a:spcPct val="100000"/>
                        </a:lnSpc>
                      </a:pPr>
                      <a:r>
                        <a:rPr b="1" lang="en-IN" sz="1800" spc="-1" strike="noStrike">
                          <a:solidFill>
                            <a:srgbClr val="000000"/>
                          </a:solidFill>
                          <a:uFill>
                            <a:solidFill>
                              <a:srgbClr val="ffffff"/>
                            </a:solidFill>
                          </a:uFill>
                          <a:latin typeface="Times New Roman"/>
                        </a:rPr>
                        <a:t>Tb_Id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Primary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 </a:t>
                      </a:r>
                      <a:r>
                        <a:rPr b="0" lang="en-IN" sz="1800" spc="-1" strike="noStrike">
                          <a:solidFill>
                            <a:srgbClr val="000000"/>
                          </a:solidFill>
                          <a:uFill>
                            <a:solidFill>
                              <a:srgbClr val="ffffff"/>
                            </a:solidFill>
                          </a:uFill>
                          <a:latin typeface="Gill Sans MT"/>
                        </a:rPr>
                        <a:t>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622440">
                <a:tc>
                  <a:txBody>
                    <a:bodyPr/>
                    <a:p>
                      <a:pPr>
                        <a:lnSpc>
                          <a:spcPct val="100000"/>
                        </a:lnSpc>
                      </a:pPr>
                      <a:r>
                        <a:rPr b="1" lang="en-IN" sz="1800" spc="-1" strike="noStrike">
                          <a:solidFill>
                            <a:srgbClr val="000000"/>
                          </a:solidFill>
                          <a:uFill>
                            <a:solidFill>
                              <a:srgbClr val="ffffff"/>
                            </a:solidFill>
                          </a:uFill>
                          <a:latin typeface="Times New Roman"/>
                        </a:rPr>
                        <a:t>Reg_id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Foreign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User 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Boar_id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Foreign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Boarding 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Type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ImageField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 </a:t>
                      </a:r>
                      <a:r>
                        <a:rPr b="0" lang="en-IN" sz="1800" spc="-1" strike="noStrike">
                          <a:solidFill>
                            <a:srgbClr val="000000"/>
                          </a:solidFill>
                          <a:uFill>
                            <a:solidFill>
                              <a:srgbClr val="ffffff"/>
                            </a:solidFill>
                          </a:uFill>
                          <a:latin typeface="Gill Sans MT"/>
                        </a:rPr>
                        <a:t>Image/video</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Date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Date of reply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57120">
                <a:tc>
                  <a:txBody>
                    <a:bodyPr/>
                    <a:p>
                      <a:pPr>
                        <a:lnSpc>
                          <a:spcPct val="100000"/>
                        </a:lnSpc>
                      </a:pPr>
                      <a:r>
                        <a:rPr b="1" lang="en-IN" sz="1800" spc="-1" strike="noStrike">
                          <a:solidFill>
                            <a:srgbClr val="000000"/>
                          </a:solidFill>
                          <a:uFill>
                            <a:solidFill>
                              <a:srgbClr val="ffffff"/>
                            </a:solidFill>
                          </a:uFill>
                          <a:latin typeface="Times New Roman"/>
                        </a:rPr>
                        <a:t>Desc</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r>
                        <a:rPr b="0" lang="en-IN" sz="1800" spc="-1" strike="noStrike">
                          <a:solidFill>
                            <a:srgbClr val="000000"/>
                          </a:solidFill>
                          <a:uFill>
                            <a:solidFill>
                              <a:srgbClr val="ffffff"/>
                            </a:solidFill>
                          </a:uFill>
                          <a:latin typeface="Times New Roman"/>
                        </a:rPr>
                        <a:t>Description</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57120">
                <a:tc>
                  <a:txBody>
                    <a:bodyPr/>
                    <a:p>
                      <a:r>
                        <a:rPr b="1" lang="en-IN" sz="1800" spc="-1" strike="noStrike">
                          <a:solidFill>
                            <a:srgbClr val="000000"/>
                          </a:solidFill>
                          <a:uFill>
                            <a:solidFill>
                              <a:srgbClr val="ffffff"/>
                            </a:solidFill>
                          </a:uFill>
                          <a:latin typeface="Times New Roman"/>
                        </a:rPr>
                        <a:t>Status</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r>
                        <a:rPr b="0" lang="en-IN" sz="1800" spc="-1" strike="noStrike">
                          <a:solidFill>
                            <a:srgbClr val="000000"/>
                          </a:solidFill>
                          <a:uFill>
                            <a:solidFill>
                              <a:srgbClr val="ffffff"/>
                            </a:solidFill>
                          </a:uFill>
                          <a:latin typeface="Times New Roman"/>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r>
                        <a:rPr b="0" lang="en-IN" sz="1800" spc="-1" strike="noStrike">
                          <a:solidFill>
                            <a:srgbClr val="000000"/>
                          </a:solidFill>
                          <a:uFill>
                            <a:solidFill>
                              <a:srgbClr val="ffffff"/>
                            </a:solidFill>
                          </a:uFill>
                          <a:latin typeface="Arial"/>
                        </a:rPr>
                        <a:t>confirmation</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bl>
          </a:graphicData>
        </a:graphic>
      </p:graphicFrame>
      <p:sp>
        <p:nvSpPr>
          <p:cNvPr id="642" name="CustomShape 3"/>
          <p:cNvSpPr/>
          <p:nvPr/>
        </p:nvSpPr>
        <p:spPr>
          <a:xfrm>
            <a:off x="1219320" y="1600200"/>
            <a:ext cx="205200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COLUMN NAME</a:t>
            </a:r>
            <a:endParaRPr b="0" lang="en-IN" sz="1800" spc="-1" strike="noStrike">
              <a:solidFill>
                <a:srgbClr val="000000"/>
              </a:solidFill>
              <a:uFill>
                <a:solidFill>
                  <a:srgbClr val="ffffff"/>
                </a:solidFill>
              </a:uFill>
              <a:latin typeface="Arial"/>
            </a:endParaRPr>
          </a:p>
        </p:txBody>
      </p:sp>
      <p:sp>
        <p:nvSpPr>
          <p:cNvPr id="643" name="CustomShape 4"/>
          <p:cNvSpPr/>
          <p:nvPr/>
        </p:nvSpPr>
        <p:spPr>
          <a:xfrm>
            <a:off x="3124080" y="1600200"/>
            <a:ext cx="174708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DATA TYPE</a:t>
            </a:r>
            <a:endParaRPr b="0" lang="en-IN" sz="1800" spc="-1" strike="noStrike">
              <a:solidFill>
                <a:srgbClr val="000000"/>
              </a:solidFill>
              <a:uFill>
                <a:solidFill>
                  <a:srgbClr val="ffffff"/>
                </a:solidFill>
              </a:uFill>
              <a:latin typeface="Arial"/>
            </a:endParaRPr>
          </a:p>
        </p:txBody>
      </p:sp>
      <p:sp>
        <p:nvSpPr>
          <p:cNvPr id="644" name="CustomShape 5"/>
          <p:cNvSpPr/>
          <p:nvPr/>
        </p:nvSpPr>
        <p:spPr>
          <a:xfrm>
            <a:off x="4952880" y="1600200"/>
            <a:ext cx="197568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CONSTRAINT</a:t>
            </a:r>
            <a:endParaRPr b="0" lang="en-IN" sz="1800" spc="-1" strike="noStrike">
              <a:solidFill>
                <a:srgbClr val="000000"/>
              </a:solidFill>
              <a:uFill>
                <a:solidFill>
                  <a:srgbClr val="ffffff"/>
                </a:solidFill>
              </a:uFill>
              <a:latin typeface="Arial"/>
            </a:endParaRPr>
          </a:p>
        </p:txBody>
      </p:sp>
      <p:sp>
        <p:nvSpPr>
          <p:cNvPr id="645" name="CustomShape 6"/>
          <p:cNvSpPr/>
          <p:nvPr/>
        </p:nvSpPr>
        <p:spPr>
          <a:xfrm>
            <a:off x="6858000" y="1600200"/>
            <a:ext cx="197568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DESCRIPTION</a:t>
            </a:r>
            <a:endParaRPr b="0" lang="en-IN" sz="1800" spc="-1" strike="noStrike">
              <a:solidFill>
                <a:srgbClr val="000000"/>
              </a:solidFill>
              <a:uFill>
                <a:solidFill>
                  <a:srgbClr val="ffffff"/>
                </a:solidFill>
              </a:uFill>
              <a:latin typeface="Arial"/>
            </a:endParaRPr>
          </a:p>
        </p:txBody>
      </p:sp>
    </p:spTree>
  </p:cSld>
  <p:transition spd="slow">
    <p:pull dir="d"/>
  </p:transition>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646" name="Table 1"/>
          <p:cNvGraphicFramePr/>
          <p:nvPr/>
        </p:nvGraphicFramePr>
        <p:xfrm>
          <a:off x="1219680" y="1600560"/>
          <a:ext cx="7478280" cy="2079720"/>
        </p:xfrm>
        <a:graphic>
          <a:graphicData uri="http://schemas.openxmlformats.org/drawingml/2006/table">
            <a:tbl>
              <a:tblPr/>
              <a:tblGrid>
                <a:gridCol w="1869120"/>
                <a:gridCol w="1869120"/>
                <a:gridCol w="1869120"/>
                <a:gridCol w="1871280"/>
              </a:tblGrid>
              <a:tr h="43920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r>
              <a:tr h="637560">
                <a:tc>
                  <a:txBody>
                    <a:bodyPr/>
                    <a:p>
                      <a:pPr>
                        <a:lnSpc>
                          <a:spcPct val="100000"/>
                        </a:lnSpc>
                      </a:pPr>
                      <a:r>
                        <a:rPr b="1" lang="en-IN" sz="1800" spc="-1" strike="noStrike">
                          <a:solidFill>
                            <a:srgbClr val="000000"/>
                          </a:solidFill>
                          <a:uFill>
                            <a:solidFill>
                              <a:srgbClr val="ffffff"/>
                            </a:solidFill>
                          </a:uFill>
                          <a:latin typeface="Times New Roman"/>
                        </a:rPr>
                        <a:t>Cat_Id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Primary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 </a:t>
                      </a:r>
                      <a:r>
                        <a:rPr b="0" lang="en-IN" sz="1800" spc="-1" strike="noStrike">
                          <a:solidFill>
                            <a:srgbClr val="000000"/>
                          </a:solidFill>
                          <a:uFill>
                            <a:solidFill>
                              <a:srgbClr val="ffffff"/>
                            </a:solidFill>
                          </a:uFill>
                          <a:latin typeface="Gill Sans MT"/>
                        </a:rPr>
                        <a:t>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637560">
                <a:tc>
                  <a:txBody>
                    <a:bodyPr/>
                    <a:p>
                      <a:pPr>
                        <a:lnSpc>
                          <a:spcPct val="100000"/>
                        </a:lnSpc>
                      </a:pPr>
                      <a:r>
                        <a:rPr b="1" lang="en-IN" sz="1800" spc="-1" strike="noStrike">
                          <a:solidFill>
                            <a:srgbClr val="000000"/>
                          </a:solidFill>
                          <a:uFill>
                            <a:solidFill>
                              <a:srgbClr val="ffffff"/>
                            </a:solidFill>
                          </a:uFill>
                          <a:latin typeface="Times New Roman"/>
                        </a:rPr>
                        <a:t>Category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Foreign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User 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65760">
                <a:tc>
                  <a:txBody>
                    <a:bodyPr/>
                    <a:p>
                      <a:pPr>
                        <a:lnSpc>
                          <a:spcPct val="100000"/>
                        </a:lnSpc>
                      </a:pPr>
                      <a:r>
                        <a:rPr b="1" lang="en-IN" sz="1800" spc="-1" strike="noStrike">
                          <a:solidFill>
                            <a:srgbClr val="000000"/>
                          </a:solidFill>
                          <a:uFill>
                            <a:solidFill>
                              <a:srgbClr val="ffffff"/>
                            </a:solidFill>
                          </a:uFill>
                          <a:latin typeface="Times New Roman"/>
                        </a:rPr>
                        <a:t>Sub_category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Foreign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Boarding 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bl>
          </a:graphicData>
        </a:graphic>
      </p:graphicFrame>
    </p:spTree>
  </p:cSld>
  <p:transition spd="slow">
    <p:pull dir="d"/>
  </p:transition>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7" name="CustomShape 1"/>
          <p:cNvSpPr/>
          <p:nvPr/>
        </p:nvSpPr>
        <p:spPr>
          <a:xfrm>
            <a:off x="1219320" y="274680"/>
            <a:ext cx="3672000" cy="113760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000" spc="-1" strike="noStrike" u="sng">
                <a:solidFill>
                  <a:srgbClr val="572314"/>
                </a:solidFill>
                <a:uFill>
                  <a:solidFill>
                    <a:srgbClr val="ffffff"/>
                  </a:solidFill>
                </a:uFill>
                <a:latin typeface="Times New Roman"/>
                <a:ea typeface="DejaVu Sans"/>
              </a:rPr>
              <a:t>TABLE 16: Booking</a:t>
            </a:r>
            <a:endParaRPr b="0" lang="en-IN" sz="1800" spc="-1" strike="noStrike">
              <a:solidFill>
                <a:srgbClr val="000000"/>
              </a:solidFill>
              <a:uFill>
                <a:solidFill>
                  <a:srgbClr val="ffffff"/>
                </a:solidFill>
              </a:uFill>
              <a:latin typeface="Arial"/>
            </a:endParaRPr>
          </a:p>
        </p:txBody>
      </p:sp>
      <p:graphicFrame>
        <p:nvGraphicFramePr>
          <p:cNvPr id="648" name="Table 2"/>
          <p:cNvGraphicFramePr/>
          <p:nvPr/>
        </p:nvGraphicFramePr>
        <p:xfrm>
          <a:off x="1295280" y="1600200"/>
          <a:ext cx="7390800" cy="2224440"/>
        </p:xfrm>
        <a:graphic>
          <a:graphicData uri="http://schemas.openxmlformats.org/drawingml/2006/table">
            <a:tbl>
              <a:tblPr/>
              <a:tblGrid>
                <a:gridCol w="1847520"/>
                <a:gridCol w="1847520"/>
                <a:gridCol w="1847520"/>
                <a:gridCol w="1848600"/>
              </a:tblGrid>
              <a:tr h="42876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891a7"/>
                    </a:solidFill>
                  </a:tcPr>
                </a:tc>
              </a:tr>
              <a:tr h="359280">
                <a:tc>
                  <a:txBody>
                    <a:bodyPr/>
                    <a:p>
                      <a:pPr>
                        <a:lnSpc>
                          <a:spcPct val="100000"/>
                        </a:lnSpc>
                      </a:pPr>
                      <a:r>
                        <a:rPr b="1" lang="en-IN" sz="1800" spc="-1" strike="noStrike">
                          <a:solidFill>
                            <a:srgbClr val="000000"/>
                          </a:solidFill>
                          <a:uFill>
                            <a:solidFill>
                              <a:srgbClr val="ffffff"/>
                            </a:solidFill>
                          </a:uFill>
                          <a:latin typeface="Times New Roman"/>
                        </a:rPr>
                        <a:t>Book_id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Primary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Id </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59280">
                <a:tc>
                  <a:txBody>
                    <a:bodyPr/>
                    <a:p>
                      <a:pPr>
                        <a:lnSpc>
                          <a:spcPct val="100000"/>
                        </a:lnSpc>
                      </a:pPr>
                      <a:r>
                        <a:rPr b="1" lang="en-IN" sz="1800" spc="-1" strike="noStrike">
                          <a:solidFill>
                            <a:srgbClr val="000000"/>
                          </a:solidFill>
                          <a:uFill>
                            <a:solidFill>
                              <a:srgbClr val="ffffff"/>
                            </a:solidFill>
                          </a:uFill>
                          <a:latin typeface="Times New Roman"/>
                        </a:rPr>
                        <a:t>Puppy name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Dog name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59280">
                <a:tc>
                  <a:txBody>
                    <a:bodyPr/>
                    <a:p>
                      <a:pPr>
                        <a:lnSpc>
                          <a:spcPct val="100000"/>
                        </a:lnSpc>
                      </a:pPr>
                      <a:r>
                        <a:rPr b="1" lang="en-IN" sz="1800" spc="-1" strike="noStrike">
                          <a:solidFill>
                            <a:srgbClr val="000000"/>
                          </a:solidFill>
                          <a:uFill>
                            <a:solidFill>
                              <a:srgbClr val="ffffff"/>
                            </a:solidFill>
                          </a:uFill>
                          <a:latin typeface="Times New Roman"/>
                        </a:rPr>
                        <a:t>Reg_id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IntegerField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Foreign Key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Registration id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r h="359280">
                <a:tc>
                  <a:txBody>
                    <a:bodyPr/>
                    <a:p>
                      <a:pPr>
                        <a:lnSpc>
                          <a:spcPct val="100000"/>
                        </a:lnSpc>
                      </a:pPr>
                      <a:r>
                        <a:rPr b="1" lang="en-IN" sz="1800" spc="-1" strike="noStrike">
                          <a:solidFill>
                            <a:srgbClr val="000000"/>
                          </a:solidFill>
                          <a:uFill>
                            <a:solidFill>
                              <a:srgbClr val="ffffff"/>
                            </a:solidFill>
                          </a:uFill>
                          <a:latin typeface="Times New Roman"/>
                        </a:rPr>
                        <a:t>User_des</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c>
                  <a:txBody>
                    <a:bodyPr/>
                    <a:p>
                      <a:pPr>
                        <a:lnSpc>
                          <a:spcPct val="100000"/>
                        </a:lnSpc>
                      </a:pPr>
                      <a:r>
                        <a:rPr b="0" lang="en-IN" sz="1800" spc="-1" strike="noStrike">
                          <a:solidFill>
                            <a:srgbClr val="000000"/>
                          </a:solidFill>
                          <a:uFill>
                            <a:solidFill>
                              <a:srgbClr val="ffffff"/>
                            </a:solidFill>
                          </a:uFill>
                          <a:latin typeface="Gill Sans MT"/>
                        </a:rPr>
                        <a:t>Description</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ef0"/>
                    </a:solidFill>
                  </a:tcPr>
                </a:tc>
              </a:tr>
              <a:tr h="358920">
                <a:tc>
                  <a:txBody>
                    <a:bodyPr/>
                    <a:p>
                      <a:pPr>
                        <a:lnSpc>
                          <a:spcPct val="100000"/>
                        </a:lnSpc>
                      </a:pPr>
                      <a:r>
                        <a:rPr b="1" lang="en-IN" sz="1800" spc="-1" strike="noStrike">
                          <a:solidFill>
                            <a:srgbClr val="000000"/>
                          </a:solidFill>
                          <a:uFill>
                            <a:solidFill>
                              <a:srgbClr val="ffffff"/>
                            </a:solidFill>
                          </a:uFill>
                          <a:latin typeface="Times New Roman"/>
                        </a:rPr>
                        <a:t>Type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Times New Roman"/>
                        </a:rPr>
                        <a:t>CharField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Not null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c>
                  <a:txBody>
                    <a:bodyPr/>
                    <a:p>
                      <a:pPr>
                        <a:lnSpc>
                          <a:spcPct val="100000"/>
                        </a:lnSpc>
                      </a:pPr>
                      <a:r>
                        <a:rPr b="0" lang="en-IN" sz="1800" spc="-1" strike="noStrike">
                          <a:solidFill>
                            <a:srgbClr val="000000"/>
                          </a:solidFill>
                          <a:uFill>
                            <a:solidFill>
                              <a:srgbClr val="ffffff"/>
                            </a:solidFill>
                          </a:uFill>
                          <a:latin typeface="Gill Sans MT"/>
                        </a:rPr>
                        <a:t>Trainer or Bording</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be1"/>
                    </a:solidFill>
                  </a:tcPr>
                </a:tc>
              </a:tr>
            </a:tbl>
          </a:graphicData>
        </a:graphic>
      </p:graphicFrame>
      <p:sp>
        <p:nvSpPr>
          <p:cNvPr id="649" name="CustomShape 3"/>
          <p:cNvSpPr/>
          <p:nvPr/>
        </p:nvSpPr>
        <p:spPr>
          <a:xfrm>
            <a:off x="1219320" y="1600200"/>
            <a:ext cx="220428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COLUMN NAME</a:t>
            </a:r>
            <a:endParaRPr b="0" lang="en-IN" sz="1800" spc="-1" strike="noStrike">
              <a:solidFill>
                <a:srgbClr val="000000"/>
              </a:solidFill>
              <a:uFill>
                <a:solidFill>
                  <a:srgbClr val="ffffff"/>
                </a:solidFill>
              </a:uFill>
              <a:latin typeface="Arial"/>
            </a:endParaRPr>
          </a:p>
        </p:txBody>
      </p:sp>
      <p:sp>
        <p:nvSpPr>
          <p:cNvPr id="650" name="CustomShape 4"/>
          <p:cNvSpPr/>
          <p:nvPr/>
        </p:nvSpPr>
        <p:spPr>
          <a:xfrm>
            <a:off x="3200400" y="1600200"/>
            <a:ext cx="182340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DATA TYPE</a:t>
            </a:r>
            <a:endParaRPr b="0" lang="en-IN" sz="1800" spc="-1" strike="noStrike">
              <a:solidFill>
                <a:srgbClr val="000000"/>
              </a:solidFill>
              <a:uFill>
                <a:solidFill>
                  <a:srgbClr val="ffffff"/>
                </a:solidFill>
              </a:uFill>
              <a:latin typeface="Arial"/>
            </a:endParaRPr>
          </a:p>
        </p:txBody>
      </p:sp>
      <p:sp>
        <p:nvSpPr>
          <p:cNvPr id="651" name="CustomShape 5"/>
          <p:cNvSpPr/>
          <p:nvPr/>
        </p:nvSpPr>
        <p:spPr>
          <a:xfrm>
            <a:off x="5029200" y="1600200"/>
            <a:ext cx="189972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CONSTRAINT</a:t>
            </a:r>
            <a:endParaRPr b="0" lang="en-IN" sz="1800" spc="-1" strike="noStrike">
              <a:solidFill>
                <a:srgbClr val="000000"/>
              </a:solidFill>
              <a:uFill>
                <a:solidFill>
                  <a:srgbClr val="ffffff"/>
                </a:solidFill>
              </a:uFill>
              <a:latin typeface="Arial"/>
            </a:endParaRPr>
          </a:p>
        </p:txBody>
      </p:sp>
      <p:sp>
        <p:nvSpPr>
          <p:cNvPr id="652" name="CustomShape 6"/>
          <p:cNvSpPr/>
          <p:nvPr/>
        </p:nvSpPr>
        <p:spPr>
          <a:xfrm>
            <a:off x="6858000" y="1600200"/>
            <a:ext cx="1823400" cy="3596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uFill>
                  <a:solidFill>
                    <a:srgbClr val="ffffff"/>
                  </a:solidFill>
                </a:uFill>
                <a:latin typeface="Times New Roman"/>
                <a:ea typeface="DejaVu Sans"/>
              </a:rPr>
              <a:t>DESCRIPTION</a:t>
            </a:r>
            <a:endParaRPr b="0" lang="en-IN" sz="1800" spc="-1" strike="noStrike">
              <a:solidFill>
                <a:srgbClr val="000000"/>
              </a:solidFill>
              <a:uFill>
                <a:solidFill>
                  <a:srgbClr val="ffffff"/>
                </a:solidFill>
              </a:uFill>
              <a:latin typeface="Arial"/>
            </a:endParaRPr>
          </a:p>
        </p:txBody>
      </p:sp>
    </p:spTree>
  </p:cSld>
  <p:transition spd="slow">
    <p:pull dir="d"/>
  </p:transition>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1435680" y="274680"/>
            <a:ext cx="7492680" cy="113760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4300" spc="-1" strike="noStrike" u="sng">
                <a:solidFill>
                  <a:srgbClr val="572314"/>
                </a:solidFill>
                <a:uFill>
                  <a:solidFill>
                    <a:srgbClr val="ffffff"/>
                  </a:solidFill>
                </a:uFill>
                <a:latin typeface="Times New Roman"/>
                <a:ea typeface="DejaVu Sans"/>
              </a:rPr>
              <a:t>ADMIN</a:t>
            </a:r>
            <a:endParaRPr b="0" lang="en-IN" sz="1800" spc="-1" strike="noStrike">
              <a:solidFill>
                <a:srgbClr val="000000"/>
              </a:solidFill>
              <a:uFill>
                <a:solidFill>
                  <a:srgbClr val="ffffff"/>
                </a:solidFill>
              </a:uFill>
              <a:latin typeface="Arial"/>
            </a:endParaRPr>
          </a:p>
        </p:txBody>
      </p:sp>
      <p:sp>
        <p:nvSpPr>
          <p:cNvPr id="140" name="CustomShape 2"/>
          <p:cNvSpPr/>
          <p:nvPr/>
        </p:nvSpPr>
        <p:spPr>
          <a:xfrm>
            <a:off x="1435680" y="1447920"/>
            <a:ext cx="7492680" cy="4795200"/>
          </a:xfrm>
          <a:prstGeom prst="rect">
            <a:avLst/>
          </a:prstGeom>
          <a:noFill/>
          <a:ln>
            <a:noFill/>
          </a:ln>
        </p:spPr>
        <p:style>
          <a:lnRef idx="0"/>
          <a:fillRef idx="0"/>
          <a:effectRef idx="0"/>
          <a:fontRef idx="minor"/>
        </p:style>
        <p:txBody>
          <a:bodyPr lIns="90000" rIns="90000" tIns="45000" bIns="45000"/>
          <a:p>
            <a:pPr marL="365760" indent="-277920">
              <a:lnSpc>
                <a:spcPct val="100000"/>
              </a:lnSpc>
              <a:buClr>
                <a:srgbClr val="3891a7"/>
              </a:buClr>
              <a:buSzPct val="80000"/>
              <a:buFont typeface="Wingdings" charset="2"/>
              <a:buChar char=""/>
            </a:pPr>
            <a:r>
              <a:rPr b="1" lang="en-IN" sz="2200" spc="-1" strike="noStrike">
                <a:solidFill>
                  <a:srgbClr val="000000"/>
                </a:solidFill>
                <a:uFill>
                  <a:solidFill>
                    <a:srgbClr val="ffffff"/>
                  </a:solidFill>
                </a:uFill>
                <a:latin typeface="Times New Roman"/>
                <a:ea typeface="DejaVu Sans"/>
              </a:rPr>
              <a:t>Manages the entire system</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200" spc="-1" strike="noStrike">
                <a:solidFill>
                  <a:srgbClr val="000000"/>
                </a:solidFill>
                <a:uFill>
                  <a:solidFill>
                    <a:srgbClr val="ffffff"/>
                  </a:solidFill>
                </a:uFill>
                <a:latin typeface="Times New Roman"/>
                <a:ea typeface="DejaVu Sans"/>
              </a:rPr>
              <a:t>Login</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200" spc="-1" strike="noStrike">
                <a:solidFill>
                  <a:srgbClr val="000000"/>
                </a:solidFill>
                <a:uFill>
                  <a:solidFill>
                    <a:srgbClr val="ffffff"/>
                  </a:solidFill>
                </a:uFill>
                <a:latin typeface="Times New Roman"/>
                <a:ea typeface="DejaVu Sans"/>
              </a:rPr>
              <a:t>View and approval for licensed trainers,boarding and the users</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200" spc="-1" strike="noStrike">
                <a:solidFill>
                  <a:srgbClr val="000000"/>
                </a:solidFill>
                <a:uFill>
                  <a:solidFill>
                    <a:srgbClr val="ffffff"/>
                  </a:solidFill>
                </a:uFill>
                <a:latin typeface="Times New Roman"/>
                <a:ea typeface="DejaVu Sans"/>
              </a:rPr>
              <a:t>Can update,view,add foods and accessories</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200" spc="-1" strike="noStrike">
                <a:solidFill>
                  <a:srgbClr val="000000"/>
                </a:solidFill>
                <a:uFill>
                  <a:solidFill>
                    <a:srgbClr val="ffffff"/>
                  </a:solidFill>
                </a:uFill>
                <a:latin typeface="Times New Roman"/>
                <a:ea typeface="DejaVu Sans"/>
              </a:rPr>
              <a:t>Add,view relevent informations and make updations</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200" spc="-1" strike="noStrike">
                <a:solidFill>
                  <a:srgbClr val="000000"/>
                </a:solidFill>
                <a:uFill>
                  <a:solidFill>
                    <a:srgbClr val="ffffff"/>
                  </a:solidFill>
                </a:uFill>
                <a:latin typeface="Times New Roman"/>
                <a:ea typeface="DejaVu Sans"/>
              </a:rPr>
              <a:t>View and response to feedbacks</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200" spc="-1" strike="noStrike">
                <a:solidFill>
                  <a:srgbClr val="000000"/>
                </a:solidFill>
                <a:uFill>
                  <a:solidFill>
                    <a:srgbClr val="ffffff"/>
                  </a:solidFill>
                </a:uFill>
                <a:latin typeface="Times New Roman"/>
                <a:ea typeface="DejaVu Sans"/>
              </a:rPr>
              <a:t>View,manages the monthly payment</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200" spc="-1" strike="noStrike">
                <a:solidFill>
                  <a:srgbClr val="000000"/>
                </a:solidFill>
                <a:uFill>
                  <a:solidFill>
                    <a:srgbClr val="ffffff"/>
                  </a:solidFill>
                </a:uFill>
                <a:latin typeface="Times New Roman"/>
                <a:ea typeface="DejaVu Sans"/>
              </a:rPr>
              <a:t>Can view the cart  and purchase details</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200" spc="-1" strike="noStrike">
                <a:solidFill>
                  <a:srgbClr val="000000"/>
                </a:solidFill>
                <a:uFill>
                  <a:solidFill>
                    <a:srgbClr val="ffffff"/>
                  </a:solidFill>
                </a:uFill>
                <a:latin typeface="Times New Roman"/>
                <a:ea typeface="DejaVu Sans"/>
              </a:rPr>
              <a:t> </a:t>
            </a:r>
            <a:r>
              <a:rPr b="1" lang="en-IN" sz="2200" spc="-1" strike="noStrike">
                <a:solidFill>
                  <a:srgbClr val="000000"/>
                </a:solidFill>
                <a:uFill>
                  <a:solidFill>
                    <a:srgbClr val="ffffff"/>
                  </a:solidFill>
                </a:uFill>
                <a:latin typeface="Times New Roman"/>
                <a:ea typeface="DejaVu Sans"/>
              </a:rPr>
              <a:t>Can add item category</a:t>
            </a:r>
            <a:endParaRPr b="0" lang="en-IN" sz="1800" spc="-1" strike="noStrike">
              <a:solidFill>
                <a:srgbClr val="000000"/>
              </a:solidFill>
              <a:uFill>
                <a:solidFill>
                  <a:srgbClr val="ffffff"/>
                </a:solidFill>
              </a:uFill>
              <a:latin typeface="Arial"/>
            </a:endParaRPr>
          </a:p>
        </p:txBody>
      </p:sp>
    </p:spTree>
  </p:cSld>
  <p:transition spd="slow">
    <p:pull dir="d"/>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435680" y="274680"/>
            <a:ext cx="7492680" cy="113760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4300" spc="-1" strike="noStrike" u="sng">
                <a:solidFill>
                  <a:srgbClr val="572314"/>
                </a:solidFill>
                <a:uFill>
                  <a:solidFill>
                    <a:srgbClr val="ffffff"/>
                  </a:solidFill>
                </a:uFill>
                <a:latin typeface="Times New Roman"/>
                <a:ea typeface="DejaVu Sans"/>
              </a:rPr>
              <a:t>BOARDING</a:t>
            </a:r>
            <a:endParaRPr b="0" lang="en-IN" sz="1800" spc="-1" strike="noStrike">
              <a:solidFill>
                <a:srgbClr val="000000"/>
              </a:solidFill>
              <a:uFill>
                <a:solidFill>
                  <a:srgbClr val="ffffff"/>
                </a:solidFill>
              </a:uFill>
              <a:latin typeface="Arial"/>
            </a:endParaRPr>
          </a:p>
        </p:txBody>
      </p:sp>
      <p:sp>
        <p:nvSpPr>
          <p:cNvPr id="142" name="CustomShape 2"/>
          <p:cNvSpPr/>
          <p:nvPr/>
        </p:nvSpPr>
        <p:spPr>
          <a:xfrm>
            <a:off x="1435680" y="1447920"/>
            <a:ext cx="7492680" cy="4795200"/>
          </a:xfrm>
          <a:prstGeom prst="rect">
            <a:avLst/>
          </a:prstGeom>
          <a:noFill/>
          <a:ln>
            <a:noFill/>
          </a:ln>
        </p:spPr>
        <p:style>
          <a:lnRef idx="0"/>
          <a:fillRef idx="0"/>
          <a:effectRef idx="0"/>
          <a:fontRef idx="minor"/>
        </p:style>
        <p:txBody>
          <a:bodyPr lIns="90000" rIns="90000" tIns="45000" bIns="45000"/>
          <a:p>
            <a:pPr marL="365760" indent="-277920">
              <a:lnSpc>
                <a:spcPct val="100000"/>
              </a:lnSpc>
              <a:buClr>
                <a:srgbClr val="3891a7"/>
              </a:buClr>
              <a:buSzPct val="80000"/>
              <a:buFont typeface="Wingdings" charset="2"/>
              <a:buChar char=""/>
            </a:pPr>
            <a:r>
              <a:rPr b="1" lang="en-IN" sz="2600" spc="-1" strike="noStrike">
                <a:solidFill>
                  <a:srgbClr val="000000"/>
                </a:solidFill>
                <a:uFill>
                  <a:solidFill>
                    <a:srgbClr val="ffffff"/>
                  </a:solidFill>
                </a:uFill>
                <a:latin typeface="Times New Roman"/>
                <a:ea typeface="DejaVu Sans"/>
              </a:rPr>
              <a:t>Login</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600" spc="-1" strike="noStrike">
                <a:solidFill>
                  <a:srgbClr val="000000"/>
                </a:solidFill>
                <a:uFill>
                  <a:solidFill>
                    <a:srgbClr val="ffffff"/>
                  </a:solidFill>
                </a:uFill>
                <a:latin typeface="Times New Roman"/>
                <a:ea typeface="DejaVu Sans"/>
              </a:rPr>
              <a:t>View the users and their request</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600" spc="-1" strike="noStrike">
                <a:solidFill>
                  <a:srgbClr val="000000"/>
                </a:solidFill>
                <a:uFill>
                  <a:solidFill>
                    <a:srgbClr val="ffffff"/>
                  </a:solidFill>
                </a:uFill>
                <a:latin typeface="Times New Roman"/>
                <a:ea typeface="DejaVu Sans"/>
              </a:rPr>
              <a:t>Make monthly payment to the admin</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600" spc="-1" strike="noStrike">
                <a:solidFill>
                  <a:srgbClr val="000000"/>
                </a:solidFill>
                <a:uFill>
                  <a:solidFill>
                    <a:srgbClr val="ffffff"/>
                  </a:solidFill>
                </a:uFill>
                <a:latin typeface="Times New Roman"/>
                <a:ea typeface="DejaVu Sans"/>
              </a:rPr>
              <a:t>Can upload videos and photos</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600" spc="-1" strike="noStrike">
                <a:solidFill>
                  <a:srgbClr val="000000"/>
                </a:solidFill>
                <a:uFill>
                  <a:solidFill>
                    <a:srgbClr val="ffffff"/>
                  </a:solidFill>
                </a:uFill>
                <a:latin typeface="Times New Roman"/>
                <a:ea typeface="DejaVu Sans"/>
              </a:rPr>
              <a:t>Can chat between the users</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600" spc="-1" strike="noStrike">
                <a:solidFill>
                  <a:srgbClr val="000000"/>
                </a:solidFill>
                <a:uFill>
                  <a:solidFill>
                    <a:srgbClr val="ffffff"/>
                  </a:solidFill>
                </a:uFill>
                <a:latin typeface="Times New Roman"/>
                <a:ea typeface="DejaVu Sans"/>
              </a:rPr>
              <a:t>Can add and view feedbacks</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600" spc="-1" strike="noStrike">
                <a:solidFill>
                  <a:srgbClr val="000000"/>
                </a:solidFill>
                <a:uFill>
                  <a:solidFill>
                    <a:srgbClr val="ffffff"/>
                  </a:solidFill>
                </a:uFill>
                <a:latin typeface="Times New Roman"/>
                <a:ea typeface="DejaVu Sans"/>
              </a:rPr>
              <a:t>View notifications </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600" spc="-1" strike="noStrike">
                <a:solidFill>
                  <a:srgbClr val="000000"/>
                </a:solidFill>
                <a:uFill>
                  <a:solidFill>
                    <a:srgbClr val="ffffff"/>
                  </a:solidFill>
                </a:uFill>
                <a:latin typeface="Times New Roman"/>
                <a:ea typeface="DejaVu Sans"/>
              </a:rPr>
              <a:t>View,purchase foods and accessories</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600" spc="-1" strike="noStrike">
                <a:solidFill>
                  <a:srgbClr val="000000"/>
                </a:solidFill>
                <a:uFill>
                  <a:solidFill>
                    <a:srgbClr val="ffffff"/>
                  </a:solidFill>
                </a:uFill>
                <a:latin typeface="Times New Roman"/>
                <a:ea typeface="DejaVu Sans"/>
              </a:rPr>
              <a:t>Can add,view,update the cart </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600" spc="-1" strike="noStrike">
                <a:solidFill>
                  <a:srgbClr val="000000"/>
                </a:solidFill>
                <a:uFill>
                  <a:solidFill>
                    <a:srgbClr val="ffffff"/>
                  </a:solidFill>
                </a:uFill>
                <a:latin typeface="Times New Roman"/>
                <a:ea typeface="DejaVu Sans"/>
              </a:rPr>
              <a:t>Create a chart and send to the users </a:t>
            </a:r>
            <a:endParaRPr b="0" lang="en-IN" sz="1800" spc="-1" strike="noStrike">
              <a:solidFill>
                <a:srgbClr val="000000"/>
              </a:solidFill>
              <a:uFill>
                <a:solidFill>
                  <a:srgbClr val="ffffff"/>
                </a:solidFill>
              </a:uFill>
              <a:latin typeface="Arial"/>
            </a:endParaRPr>
          </a:p>
        </p:txBody>
      </p:sp>
    </p:spTree>
  </p:cSld>
  <p:transition spd="slow">
    <p:pull dir="d"/>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1435680" y="274680"/>
            <a:ext cx="7492680" cy="113760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4300" spc="-1" strike="noStrike" u="sng">
                <a:solidFill>
                  <a:srgbClr val="572314"/>
                </a:solidFill>
                <a:uFill>
                  <a:solidFill>
                    <a:srgbClr val="ffffff"/>
                  </a:solidFill>
                </a:uFill>
                <a:latin typeface="Times New Roman"/>
                <a:ea typeface="DejaVu Sans"/>
              </a:rPr>
              <a:t>TRAINER</a:t>
            </a:r>
            <a:endParaRPr b="0" lang="en-IN" sz="1800" spc="-1" strike="noStrike">
              <a:solidFill>
                <a:srgbClr val="000000"/>
              </a:solidFill>
              <a:uFill>
                <a:solidFill>
                  <a:srgbClr val="ffffff"/>
                </a:solidFill>
              </a:uFill>
              <a:latin typeface="Arial"/>
            </a:endParaRPr>
          </a:p>
        </p:txBody>
      </p:sp>
      <p:sp>
        <p:nvSpPr>
          <p:cNvPr id="144" name="CustomShape 2"/>
          <p:cNvSpPr/>
          <p:nvPr/>
        </p:nvSpPr>
        <p:spPr>
          <a:xfrm>
            <a:off x="1435680" y="1447920"/>
            <a:ext cx="7492680" cy="4795200"/>
          </a:xfrm>
          <a:prstGeom prst="rect">
            <a:avLst/>
          </a:prstGeom>
          <a:noFill/>
          <a:ln>
            <a:noFill/>
          </a:ln>
        </p:spPr>
        <p:style>
          <a:lnRef idx="0"/>
          <a:fillRef idx="0"/>
          <a:effectRef idx="0"/>
          <a:fontRef idx="minor"/>
        </p:style>
        <p:txBody>
          <a:bodyPr lIns="90000" rIns="90000" tIns="45000" bIns="45000"/>
          <a:p>
            <a:pPr marL="365760" indent="-277920">
              <a:lnSpc>
                <a:spcPct val="100000"/>
              </a:lnSpc>
              <a:buClr>
                <a:srgbClr val="3891a7"/>
              </a:buClr>
              <a:buSzPct val="80000"/>
              <a:buFont typeface="Wingdings" charset="2"/>
              <a:buChar char=""/>
            </a:pPr>
            <a:r>
              <a:rPr b="1" lang="en-IN" sz="2600" spc="-1" strike="noStrike">
                <a:solidFill>
                  <a:srgbClr val="000000"/>
                </a:solidFill>
                <a:uFill>
                  <a:solidFill>
                    <a:srgbClr val="ffffff"/>
                  </a:solidFill>
                </a:uFill>
                <a:latin typeface="Times New Roman"/>
                <a:ea typeface="DejaVu Sans"/>
              </a:rPr>
              <a:t>Login</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600" spc="-1" strike="noStrike">
                <a:solidFill>
                  <a:srgbClr val="000000"/>
                </a:solidFill>
                <a:uFill>
                  <a:solidFill>
                    <a:srgbClr val="ffffff"/>
                  </a:solidFill>
                </a:uFill>
                <a:latin typeface="Times New Roman"/>
                <a:ea typeface="DejaVu Sans"/>
              </a:rPr>
              <a:t>View booking from users</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600" spc="-1" strike="noStrike">
                <a:solidFill>
                  <a:srgbClr val="000000"/>
                </a:solidFill>
                <a:uFill>
                  <a:solidFill>
                    <a:srgbClr val="ffffff"/>
                  </a:solidFill>
                </a:uFill>
                <a:latin typeface="Times New Roman"/>
                <a:ea typeface="DejaVu Sans"/>
              </a:rPr>
              <a:t>View users request</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600" spc="-1" strike="noStrike">
                <a:solidFill>
                  <a:srgbClr val="000000"/>
                </a:solidFill>
                <a:uFill>
                  <a:solidFill>
                    <a:srgbClr val="ffffff"/>
                  </a:solidFill>
                </a:uFill>
                <a:latin typeface="Times New Roman"/>
                <a:ea typeface="DejaVu Sans"/>
              </a:rPr>
              <a:t>Can add dog handlers</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600" spc="-1" strike="noStrike">
                <a:solidFill>
                  <a:srgbClr val="000000"/>
                </a:solidFill>
                <a:uFill>
                  <a:solidFill>
                    <a:srgbClr val="ffffff"/>
                  </a:solidFill>
                </a:uFill>
                <a:latin typeface="Times New Roman"/>
                <a:ea typeface="DejaVu Sans"/>
              </a:rPr>
              <a:t>Monthly payment to admin and salary to doghandlers (cash in hand).</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600" spc="-1" strike="noStrike">
                <a:solidFill>
                  <a:srgbClr val="000000"/>
                </a:solidFill>
                <a:uFill>
                  <a:solidFill>
                    <a:srgbClr val="ffffff"/>
                  </a:solidFill>
                </a:uFill>
                <a:latin typeface="Times New Roman"/>
                <a:ea typeface="DejaVu Sans"/>
              </a:rPr>
              <a:t>Chat between users</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600" spc="-1" strike="noStrike">
                <a:solidFill>
                  <a:srgbClr val="000000"/>
                </a:solidFill>
                <a:uFill>
                  <a:solidFill>
                    <a:srgbClr val="ffffff"/>
                  </a:solidFill>
                </a:uFill>
                <a:latin typeface="Times New Roman"/>
                <a:ea typeface="DejaVu Sans"/>
              </a:rPr>
              <a:t>View the notifications</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600" spc="-1" strike="noStrike">
                <a:solidFill>
                  <a:srgbClr val="000000"/>
                </a:solidFill>
                <a:uFill>
                  <a:solidFill>
                    <a:srgbClr val="ffffff"/>
                  </a:solidFill>
                </a:uFill>
                <a:latin typeface="Times New Roman"/>
                <a:ea typeface="DejaVu Sans"/>
              </a:rPr>
              <a:t>Can add and view feedbacks</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600" spc="-1" strike="noStrike">
                <a:solidFill>
                  <a:srgbClr val="000000"/>
                </a:solidFill>
                <a:uFill>
                  <a:solidFill>
                    <a:srgbClr val="ffffff"/>
                  </a:solidFill>
                </a:uFill>
                <a:latin typeface="Times New Roman"/>
                <a:ea typeface="DejaVu Sans"/>
              </a:rPr>
              <a:t>Upload videos</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600" spc="-1" strike="noStrike">
                <a:solidFill>
                  <a:srgbClr val="000000"/>
                </a:solidFill>
                <a:uFill>
                  <a:solidFill>
                    <a:srgbClr val="ffffff"/>
                  </a:solidFill>
                </a:uFill>
                <a:latin typeface="Times New Roman"/>
                <a:ea typeface="DejaVu Sans"/>
              </a:rPr>
              <a:t>View,purchase foods and accessories</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600" spc="-1" strike="noStrike">
                <a:solidFill>
                  <a:srgbClr val="000000"/>
                </a:solidFill>
                <a:uFill>
                  <a:solidFill>
                    <a:srgbClr val="ffffff"/>
                  </a:solidFill>
                </a:uFill>
                <a:latin typeface="Times New Roman"/>
                <a:ea typeface="DejaVu Sans"/>
              </a:rPr>
              <a:t>Can add,view,update the cart</a:t>
            </a:r>
            <a:endParaRPr b="0" lang="en-IN" sz="1800" spc="-1" strike="noStrike">
              <a:solidFill>
                <a:srgbClr val="000000"/>
              </a:solidFill>
              <a:uFill>
                <a:solidFill>
                  <a:srgbClr val="ffffff"/>
                </a:solidFill>
              </a:uFill>
              <a:latin typeface="Arial"/>
            </a:endParaRPr>
          </a:p>
        </p:txBody>
      </p:sp>
    </p:spTree>
  </p:cSld>
  <p:transition spd="slow">
    <p:pull dir="d"/>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1435680" y="274680"/>
            <a:ext cx="7492680" cy="113760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4300" spc="-1" strike="noStrike" u="sng">
                <a:solidFill>
                  <a:srgbClr val="572314"/>
                </a:solidFill>
                <a:uFill>
                  <a:solidFill>
                    <a:srgbClr val="ffffff"/>
                  </a:solidFill>
                </a:uFill>
                <a:latin typeface="Times New Roman"/>
                <a:ea typeface="DejaVu Sans"/>
              </a:rPr>
              <a:t>USERS</a:t>
            </a:r>
            <a:endParaRPr b="0" lang="en-IN" sz="1800" spc="-1" strike="noStrike">
              <a:solidFill>
                <a:srgbClr val="000000"/>
              </a:solidFill>
              <a:uFill>
                <a:solidFill>
                  <a:srgbClr val="ffffff"/>
                </a:solidFill>
              </a:uFill>
              <a:latin typeface="Arial"/>
            </a:endParaRPr>
          </a:p>
        </p:txBody>
      </p:sp>
      <p:sp>
        <p:nvSpPr>
          <p:cNvPr id="146" name="CustomShape 2"/>
          <p:cNvSpPr/>
          <p:nvPr/>
        </p:nvSpPr>
        <p:spPr>
          <a:xfrm>
            <a:off x="1435680" y="1447920"/>
            <a:ext cx="7492680" cy="4795200"/>
          </a:xfrm>
          <a:prstGeom prst="rect">
            <a:avLst/>
          </a:prstGeom>
          <a:noFill/>
          <a:ln>
            <a:noFill/>
          </a:ln>
        </p:spPr>
        <p:style>
          <a:lnRef idx="0"/>
          <a:fillRef idx="0"/>
          <a:effectRef idx="0"/>
          <a:fontRef idx="minor"/>
        </p:style>
        <p:txBody>
          <a:bodyPr lIns="90000" rIns="90000" tIns="45000" bIns="45000"/>
          <a:p>
            <a:pPr marL="365760" indent="-277920">
              <a:lnSpc>
                <a:spcPct val="100000"/>
              </a:lnSpc>
              <a:buClr>
                <a:srgbClr val="3891a7"/>
              </a:buClr>
              <a:buSzPct val="80000"/>
              <a:buFont typeface="Wingdings" charset="2"/>
              <a:buChar char=""/>
            </a:pPr>
            <a:r>
              <a:rPr b="1" lang="en-IN" sz="2600" spc="-1" strike="noStrike">
                <a:solidFill>
                  <a:srgbClr val="000000"/>
                </a:solidFill>
                <a:uFill>
                  <a:solidFill>
                    <a:srgbClr val="ffffff"/>
                  </a:solidFill>
                </a:uFill>
                <a:latin typeface="Times New Roman"/>
                <a:ea typeface="DejaVu Sans"/>
              </a:rPr>
              <a:t>Login</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600" spc="-1" strike="noStrike">
                <a:solidFill>
                  <a:srgbClr val="000000"/>
                </a:solidFill>
                <a:uFill>
                  <a:solidFill>
                    <a:srgbClr val="ffffff"/>
                  </a:solidFill>
                </a:uFill>
                <a:latin typeface="Times New Roman"/>
                <a:ea typeface="DejaVu Sans"/>
              </a:rPr>
              <a:t>Can view and choose licensed boarding and trainers</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600" spc="-1" strike="noStrike">
                <a:solidFill>
                  <a:srgbClr val="000000"/>
                </a:solidFill>
                <a:uFill>
                  <a:solidFill>
                    <a:srgbClr val="ffffff"/>
                  </a:solidFill>
                </a:uFill>
                <a:latin typeface="Times New Roman"/>
                <a:ea typeface="DejaVu Sans"/>
              </a:rPr>
              <a:t>Can chat</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600" spc="-1" strike="noStrike">
                <a:solidFill>
                  <a:srgbClr val="000000"/>
                </a:solidFill>
                <a:uFill>
                  <a:solidFill>
                    <a:srgbClr val="ffffff"/>
                  </a:solidFill>
                </a:uFill>
                <a:latin typeface="Times New Roman"/>
                <a:ea typeface="DejaVu Sans"/>
              </a:rPr>
              <a:t>View,purchase foods and accessories</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600" spc="-1" strike="noStrike">
                <a:solidFill>
                  <a:srgbClr val="000000"/>
                </a:solidFill>
                <a:uFill>
                  <a:solidFill>
                    <a:srgbClr val="ffffff"/>
                  </a:solidFill>
                </a:uFill>
                <a:latin typeface="Times New Roman"/>
                <a:ea typeface="DejaVu Sans"/>
              </a:rPr>
              <a:t>Online payment</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600" spc="-1" strike="noStrike">
                <a:solidFill>
                  <a:srgbClr val="000000"/>
                </a:solidFill>
                <a:uFill>
                  <a:solidFill>
                    <a:srgbClr val="ffffff"/>
                  </a:solidFill>
                </a:uFill>
                <a:latin typeface="Times New Roman"/>
                <a:ea typeface="DejaVu Sans"/>
              </a:rPr>
              <a:t>Add,view,update cart</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600" spc="-1" strike="noStrike">
                <a:solidFill>
                  <a:srgbClr val="000000"/>
                </a:solidFill>
                <a:uFill>
                  <a:solidFill>
                    <a:srgbClr val="ffffff"/>
                  </a:solidFill>
                </a:uFill>
                <a:latin typeface="Times New Roman"/>
                <a:ea typeface="DejaVu Sans"/>
              </a:rPr>
              <a:t>Can add address</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600" spc="-1" strike="noStrike">
                <a:solidFill>
                  <a:srgbClr val="000000"/>
                </a:solidFill>
                <a:uFill>
                  <a:solidFill>
                    <a:srgbClr val="ffffff"/>
                  </a:solidFill>
                </a:uFill>
                <a:latin typeface="Times New Roman"/>
                <a:ea typeface="DejaVu Sans"/>
              </a:rPr>
              <a:t>Booking to trainers</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600" spc="-1" strike="noStrike">
                <a:solidFill>
                  <a:srgbClr val="000000"/>
                </a:solidFill>
                <a:uFill>
                  <a:solidFill>
                    <a:srgbClr val="ffffff"/>
                  </a:solidFill>
                </a:uFill>
                <a:latin typeface="Times New Roman"/>
                <a:ea typeface="DejaVu Sans"/>
              </a:rPr>
              <a:t>Add and view feedbacks </a:t>
            </a:r>
            <a:endParaRPr b="0" lang="en-IN" sz="1800" spc="-1" strike="noStrike">
              <a:solidFill>
                <a:srgbClr val="000000"/>
              </a:solidFill>
              <a:uFill>
                <a:solidFill>
                  <a:srgbClr val="ffffff"/>
                </a:solidFill>
              </a:uFill>
              <a:latin typeface="Arial"/>
            </a:endParaRPr>
          </a:p>
          <a:p>
            <a:pPr marL="365760" indent="-277920">
              <a:lnSpc>
                <a:spcPct val="100000"/>
              </a:lnSpc>
              <a:buClr>
                <a:srgbClr val="3891a7"/>
              </a:buClr>
              <a:buSzPct val="80000"/>
              <a:buFont typeface="Wingdings" charset="2"/>
              <a:buChar char=""/>
            </a:pPr>
            <a:r>
              <a:rPr b="1" lang="en-IN" sz="2600" spc="-1" strike="noStrike">
                <a:solidFill>
                  <a:srgbClr val="000000"/>
                </a:solidFill>
                <a:uFill>
                  <a:solidFill>
                    <a:srgbClr val="ffffff"/>
                  </a:solidFill>
                </a:uFill>
                <a:latin typeface="Times New Roman"/>
                <a:ea typeface="DejaVu Sans"/>
              </a:rPr>
              <a:t>Can view gallery and notifications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ransition spd="slow">
    <p:pull dir="d"/>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1435680" y="274680"/>
            <a:ext cx="7492680" cy="1137600"/>
          </a:xfrm>
          <a:prstGeom prst="rect">
            <a:avLst/>
          </a:prstGeom>
          <a:solidFill>
            <a:srgbClr val="ffffff"/>
          </a:solidFill>
          <a:ln>
            <a:noFill/>
          </a:ln>
        </p:spPr>
        <p:style>
          <a:lnRef idx="0"/>
          <a:fillRef idx="0"/>
          <a:effectRef idx="0"/>
          <a:fontRef idx="minor"/>
        </p:style>
        <p:txBody>
          <a:bodyPr lIns="90000" rIns="90000" tIns="45000" bIns="45000" anchor="ctr"/>
          <a:p>
            <a:pPr>
              <a:lnSpc>
                <a:spcPct val="100000"/>
              </a:lnSpc>
            </a:pPr>
            <a:r>
              <a:rPr b="1" lang="en-IN" sz="4400" spc="-1" strike="noStrike">
                <a:solidFill>
                  <a:srgbClr val="4f271c"/>
                </a:solidFill>
                <a:uFill>
                  <a:solidFill>
                    <a:srgbClr val="ffffff"/>
                  </a:solidFill>
                </a:uFill>
                <a:latin typeface="Times New Roman"/>
                <a:ea typeface="DejaVu Sans"/>
              </a:rPr>
              <a:t>EXISTING SYSTEM</a:t>
            </a:r>
            <a:endParaRPr b="0" lang="en-IN" sz="1800" spc="-1" strike="noStrike">
              <a:solidFill>
                <a:srgbClr val="000000"/>
              </a:solidFill>
              <a:uFill>
                <a:solidFill>
                  <a:srgbClr val="ffffff"/>
                </a:solidFill>
              </a:uFill>
              <a:latin typeface="Arial"/>
            </a:endParaRPr>
          </a:p>
        </p:txBody>
      </p:sp>
      <p:sp>
        <p:nvSpPr>
          <p:cNvPr id="148" name="CustomShape 2"/>
          <p:cNvSpPr/>
          <p:nvPr/>
        </p:nvSpPr>
        <p:spPr>
          <a:xfrm>
            <a:off x="914400" y="1600200"/>
            <a:ext cx="8013960" cy="4642920"/>
          </a:xfrm>
          <a:prstGeom prst="rect">
            <a:avLst/>
          </a:prstGeom>
          <a:noFill/>
          <a:ln>
            <a:noFill/>
          </a:ln>
        </p:spPr>
        <p:style>
          <a:lnRef idx="0"/>
          <a:fillRef idx="0"/>
          <a:effectRef idx="0"/>
          <a:fontRef idx="minor"/>
        </p:style>
        <p:txBody>
          <a:bodyPr lIns="90000" rIns="90000" tIns="45000" bIns="45000"/>
          <a:p>
            <a:pPr marL="365760" indent="-277920" algn="just">
              <a:lnSpc>
                <a:spcPct val="100000"/>
              </a:lnSpc>
            </a:pP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The existing system is fragmented because the whole process of getting foods and accessories and booking trainers is completed by different websites. There doesn’t exist a complete website for the licensed trainers and boarding. There only exist facebook groups and other social media pages.</a:t>
            </a:r>
            <a:endParaRPr b="0" lang="en-IN" sz="1800" spc="-1" strike="noStrike">
              <a:solidFill>
                <a:srgbClr val="000000"/>
              </a:solidFill>
              <a:uFill>
                <a:solidFill>
                  <a:srgbClr val="ffffff"/>
                </a:solidFill>
              </a:uFill>
              <a:latin typeface="Arial"/>
            </a:endParaRPr>
          </a:p>
        </p:txBody>
      </p:sp>
    </p:spTree>
  </p:cSld>
  <p:transition spd="slow">
    <p:pull dir="d"/>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435680" y="274680"/>
            <a:ext cx="7492680" cy="113760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4300" spc="-1" strike="noStrike">
                <a:solidFill>
                  <a:srgbClr val="572314"/>
                </a:solidFill>
                <a:uFill>
                  <a:solidFill>
                    <a:srgbClr val="ffffff"/>
                  </a:solidFill>
                </a:uFill>
                <a:latin typeface="Times New Roman"/>
                <a:ea typeface="DejaVu Sans"/>
              </a:rPr>
              <a:t>PROPOSED SYSTEM</a:t>
            </a:r>
            <a:endParaRPr b="0" lang="en-IN" sz="1800" spc="-1" strike="noStrike">
              <a:solidFill>
                <a:srgbClr val="000000"/>
              </a:solidFill>
              <a:uFill>
                <a:solidFill>
                  <a:srgbClr val="ffffff"/>
                </a:solidFill>
              </a:uFill>
              <a:latin typeface="Arial"/>
            </a:endParaRPr>
          </a:p>
        </p:txBody>
      </p:sp>
      <p:sp>
        <p:nvSpPr>
          <p:cNvPr id="150" name="CustomShape 2"/>
          <p:cNvSpPr/>
          <p:nvPr/>
        </p:nvSpPr>
        <p:spPr>
          <a:xfrm>
            <a:off x="1143000" y="1447920"/>
            <a:ext cx="7785360" cy="4795200"/>
          </a:xfrm>
          <a:prstGeom prst="rect">
            <a:avLst/>
          </a:prstGeom>
          <a:noFill/>
          <a:ln>
            <a:noFill/>
          </a:ln>
        </p:spPr>
        <p:style>
          <a:lnRef idx="0"/>
          <a:fillRef idx="0"/>
          <a:effectRef idx="0"/>
          <a:fontRef idx="minor"/>
        </p:style>
        <p:txBody>
          <a:bodyPr lIns="90000" rIns="90000" tIns="45000" bIns="45000"/>
          <a:p>
            <a:pPr marL="365760" indent="-277920" algn="just">
              <a:lnSpc>
                <a:spcPct val="100000"/>
              </a:lnSpc>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	</a:t>
            </a:r>
            <a:r>
              <a:rPr b="0" lang="en-IN" sz="2600" spc="-1" strike="noStrike">
                <a:solidFill>
                  <a:srgbClr val="000000"/>
                </a:solidFill>
                <a:uFill>
                  <a:solidFill>
                    <a:srgbClr val="ffffff"/>
                  </a:solidFill>
                </a:uFill>
                <a:latin typeface="Times New Roman"/>
                <a:ea typeface="DejaVu Sans"/>
              </a:rPr>
              <a:t>	</a:t>
            </a:r>
            <a:r>
              <a:rPr b="0" lang="en-IN" sz="2600" spc="-1" strike="noStrike">
                <a:solidFill>
                  <a:srgbClr val="000000"/>
                </a:solidFill>
                <a:uFill>
                  <a:solidFill>
                    <a:srgbClr val="ffffff"/>
                  </a:solidFill>
                </a:uFill>
                <a:latin typeface="Times New Roman"/>
                <a:ea typeface="DejaVu Sans"/>
              </a:rPr>
              <a:t>The proposed system that is going to be built overcomes the existing system. It  aims to make the process easier and a userfriendly site. Users can easily book an appointment for trainers and can choose most appropriate boardings to their puppies.They can chat with the trainers and boarding owners.Also users can ordered foods and accessories remotely via the internet.</a:t>
            </a:r>
            <a:r>
              <a:rPr b="0" lang="en-IN" sz="32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a:p>
            <a:pPr marL="365760" indent="-277920" algn="just">
              <a:lnSpc>
                <a:spcPct val="100000"/>
              </a:lnSpc>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a:p>
            <a:pPr marL="365760" indent="-277920">
              <a:lnSpc>
                <a:spcPct val="100000"/>
              </a:lnSpc>
            </a:pPr>
            <a:r>
              <a:rPr b="1" lang="en-IN" sz="32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a:p>
            <a:pPr marL="365760" indent="-277920">
              <a:lnSpc>
                <a:spcPct val="100000"/>
              </a:lnSpc>
            </a:pPr>
            <a:endParaRPr b="0" lang="en-IN" sz="1800" spc="-1" strike="noStrike">
              <a:solidFill>
                <a:srgbClr val="000000"/>
              </a:solidFill>
              <a:uFill>
                <a:solidFill>
                  <a:srgbClr val="ffffff"/>
                </a:solidFill>
              </a:uFill>
              <a:latin typeface="Arial"/>
            </a:endParaRPr>
          </a:p>
        </p:txBody>
      </p:sp>
    </p:spTree>
  </p:cSld>
  <p:transition spd="slow">
    <p:pull dir="d"/>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Solstice</Template>
  <TotalTime>888</TotalTime>
  <Application>LibreOffice/5.3.1.2$Linux_X86_64 LibreOffice_project/30m0$Build-2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2017-10-03T14:45:49Z</dcterms:created>
  <dc:creator>admin</dc:creator>
  <dc:description/>
  <dc:language>en-IN</dc:language>
  <cp:lastModifiedBy/>
  <dcterms:modified xsi:type="dcterms:W3CDTF">2018-09-06T15:28:22Z</dcterms:modified>
  <cp:revision>175</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25</vt:i4>
  </property>
</Properties>
</file>