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127-5E35-4108-8B84-028320890DB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9C99-6C0E-4C27-930E-DE72B99A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1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127-5E35-4108-8B84-028320890DB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9C99-6C0E-4C27-930E-DE72B99A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127-5E35-4108-8B84-028320890DB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9C99-6C0E-4C27-930E-DE72B99A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0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127-5E35-4108-8B84-028320890DB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9C99-6C0E-4C27-930E-DE72B99A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127-5E35-4108-8B84-028320890DB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9C99-6C0E-4C27-930E-DE72B99A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3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127-5E35-4108-8B84-028320890DB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9C99-6C0E-4C27-930E-DE72B99A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0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127-5E35-4108-8B84-028320890DB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9C99-6C0E-4C27-930E-DE72B99A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3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127-5E35-4108-8B84-028320890DB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9C99-6C0E-4C27-930E-DE72B99A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0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127-5E35-4108-8B84-028320890DB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9C99-6C0E-4C27-930E-DE72B99A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3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127-5E35-4108-8B84-028320890DB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9C99-6C0E-4C27-930E-DE72B99A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9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127-5E35-4108-8B84-028320890DB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9C99-6C0E-4C27-930E-DE72B99A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3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E6127-5E35-4108-8B84-028320890DB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E9C99-6C0E-4C27-930E-DE72B99A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5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sdasegsdfhdf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sdASFASDGVADFBADVA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4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sdasegsdfhdf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sdasegsdfhdf</dc:title>
  <dc:creator>user</dc:creator>
  <cp:lastModifiedBy>user</cp:lastModifiedBy>
  <cp:revision>1</cp:revision>
  <dcterms:created xsi:type="dcterms:W3CDTF">2022-09-08T12:06:51Z</dcterms:created>
  <dcterms:modified xsi:type="dcterms:W3CDTF">2022-09-08T12:07:03Z</dcterms:modified>
</cp:coreProperties>
</file>