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2"/>
    <p:sldId id="280" r:id="rId3"/>
    <p:sldId id="281" r:id="rId4"/>
    <p:sldId id="282" r:id="rId5"/>
    <p:sldId id="276" r:id="rId6"/>
    <p:sldId id="277" r:id="rId7"/>
    <p:sldId id="283" r:id="rId8"/>
    <p:sldId id="284" r:id="rId9"/>
    <p:sldId id="285" r:id="rId10"/>
    <p:sldId id="286" r:id="rId11"/>
    <p:sldId id="267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/>
              <a:t>TIS Solutions Appraisal Systems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825765" y="4777381"/>
            <a:ext cx="3843764" cy="8614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Made by : Jyoti Bhardwaj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56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ACQ ( ACCOUNTS QUESTIONS)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1713297"/>
            <a:ext cx="10073247" cy="472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8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/>
              <a:t>GOT ANY QUERIES?</a:t>
            </a:r>
            <a:endParaRPr lang="en-IN" sz="7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35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153" y="2277359"/>
            <a:ext cx="9294304" cy="2323374"/>
          </a:xfrm>
        </p:spPr>
        <p:txBody>
          <a:bodyPr/>
          <a:lstStyle/>
          <a:p>
            <a:r>
              <a:rPr lang="en-US" sz="8000" b="1" dirty="0" smtClean="0"/>
              <a:t>THANK YOU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32554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APPRAISAL SYSTEM ?</a:t>
            </a:r>
          </a:p>
          <a:p>
            <a:r>
              <a:rPr lang="en-US" dirty="0" smtClean="0"/>
              <a:t>HOW IT WORKS ?</a:t>
            </a:r>
            <a:endParaRPr lang="en-US" dirty="0"/>
          </a:p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FLOW CHART</a:t>
            </a:r>
          </a:p>
          <a:p>
            <a:r>
              <a:rPr lang="en-US" dirty="0" smtClean="0"/>
              <a:t>TABLES MADE</a:t>
            </a:r>
          </a:p>
          <a:p>
            <a:r>
              <a:rPr lang="en-US" dirty="0" smtClean="0"/>
              <a:t>SNIPPETS FROM THE CODE</a:t>
            </a:r>
          </a:p>
          <a:p>
            <a:r>
              <a:rPr lang="en-US" dirty="0" smtClean="0"/>
              <a:t>OUTPUT </a:t>
            </a:r>
          </a:p>
          <a:p>
            <a:r>
              <a:rPr lang="en-US" dirty="0" smtClean="0"/>
              <a:t>END SLIDE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26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AN APPRAISAL SYSTEM 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Appraisal System is a</a:t>
            </a:r>
            <a:r>
              <a:rPr lang="en-US" b="1" dirty="0"/>
              <a:t> major tool to measure employees’ performance</a:t>
            </a:r>
            <a:r>
              <a:rPr lang="en-US" dirty="0"/>
              <a:t>. It is a great way to provide regular, formal employee performance reviews, progress, and development plans. They can drive high performance, enable career progression and promote skill development through ongoing feedback and support.</a:t>
            </a:r>
            <a:endParaRPr lang="en-US" dirty="0" smtClean="0"/>
          </a:p>
          <a:p>
            <a:r>
              <a:rPr lang="en-US" dirty="0" smtClean="0"/>
              <a:t>Appraisal systems measure employee performance against previously-agreed goals, set future objectives and give staff guidance on their developmental and training needs. They help managers identify both achievements and shortfalls in performance, and give a framework to guide future improvements.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48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HOW AN APPRAISAL SYSTEM WORKS?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55" y="1853248"/>
            <a:ext cx="8893743" cy="4778558"/>
          </a:xfrm>
        </p:spPr>
      </p:pic>
    </p:spTree>
    <p:extLst>
      <p:ext uri="{BB962C8B-B14F-4D97-AF65-F5344CB8AC3E}">
        <p14:creationId xmlns:p14="http://schemas.microsoft.com/office/powerpoint/2010/main" val="226066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DESCRIPTION: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TIS Solutions has great work with their employees, with this in TIS Solutions they have increasing number of employees. </a:t>
            </a:r>
          </a:p>
          <a:p>
            <a:r>
              <a:rPr lang="en-US" dirty="0"/>
              <a:t>TIS solutions has a conflict about the employees and their accomplishments. It will implement appraisal strategies to keep </a:t>
            </a:r>
            <a:r>
              <a:rPr lang="en-US" dirty="0" smtClean="0"/>
              <a:t>the </a:t>
            </a:r>
            <a:r>
              <a:rPr lang="en-US" dirty="0"/>
              <a:t>motivational and performance level of their employees high. So, they want to implement this Appraisal System.</a:t>
            </a:r>
          </a:p>
          <a:p>
            <a:r>
              <a:rPr lang="en-US" dirty="0" smtClean="0"/>
              <a:t>In </a:t>
            </a:r>
            <a:r>
              <a:rPr lang="en-US" dirty="0"/>
              <a:t>the EMPLOYEE APPRAISAL APP all employees can know their performance with employee appraisal app. This performance can </a:t>
            </a:r>
            <a:r>
              <a:rPr lang="en-US" dirty="0" smtClean="0"/>
              <a:t>be </a:t>
            </a:r>
            <a:r>
              <a:rPr lang="en-US" dirty="0"/>
              <a:t>given in yearly, half-yearly, or quarterly to their employees. This will help the employees to grow up and enhance </a:t>
            </a:r>
            <a:r>
              <a:rPr lang="en-US" dirty="0" smtClean="0"/>
              <a:t>skills </a:t>
            </a:r>
            <a:r>
              <a:rPr lang="en-US" dirty="0"/>
              <a:t>with appraisal. This Appraisal module allows you to create top-down or bottom-up evaluation plans and give timely </a:t>
            </a:r>
            <a:r>
              <a:rPr lang="en-US" dirty="0" smtClean="0"/>
              <a:t>feedback </a:t>
            </a:r>
            <a:r>
              <a:rPr lang="en-US" dirty="0"/>
              <a:t>and compliments for accomplishments. By knowing all their performances employees will know all their </a:t>
            </a:r>
            <a:r>
              <a:rPr lang="en-US" dirty="0" smtClean="0"/>
              <a:t>accomplishments </a:t>
            </a:r>
            <a:r>
              <a:rPr lang="en-US" dirty="0"/>
              <a:t>and they can perform better next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04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15011"/>
            <a:ext cx="9404723" cy="744486"/>
          </a:xfrm>
        </p:spPr>
        <p:txBody>
          <a:bodyPr/>
          <a:lstStyle/>
          <a:p>
            <a:r>
              <a:rPr lang="en-IN" b="1" dirty="0" smtClean="0"/>
              <a:t>LET’S BE CLEAR: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3397123" y="1574276"/>
            <a:ext cx="3902697" cy="801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1696825" y="3403076"/>
            <a:ext cx="1951348" cy="1112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4213781" y="3459637"/>
            <a:ext cx="1941922" cy="1112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6938128" y="3403076"/>
            <a:ext cx="1998483" cy="1112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18614" y="2375555"/>
            <a:ext cx="1913642" cy="102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048054" y="2432116"/>
            <a:ext cx="47134" cy="102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29460" y="2375555"/>
            <a:ext cx="1593130" cy="108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ecagon 16"/>
          <p:cNvSpPr/>
          <p:nvPr/>
        </p:nvSpPr>
        <p:spPr>
          <a:xfrm>
            <a:off x="2064469" y="5514681"/>
            <a:ext cx="1263192" cy="980388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 </a:t>
            </a:r>
            <a:r>
              <a:rPr lang="en-US" b="1" dirty="0" err="1"/>
              <a:t>emp</a:t>
            </a:r>
            <a:endParaRPr lang="en-IN" dirty="0"/>
          </a:p>
        </p:txBody>
      </p:sp>
      <p:sp>
        <p:nvSpPr>
          <p:cNvPr id="18" name="Decagon 17"/>
          <p:cNvSpPr/>
          <p:nvPr/>
        </p:nvSpPr>
        <p:spPr>
          <a:xfrm>
            <a:off x="4524866" y="5599522"/>
            <a:ext cx="1263192" cy="867266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10 emp</a:t>
            </a:r>
            <a:endParaRPr lang="en-IN"/>
          </a:p>
        </p:txBody>
      </p:sp>
      <p:sp>
        <p:nvSpPr>
          <p:cNvPr id="19" name="Decagon 18"/>
          <p:cNvSpPr/>
          <p:nvPr/>
        </p:nvSpPr>
        <p:spPr>
          <a:xfrm>
            <a:off x="7663992" y="5674936"/>
            <a:ext cx="1150070" cy="79185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 </a:t>
            </a:r>
            <a:r>
              <a:rPr lang="en-US" b="1" dirty="0" err="1"/>
              <a:t>emp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5" idx="4"/>
          </p:cNvCxnSpPr>
          <p:nvPr/>
        </p:nvCxnSpPr>
        <p:spPr>
          <a:xfrm>
            <a:off x="2672499" y="4515439"/>
            <a:ext cx="0" cy="97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4"/>
          </p:cNvCxnSpPr>
          <p:nvPr/>
        </p:nvCxnSpPr>
        <p:spPr>
          <a:xfrm flipH="1">
            <a:off x="5147035" y="4572000"/>
            <a:ext cx="37707" cy="102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4"/>
            <a:endCxn id="19" idx="8"/>
          </p:cNvCxnSpPr>
          <p:nvPr/>
        </p:nvCxnSpPr>
        <p:spPr>
          <a:xfrm>
            <a:off x="7937370" y="4515439"/>
            <a:ext cx="123961" cy="115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75435" y="1658804"/>
            <a:ext cx="3374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TIS SOLUTIONS</a:t>
            </a:r>
            <a:endParaRPr lang="en-IN" sz="3200" b="1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2262433" y="3619893"/>
            <a:ext cx="100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HR</a:t>
            </a:r>
            <a:endParaRPr lang="en-IN" sz="3600" b="1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4848676" y="3636091"/>
            <a:ext cx="108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IT</a:t>
            </a:r>
            <a:endParaRPr lang="en-IN" sz="3600" b="1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7242229" y="3751025"/>
            <a:ext cx="151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ACCOUNTS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503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MAKING TABLES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Three tables of three different departments are made. They are as follows :</a:t>
            </a:r>
          </a:p>
          <a:p>
            <a:endParaRPr lang="en-IN" dirty="0"/>
          </a:p>
          <a:p>
            <a:r>
              <a:rPr lang="en-IN" b="1" dirty="0" smtClean="0"/>
              <a:t>1) HRQ</a:t>
            </a:r>
          </a:p>
          <a:p>
            <a:r>
              <a:rPr lang="en-IN" b="1" dirty="0" smtClean="0"/>
              <a:t>2) ITQ</a:t>
            </a:r>
          </a:p>
          <a:p>
            <a:r>
              <a:rPr lang="en-IN" b="1" dirty="0" smtClean="0"/>
              <a:t>3) ACQ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16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HRQ (HR QUESTIONS)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4" y="1263538"/>
            <a:ext cx="10005570" cy="507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4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ITQ (IT QUESTIONS)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04" y="1617043"/>
            <a:ext cx="9733188" cy="492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33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373</TotalTime>
  <Words>257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TIS Solutions Appraisal Systems</vt:lpstr>
      <vt:lpstr>CONTENTS</vt:lpstr>
      <vt:lpstr>WHAT IS AN APPRAISAL SYSTEM ?</vt:lpstr>
      <vt:lpstr>HOW AN APPRAISAL SYSTEM WORKS?</vt:lpstr>
      <vt:lpstr>DESCRIPTION:</vt:lpstr>
      <vt:lpstr>LET’S BE CLEAR:</vt:lpstr>
      <vt:lpstr>MAKING TABLES </vt:lpstr>
      <vt:lpstr>HRQ (HR QUESTIONS)</vt:lpstr>
      <vt:lpstr>ITQ (IT QUESTIONS)</vt:lpstr>
      <vt:lpstr>ACQ ( ACCOUNTS QUESTIONS)</vt:lpstr>
      <vt:lpstr>GOT ANY QUERIES?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TIS Solutions Appraisal Systems</dc:title>
  <dc:creator>Jyoti Bhardwaj</dc:creator>
  <cp:lastModifiedBy>Jyoti Bhardwaj</cp:lastModifiedBy>
  <cp:revision>19</cp:revision>
  <dcterms:created xsi:type="dcterms:W3CDTF">2022-09-05T06:40:50Z</dcterms:created>
  <dcterms:modified xsi:type="dcterms:W3CDTF">2022-09-08T06:05:07Z</dcterms:modified>
</cp:coreProperties>
</file>