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3" r:id="rId2"/>
  </p:sldMasterIdLst>
  <p:notesMasterIdLst>
    <p:notesMasterId r:id="rId9"/>
  </p:notesMasterIdLst>
  <p:sldIdLst>
    <p:sldId id="257" r:id="rId3"/>
    <p:sldId id="369" r:id="rId4"/>
    <p:sldId id="349" r:id="rId5"/>
    <p:sldId id="370" r:id="rId6"/>
    <p:sldId id="270" r:id="rId7"/>
    <p:sldId id="27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AD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68" autoAdjust="0"/>
    <p:restoredTop sz="94660"/>
  </p:normalViewPr>
  <p:slideViewPr>
    <p:cSldViewPr snapToGrid="0">
      <p:cViewPr varScale="1">
        <p:scale>
          <a:sx n="107" d="100"/>
          <a:sy n="107" d="100"/>
        </p:scale>
        <p:origin x="126"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FFD1CE-BD3F-45F2-A0C3-588FD2AF0827}" type="datetimeFigureOut">
              <a:rPr lang="en-AU" smtClean="0"/>
              <a:t>31/10/2019</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B6AB43-54F3-4BDF-8718-ADBB6EF27F57}" type="slidenum">
              <a:rPr lang="en-AU" smtClean="0"/>
              <a:t>‹#›</a:t>
            </a:fld>
            <a:endParaRPr lang="en-AU"/>
          </a:p>
        </p:txBody>
      </p:sp>
    </p:spTree>
    <p:extLst>
      <p:ext uri="{BB962C8B-B14F-4D97-AF65-F5344CB8AC3E}">
        <p14:creationId xmlns:p14="http://schemas.microsoft.com/office/powerpoint/2010/main" val="1269847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AU" dirty="0"/>
          </a:p>
        </p:txBody>
      </p:sp>
      <p:sp>
        <p:nvSpPr>
          <p:cNvPr id="4" name="Slide Number Placeholder 3"/>
          <p:cNvSpPr>
            <a:spLocks noGrp="1"/>
          </p:cNvSpPr>
          <p:nvPr>
            <p:ph type="sldNum" sz="quarter" idx="10"/>
          </p:nvPr>
        </p:nvSpPr>
        <p:spPr/>
        <p:txBody>
          <a:bodyPr/>
          <a:lstStyle/>
          <a:p>
            <a:fld id="{ADB77E90-60AA-471C-AA77-B270F26DA30D}" type="slidenum">
              <a:rPr lang="en-AU" smtClean="0"/>
              <a:t>3</a:t>
            </a:fld>
            <a:endParaRPr lang="en-AU" dirty="0"/>
          </a:p>
        </p:txBody>
      </p:sp>
    </p:spTree>
    <p:extLst>
      <p:ext uri="{BB962C8B-B14F-4D97-AF65-F5344CB8AC3E}">
        <p14:creationId xmlns:p14="http://schemas.microsoft.com/office/powerpoint/2010/main" val="41914390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0" name="Rectangle 219">
            <a:extLst>
              <a:ext uri="{FF2B5EF4-FFF2-40B4-BE49-F238E27FC236}">
                <a16:creationId xmlns:a16="http://schemas.microsoft.com/office/drawing/2014/main" id="{E970CBB1-3F25-44EF-A6B8-2219DE80F1E6}"/>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Arc 220">
            <a:extLst>
              <a:ext uri="{FF2B5EF4-FFF2-40B4-BE49-F238E27FC236}">
                <a16:creationId xmlns:a16="http://schemas.microsoft.com/office/drawing/2014/main" id="{32E2B889-41FC-4724-93F6-48A4DEF90230}"/>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56260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2791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
        <p:nvSpPr>
          <p:cNvPr id="6" name="그림 개체 틀 2">
            <a:extLst>
              <a:ext uri="{FF2B5EF4-FFF2-40B4-BE49-F238E27FC236}">
                <a16:creationId xmlns:a16="http://schemas.microsoft.com/office/drawing/2014/main" id="{2C30C39C-AAA9-4761-B982-E964F936EA3C}"/>
              </a:ext>
            </a:extLst>
          </p:cNvPr>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dirty="0"/>
              <a:t>Place Your Picture Here and Bring to Front</a:t>
            </a:r>
            <a:endParaRPr lang="ko-KR" altLang="en-US" dirty="0"/>
          </a:p>
        </p:txBody>
      </p:sp>
    </p:spTree>
    <p:extLst>
      <p:ext uri="{BB962C8B-B14F-4D97-AF65-F5344CB8AC3E}">
        <p14:creationId xmlns:p14="http://schemas.microsoft.com/office/powerpoint/2010/main" val="2299768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1394604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3073D1A-A4A7-4F5B-BE54-63CEAB575F6A}"/>
              </a:ext>
            </a:extLst>
          </p:cNvPr>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Picture Placeholder 12">
            <a:extLst>
              <a:ext uri="{FF2B5EF4-FFF2-40B4-BE49-F238E27FC236}">
                <a16:creationId xmlns:a16="http://schemas.microsoft.com/office/drawing/2014/main" id="{8CF70162-E0C4-4E2A-B2CE-73A493476724}"/>
              </a:ext>
            </a:extLst>
          </p:cNvPr>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8182660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2737300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361556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41694456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2_Images &amp; Contents">
    <p:spTree>
      <p:nvGrpSpPr>
        <p:cNvPr id="1" name=""/>
        <p:cNvGrpSpPr/>
        <p:nvPr/>
      </p:nvGrpSpPr>
      <p:grpSpPr>
        <a:xfrm>
          <a:off x="0" y="0"/>
          <a:ext cx="0" cy="0"/>
          <a:chOff x="0" y="0"/>
          <a:chExt cx="0" cy="0"/>
        </a:xfrm>
      </p:grpSpPr>
      <p:sp>
        <p:nvSpPr>
          <p:cNvPr id="7" name="그림 개체 틀 6">
            <a:extLst>
              <a:ext uri="{FF2B5EF4-FFF2-40B4-BE49-F238E27FC236}">
                <a16:creationId xmlns:a16="http://schemas.microsoft.com/office/drawing/2014/main" id="{7F4A55B2-3184-47B9-BAEC-BDBF1F47C6F6}"/>
              </a:ext>
            </a:extLst>
          </p:cNvPr>
          <p:cNvSpPr>
            <a:spLocks noGrp="1"/>
          </p:cNvSpPr>
          <p:nvPr>
            <p:ph type="pic" sz="quarter" idx="11" hasCustomPrompt="1"/>
          </p:nvPr>
        </p:nvSpPr>
        <p:spPr>
          <a:xfrm>
            <a:off x="5104465" y="844530"/>
            <a:ext cx="6265900" cy="5168940"/>
          </a:xfrm>
          <a:custGeom>
            <a:avLst/>
            <a:gdLst>
              <a:gd name="connsiteX0" fmla="*/ 2712780 w 6265900"/>
              <a:gd name="connsiteY0" fmla="*/ 2405403 h 5168940"/>
              <a:gd name="connsiteX1" fmla="*/ 1432529 w 6265900"/>
              <a:gd name="connsiteY1" fmla="*/ 2704316 h 5168940"/>
              <a:gd name="connsiteX2" fmla="*/ 951729 w 6265900"/>
              <a:gd name="connsiteY2" fmla="*/ 3183705 h 5168940"/>
              <a:gd name="connsiteX3" fmla="*/ 772664 w 6265900"/>
              <a:gd name="connsiteY3" fmla="*/ 3764615 h 5168940"/>
              <a:gd name="connsiteX4" fmla="*/ 944680 w 6265900"/>
              <a:gd name="connsiteY4" fmla="*/ 4222853 h 5168940"/>
              <a:gd name="connsiteX5" fmla="*/ 1362029 w 6265900"/>
              <a:gd name="connsiteY5" fmla="*/ 4413201 h 5168940"/>
              <a:gd name="connsiteX6" fmla="*/ 2114955 w 6265900"/>
              <a:gd name="connsiteY6" fmla="*/ 3849211 h 5168940"/>
              <a:gd name="connsiteX7" fmla="*/ 2952477 w 6265900"/>
              <a:gd name="connsiteY7" fmla="*/ 2405403 h 5168940"/>
              <a:gd name="connsiteX8" fmla="*/ 5270459 w 6265900"/>
              <a:gd name="connsiteY8" fmla="*/ 730364 h 5168940"/>
              <a:gd name="connsiteX9" fmla="*/ 4767103 w 6265900"/>
              <a:gd name="connsiteY9" fmla="*/ 920707 h 5168940"/>
              <a:gd name="connsiteX10" fmla="*/ 4300404 w 6265900"/>
              <a:gd name="connsiteY10" fmla="*/ 1539683 h 5168940"/>
              <a:gd name="connsiteX11" fmla="*/ 4184786 w 6265900"/>
              <a:gd name="connsiteY11" fmla="*/ 1731442 h 5168940"/>
              <a:gd name="connsiteX12" fmla="*/ 4864389 w 6265900"/>
              <a:gd name="connsiteY12" fmla="*/ 1731442 h 5168940"/>
              <a:gd name="connsiteX13" fmla="*/ 5825989 w 6265900"/>
              <a:gd name="connsiteY13" fmla="*/ 0 h 5168940"/>
              <a:gd name="connsiteX14" fmla="*/ 6105163 w 6265900"/>
              <a:gd name="connsiteY14" fmla="*/ 78955 h 5168940"/>
              <a:gd name="connsiteX15" fmla="*/ 6206679 w 6265900"/>
              <a:gd name="connsiteY15" fmla="*/ 298913 h 5168940"/>
              <a:gd name="connsiteX16" fmla="*/ 6172839 w 6265900"/>
              <a:gd name="connsiteY16" fmla="*/ 451190 h 5168940"/>
              <a:gd name="connsiteX17" fmla="*/ 6147463 w 6265900"/>
              <a:gd name="connsiteY17" fmla="*/ 516048 h 5168940"/>
              <a:gd name="connsiteX18" fmla="*/ 5662433 w 6265900"/>
              <a:gd name="connsiteY18" fmla="*/ 1731442 h 5168940"/>
              <a:gd name="connsiteX19" fmla="*/ 5876749 w 6265900"/>
              <a:gd name="connsiteY19" fmla="*/ 1731442 h 5168940"/>
              <a:gd name="connsiteX20" fmla="*/ 5950067 w 6265900"/>
              <a:gd name="connsiteY20" fmla="*/ 1731442 h 5168940"/>
              <a:gd name="connsiteX21" fmla="*/ 6265900 w 6265900"/>
              <a:gd name="connsiteY21" fmla="*/ 2004974 h 5168940"/>
              <a:gd name="connsiteX22" fmla="*/ 6136180 w 6265900"/>
              <a:gd name="connsiteY22" fmla="*/ 2288378 h 5168940"/>
              <a:gd name="connsiteX23" fmla="*/ 5820347 w 6265900"/>
              <a:gd name="connsiteY23" fmla="*/ 2405403 h 5168940"/>
              <a:gd name="connsiteX24" fmla="*/ 5744211 w 6265900"/>
              <a:gd name="connsiteY24" fmla="*/ 2405403 h 5168940"/>
              <a:gd name="connsiteX25" fmla="*/ 5388896 w 6265900"/>
              <a:gd name="connsiteY25" fmla="*/ 2405403 h 5168940"/>
              <a:gd name="connsiteX26" fmla="*/ 5075887 w 6265900"/>
              <a:gd name="connsiteY26" fmla="*/ 3175249 h 5168940"/>
              <a:gd name="connsiteX27" fmla="*/ 5535537 w 6265900"/>
              <a:gd name="connsiteY27" fmla="*/ 3175249 h 5168940"/>
              <a:gd name="connsiteX28" fmla="*/ 5608854 w 6265900"/>
              <a:gd name="connsiteY28" fmla="*/ 3175249 h 5168940"/>
              <a:gd name="connsiteX29" fmla="*/ 5924687 w 6265900"/>
              <a:gd name="connsiteY29" fmla="*/ 3445963 h 5168940"/>
              <a:gd name="connsiteX30" fmla="*/ 5794967 w 6265900"/>
              <a:gd name="connsiteY30" fmla="*/ 3732186 h 5168940"/>
              <a:gd name="connsiteX31" fmla="*/ 5479134 w 6265900"/>
              <a:gd name="connsiteY31" fmla="*/ 3849211 h 5168940"/>
              <a:gd name="connsiteX32" fmla="*/ 5402998 w 6265900"/>
              <a:gd name="connsiteY32" fmla="*/ 3849211 h 5168940"/>
              <a:gd name="connsiteX33" fmla="*/ 4799531 w 6265900"/>
              <a:gd name="connsiteY33" fmla="*/ 3849211 h 5168940"/>
              <a:gd name="connsiteX34" fmla="*/ 4403332 w 6265900"/>
              <a:gd name="connsiteY34" fmla="*/ 3723726 h 5168940"/>
              <a:gd name="connsiteX35" fmla="*/ 4249643 w 6265900"/>
              <a:gd name="connsiteY35" fmla="*/ 3398021 h 5168940"/>
              <a:gd name="connsiteX36" fmla="*/ 4365261 w 6265900"/>
              <a:gd name="connsiteY36" fmla="*/ 2958110 h 5168940"/>
              <a:gd name="connsiteX37" fmla="*/ 4588038 w 6265900"/>
              <a:gd name="connsiteY37" fmla="*/ 2405403 h 5168940"/>
              <a:gd name="connsiteX38" fmla="*/ 3806914 w 6265900"/>
              <a:gd name="connsiteY38" fmla="*/ 2405403 h 5168940"/>
              <a:gd name="connsiteX39" fmla="*/ 2873517 w 6265900"/>
              <a:gd name="connsiteY39" fmla="*/ 4021227 h 5168940"/>
              <a:gd name="connsiteX40" fmla="*/ 1308450 w 6265900"/>
              <a:gd name="connsiteY40" fmla="*/ 5168940 h 5168940"/>
              <a:gd name="connsiteX41" fmla="*/ 376465 w 6265900"/>
              <a:gd name="connsiteY41" fmla="*/ 4769923 h 5168940"/>
              <a:gd name="connsiteX42" fmla="*/ 0 w 6265900"/>
              <a:gd name="connsiteY42" fmla="*/ 3781535 h 5168940"/>
              <a:gd name="connsiteX43" fmla="*/ 290457 w 6265900"/>
              <a:gd name="connsiteY43" fmla="*/ 2858005 h 5168940"/>
              <a:gd name="connsiteX44" fmla="*/ 1082855 w 6265900"/>
              <a:gd name="connsiteY44" fmla="*/ 2120593 h 5168940"/>
              <a:gd name="connsiteX45" fmla="*/ 1914740 w 6265900"/>
              <a:gd name="connsiteY45" fmla="*/ 1818857 h 5168940"/>
              <a:gd name="connsiteX46" fmla="*/ 3130129 w 6265900"/>
              <a:gd name="connsiteY46" fmla="*/ 1731442 h 5168940"/>
              <a:gd name="connsiteX47" fmla="*/ 3338804 w 6265900"/>
              <a:gd name="connsiteY47" fmla="*/ 1731442 h 5168940"/>
              <a:gd name="connsiteX48" fmla="*/ 3561580 w 6265900"/>
              <a:gd name="connsiteY48" fmla="*/ 1322548 h 5168940"/>
              <a:gd name="connsiteX49" fmla="*/ 4698015 w 6265900"/>
              <a:gd name="connsiteY49" fmla="*/ 183294 h 5168940"/>
              <a:gd name="connsiteX50" fmla="*/ 5825989 w 6265900"/>
              <a:gd name="connsiteY50" fmla="*/ 0 h 5168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265900" h="5168940">
                <a:moveTo>
                  <a:pt x="2712780" y="2405403"/>
                </a:moveTo>
                <a:cubicBezTo>
                  <a:pt x="2175113" y="2405403"/>
                  <a:pt x="1748361" y="2505044"/>
                  <a:pt x="1432529" y="2704316"/>
                </a:cubicBezTo>
                <a:cubicBezTo>
                  <a:pt x="1231376" y="2832156"/>
                  <a:pt x="1071108" y="2991950"/>
                  <a:pt x="951729" y="3183705"/>
                </a:cubicBezTo>
                <a:cubicBezTo>
                  <a:pt x="832354" y="3375464"/>
                  <a:pt x="772664" y="3569099"/>
                  <a:pt x="772664" y="3764615"/>
                </a:cubicBezTo>
                <a:cubicBezTo>
                  <a:pt x="772664" y="3943210"/>
                  <a:pt x="830005" y="4095956"/>
                  <a:pt x="944680" y="4222853"/>
                </a:cubicBezTo>
                <a:cubicBezTo>
                  <a:pt x="1059356" y="4349750"/>
                  <a:pt x="1198474" y="4413201"/>
                  <a:pt x="1362029" y="4413201"/>
                </a:cubicBezTo>
                <a:cubicBezTo>
                  <a:pt x="1645902" y="4413201"/>
                  <a:pt x="1896878" y="4225203"/>
                  <a:pt x="2114955" y="3849211"/>
                </a:cubicBezTo>
                <a:lnTo>
                  <a:pt x="2952477" y="2405403"/>
                </a:lnTo>
                <a:close/>
                <a:moveTo>
                  <a:pt x="5270459" y="730364"/>
                </a:moveTo>
                <a:cubicBezTo>
                  <a:pt x="5071187" y="743523"/>
                  <a:pt x="4903402" y="806969"/>
                  <a:pt x="4767103" y="920707"/>
                </a:cubicBezTo>
                <a:cubicBezTo>
                  <a:pt x="4630807" y="1034445"/>
                  <a:pt x="4475238" y="1240770"/>
                  <a:pt x="4300404" y="1539683"/>
                </a:cubicBezTo>
                <a:lnTo>
                  <a:pt x="4184786" y="1731442"/>
                </a:lnTo>
                <a:lnTo>
                  <a:pt x="4864389" y="1731442"/>
                </a:lnTo>
                <a:close/>
                <a:moveTo>
                  <a:pt x="5825989" y="0"/>
                </a:moveTo>
                <a:cubicBezTo>
                  <a:pt x="5944425" y="0"/>
                  <a:pt x="6037482" y="26318"/>
                  <a:pt x="6105163" y="78955"/>
                </a:cubicBezTo>
                <a:cubicBezTo>
                  <a:pt x="6172839" y="131596"/>
                  <a:pt x="6206679" y="204914"/>
                  <a:pt x="6206679" y="298913"/>
                </a:cubicBezTo>
                <a:cubicBezTo>
                  <a:pt x="6206679" y="342151"/>
                  <a:pt x="6195401" y="392912"/>
                  <a:pt x="6172839" y="451190"/>
                </a:cubicBezTo>
                <a:lnTo>
                  <a:pt x="6147463" y="516048"/>
                </a:lnTo>
                <a:lnTo>
                  <a:pt x="5662433" y="1731442"/>
                </a:lnTo>
                <a:lnTo>
                  <a:pt x="5876749" y="1731442"/>
                </a:lnTo>
                <a:lnTo>
                  <a:pt x="5950067" y="1731442"/>
                </a:lnTo>
                <a:cubicBezTo>
                  <a:pt x="6160623" y="1731442"/>
                  <a:pt x="6265900" y="1822618"/>
                  <a:pt x="6265900" y="2004974"/>
                </a:cubicBezTo>
                <a:cubicBezTo>
                  <a:pt x="6265900" y="2115889"/>
                  <a:pt x="6222661" y="2210357"/>
                  <a:pt x="6136180" y="2288378"/>
                </a:cubicBezTo>
                <a:cubicBezTo>
                  <a:pt x="6049703" y="2366395"/>
                  <a:pt x="5944425" y="2405403"/>
                  <a:pt x="5820347" y="2405403"/>
                </a:cubicBezTo>
                <a:lnTo>
                  <a:pt x="5744211" y="2405403"/>
                </a:lnTo>
                <a:lnTo>
                  <a:pt x="5388896" y="2405403"/>
                </a:lnTo>
                <a:lnTo>
                  <a:pt x="5075887" y="3175249"/>
                </a:lnTo>
                <a:lnTo>
                  <a:pt x="5535537" y="3175249"/>
                </a:lnTo>
                <a:lnTo>
                  <a:pt x="5608854" y="3175249"/>
                </a:lnTo>
                <a:cubicBezTo>
                  <a:pt x="5819409" y="3175249"/>
                  <a:pt x="5924687" y="3265487"/>
                  <a:pt x="5924687" y="3445963"/>
                </a:cubicBezTo>
                <a:cubicBezTo>
                  <a:pt x="5924687" y="3558758"/>
                  <a:pt x="5881449" y="3654164"/>
                  <a:pt x="5794967" y="3732186"/>
                </a:cubicBezTo>
                <a:cubicBezTo>
                  <a:pt x="5708490" y="3810203"/>
                  <a:pt x="5603213" y="3849211"/>
                  <a:pt x="5479134" y="3849211"/>
                </a:cubicBezTo>
                <a:lnTo>
                  <a:pt x="5402998" y="3849211"/>
                </a:lnTo>
                <a:lnTo>
                  <a:pt x="4799531" y="3849211"/>
                </a:lnTo>
                <a:cubicBezTo>
                  <a:pt x="4637856" y="3849211"/>
                  <a:pt x="4505787" y="3807384"/>
                  <a:pt x="4403332" y="3723726"/>
                </a:cubicBezTo>
                <a:cubicBezTo>
                  <a:pt x="4300873" y="3640067"/>
                  <a:pt x="4249643" y="3531498"/>
                  <a:pt x="4249643" y="3398021"/>
                </a:cubicBezTo>
                <a:cubicBezTo>
                  <a:pt x="4249643" y="3294624"/>
                  <a:pt x="4288183" y="3147988"/>
                  <a:pt x="4365261" y="2958110"/>
                </a:cubicBezTo>
                <a:lnTo>
                  <a:pt x="4588038" y="2405403"/>
                </a:lnTo>
                <a:lnTo>
                  <a:pt x="3806914" y="2405403"/>
                </a:lnTo>
                <a:lnTo>
                  <a:pt x="2873517" y="4021227"/>
                </a:lnTo>
                <a:cubicBezTo>
                  <a:pt x="2433606" y="4786369"/>
                  <a:pt x="1911917" y="5168940"/>
                  <a:pt x="1308450" y="5168940"/>
                </a:cubicBezTo>
                <a:cubicBezTo>
                  <a:pt x="938101" y="5168940"/>
                  <a:pt x="627436" y="5035938"/>
                  <a:pt x="376465" y="4769923"/>
                </a:cubicBezTo>
                <a:cubicBezTo>
                  <a:pt x="125490" y="4503908"/>
                  <a:pt x="0" y="4174447"/>
                  <a:pt x="0" y="3781535"/>
                </a:cubicBezTo>
                <a:cubicBezTo>
                  <a:pt x="0" y="3461941"/>
                  <a:pt x="96818" y="3154099"/>
                  <a:pt x="290457" y="2858005"/>
                </a:cubicBezTo>
                <a:cubicBezTo>
                  <a:pt x="484092" y="2561911"/>
                  <a:pt x="748227" y="2316108"/>
                  <a:pt x="1082855" y="2120593"/>
                </a:cubicBezTo>
                <a:cubicBezTo>
                  <a:pt x="1332893" y="1977713"/>
                  <a:pt x="1610186" y="1877135"/>
                  <a:pt x="1914740" y="1818857"/>
                </a:cubicBezTo>
                <a:cubicBezTo>
                  <a:pt x="2219290" y="1760579"/>
                  <a:pt x="2624423" y="1731442"/>
                  <a:pt x="3130129" y="1731442"/>
                </a:cubicBezTo>
                <a:lnTo>
                  <a:pt x="3338804" y="1731442"/>
                </a:lnTo>
                <a:lnTo>
                  <a:pt x="3561580" y="1322548"/>
                </a:lnTo>
                <a:cubicBezTo>
                  <a:pt x="3871771" y="752921"/>
                  <a:pt x="4250586" y="373169"/>
                  <a:pt x="4698015" y="183294"/>
                </a:cubicBezTo>
                <a:cubicBezTo>
                  <a:pt x="4985649" y="61097"/>
                  <a:pt x="5361640" y="0"/>
                  <a:pt x="5825989" y="0"/>
                </a:cubicBez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6327644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8_Images &amp; Contents">
    <p:spTree>
      <p:nvGrpSpPr>
        <p:cNvPr id="1" name=""/>
        <p:cNvGrpSpPr/>
        <p:nvPr/>
      </p:nvGrpSpPr>
      <p:grpSpPr>
        <a:xfrm>
          <a:off x="0" y="0"/>
          <a:ext cx="0" cy="0"/>
          <a:chOff x="0" y="0"/>
          <a:chExt cx="0" cy="0"/>
        </a:xfrm>
      </p:grpSpPr>
      <p:sp>
        <p:nvSpPr>
          <p:cNvPr id="2" name="직각 삼각형 1">
            <a:extLst>
              <a:ext uri="{FF2B5EF4-FFF2-40B4-BE49-F238E27FC236}">
                <a16:creationId xmlns:a16="http://schemas.microsoft.com/office/drawing/2014/main" id="{D7F48D74-B6C6-4E71-91E7-685EBC5FF9D4}"/>
              </a:ext>
            </a:extLst>
          </p:cNvPr>
          <p:cNvSpPr/>
          <p:nvPr userDrawn="1"/>
        </p:nvSpPr>
        <p:spPr>
          <a:xfrm>
            <a:off x="2" y="0"/>
            <a:ext cx="6980222" cy="685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그림 개체 틀 8"/>
          <p:cNvSpPr>
            <a:spLocks noGrp="1"/>
          </p:cNvSpPr>
          <p:nvPr>
            <p:ph type="pic" sz="quarter" idx="10" hasCustomPrompt="1"/>
          </p:nvPr>
        </p:nvSpPr>
        <p:spPr>
          <a:xfrm>
            <a:off x="438914" y="446342"/>
            <a:ext cx="6785752" cy="5965316"/>
          </a:xfrm>
          <a:prstGeom prst="rect">
            <a:avLst/>
          </a:pr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 and Sent to Back</a:t>
            </a:r>
            <a:endParaRPr lang="ko-KR" altLang="en-US" dirty="0"/>
          </a:p>
        </p:txBody>
      </p:sp>
    </p:spTree>
    <p:extLst>
      <p:ext uri="{BB962C8B-B14F-4D97-AF65-F5344CB8AC3E}">
        <p14:creationId xmlns:p14="http://schemas.microsoft.com/office/powerpoint/2010/main" val="23994461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7_Images &amp; Contents Layout">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2E541B56-E562-45F7-AF65-DC212716E3B3}"/>
              </a:ext>
            </a:extLst>
          </p:cNvPr>
          <p:cNvSpPr/>
          <p:nvPr userDrawn="1"/>
        </p:nvSpPr>
        <p:spPr>
          <a:xfrm>
            <a:off x="0" y="863125"/>
            <a:ext cx="7036904" cy="5131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그림 개체 틀 2">
            <a:extLst>
              <a:ext uri="{FF2B5EF4-FFF2-40B4-BE49-F238E27FC236}">
                <a16:creationId xmlns:a16="http://schemas.microsoft.com/office/drawing/2014/main" id="{1D487A8B-D75C-45FC-8BC1-0D4AF5ACE0C7}"/>
              </a:ext>
            </a:extLst>
          </p:cNvPr>
          <p:cNvSpPr>
            <a:spLocks noGrp="1"/>
          </p:cNvSpPr>
          <p:nvPr>
            <p:ph type="pic" sz="quarter" idx="65" hasCustomPrompt="1"/>
          </p:nvPr>
        </p:nvSpPr>
        <p:spPr>
          <a:xfrm>
            <a:off x="6096000" y="2959216"/>
            <a:ext cx="6096000" cy="270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8" name="Picture Placeholder 7">
            <a:extLst>
              <a:ext uri="{FF2B5EF4-FFF2-40B4-BE49-F238E27FC236}">
                <a16:creationId xmlns:a16="http://schemas.microsoft.com/office/drawing/2014/main" id="{FC10FD60-B279-4A90-879E-DC51895B3BCD}"/>
              </a:ext>
            </a:extLst>
          </p:cNvPr>
          <p:cNvSpPr>
            <a:spLocks noGrp="1"/>
          </p:cNvSpPr>
          <p:nvPr>
            <p:ph type="pic" sz="quarter" idx="10" hasCustomPrompt="1"/>
          </p:nvPr>
        </p:nvSpPr>
        <p:spPr>
          <a:xfrm>
            <a:off x="238056" y="412403"/>
            <a:ext cx="4125224" cy="6033194"/>
          </a:xfrm>
          <a:custGeom>
            <a:avLst/>
            <a:gdLst/>
            <a:ahLst/>
            <a:cxnLst/>
            <a:rect l="l" t="t" r="r" b="b"/>
            <a:pathLst>
              <a:path w="105705" h="154595">
                <a:moveTo>
                  <a:pt x="60945" y="0"/>
                </a:moveTo>
                <a:cubicBezTo>
                  <a:pt x="73149" y="0"/>
                  <a:pt x="83325" y="3572"/>
                  <a:pt x="91474" y="10716"/>
                </a:cubicBezTo>
                <a:cubicBezTo>
                  <a:pt x="99622" y="17859"/>
                  <a:pt x="103696" y="26752"/>
                  <a:pt x="103696" y="37393"/>
                </a:cubicBezTo>
                <a:cubicBezTo>
                  <a:pt x="103696" y="45058"/>
                  <a:pt x="101762" y="53652"/>
                  <a:pt x="97892" y="63177"/>
                </a:cubicBezTo>
                <a:lnTo>
                  <a:pt x="71549" y="127918"/>
                </a:lnTo>
                <a:lnTo>
                  <a:pt x="90302" y="127918"/>
                </a:lnTo>
                <a:cubicBezTo>
                  <a:pt x="100571" y="127918"/>
                  <a:pt x="105705" y="131490"/>
                  <a:pt x="105705" y="138633"/>
                </a:cubicBezTo>
                <a:cubicBezTo>
                  <a:pt x="105705" y="143693"/>
                  <a:pt x="103901" y="147619"/>
                  <a:pt x="100292" y="150409"/>
                </a:cubicBezTo>
                <a:cubicBezTo>
                  <a:pt x="96683" y="153200"/>
                  <a:pt x="91604" y="154595"/>
                  <a:pt x="85056" y="154595"/>
                </a:cubicBezTo>
                <a:lnTo>
                  <a:pt x="64741" y="154595"/>
                </a:lnTo>
                <a:cubicBezTo>
                  <a:pt x="56555" y="154595"/>
                  <a:pt x="50341" y="153014"/>
                  <a:pt x="46100" y="149851"/>
                </a:cubicBezTo>
                <a:cubicBezTo>
                  <a:pt x="41858" y="146689"/>
                  <a:pt x="39737" y="142094"/>
                  <a:pt x="39737" y="136066"/>
                </a:cubicBezTo>
                <a:cubicBezTo>
                  <a:pt x="39737" y="131825"/>
                  <a:pt x="41263" y="125909"/>
                  <a:pt x="44314" y="118319"/>
                </a:cubicBezTo>
                <a:lnTo>
                  <a:pt x="66750" y="63177"/>
                </a:lnTo>
                <a:cubicBezTo>
                  <a:pt x="71289" y="52016"/>
                  <a:pt x="73559" y="44351"/>
                  <a:pt x="73559" y="40184"/>
                </a:cubicBezTo>
                <a:cubicBezTo>
                  <a:pt x="73559" y="36835"/>
                  <a:pt x="72033" y="33840"/>
                  <a:pt x="68982" y="31198"/>
                </a:cubicBezTo>
                <a:cubicBezTo>
                  <a:pt x="65931" y="28556"/>
                  <a:pt x="62434" y="27236"/>
                  <a:pt x="58490" y="27236"/>
                </a:cubicBezTo>
                <a:cubicBezTo>
                  <a:pt x="51048" y="27236"/>
                  <a:pt x="44314" y="30454"/>
                  <a:pt x="38286" y="36891"/>
                </a:cubicBezTo>
                <a:cubicBezTo>
                  <a:pt x="32259" y="43328"/>
                  <a:pt x="29245" y="50527"/>
                  <a:pt x="29245" y="58489"/>
                </a:cubicBezTo>
                <a:cubicBezTo>
                  <a:pt x="29245" y="63103"/>
                  <a:pt x="30268" y="66675"/>
                  <a:pt x="32315" y="69205"/>
                </a:cubicBezTo>
                <a:cubicBezTo>
                  <a:pt x="34361" y="71735"/>
                  <a:pt x="38100" y="74079"/>
                  <a:pt x="43533" y="76237"/>
                </a:cubicBezTo>
                <a:cubicBezTo>
                  <a:pt x="48369" y="78172"/>
                  <a:pt x="50788" y="81483"/>
                  <a:pt x="50788" y="86172"/>
                </a:cubicBezTo>
                <a:cubicBezTo>
                  <a:pt x="50788" y="90487"/>
                  <a:pt x="49169" y="94041"/>
                  <a:pt x="45932" y="96831"/>
                </a:cubicBezTo>
                <a:cubicBezTo>
                  <a:pt x="42695" y="99622"/>
                  <a:pt x="38658" y="101017"/>
                  <a:pt x="33821" y="101017"/>
                </a:cubicBezTo>
                <a:cubicBezTo>
                  <a:pt x="24520" y="101017"/>
                  <a:pt x="16557" y="97054"/>
                  <a:pt x="9935" y="89129"/>
                </a:cubicBezTo>
                <a:cubicBezTo>
                  <a:pt x="3312" y="81204"/>
                  <a:pt x="0" y="71698"/>
                  <a:pt x="0" y="60610"/>
                </a:cubicBezTo>
                <a:cubicBezTo>
                  <a:pt x="0" y="44462"/>
                  <a:pt x="6102" y="30324"/>
                  <a:pt x="18306" y="18194"/>
                </a:cubicBezTo>
                <a:cubicBezTo>
                  <a:pt x="30510" y="6065"/>
                  <a:pt x="44723" y="0"/>
                  <a:pt x="60945" y="0"/>
                </a:cubicBez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5437854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46926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13591" y="1008787"/>
            <a:ext cx="4256217" cy="4948296"/>
          </a:xfrm>
          <a:prstGeom prst="rect">
            <a:avLst/>
          </a:prstGeom>
        </p:spPr>
        <p:txBody>
          <a:bodyPr/>
          <a:lstStyle>
            <a:lvl1pPr marL="0" indent="0">
              <a:lnSpc>
                <a:spcPct val="120000"/>
              </a:lnSpc>
              <a:buNone/>
              <a:defRPr/>
            </a:lvl1pPr>
            <a:lvl2pPr marL="457200" indent="0">
              <a:lnSpc>
                <a:spcPct val="120000"/>
              </a:lnSpc>
              <a:buNone/>
              <a:defRPr/>
            </a:lvl2pPr>
            <a:lvl3pPr marL="914400" indent="0">
              <a:lnSpc>
                <a:spcPct val="120000"/>
              </a:lnSpc>
              <a:buNone/>
              <a:defRPr/>
            </a:lvl3pPr>
            <a:lvl4pPr marL="1371600" indent="0">
              <a:lnSpc>
                <a:spcPct val="120000"/>
              </a:lnSpc>
              <a:buNone/>
              <a:defRPr/>
            </a:lvl4pPr>
            <a:lvl5pPr marL="1828800" indent="0">
              <a:lnSpc>
                <a:spcPct val="120000"/>
              </a:lnSpc>
              <a:buNone/>
              <a:defRPr/>
            </a:lvl5pPr>
          </a:lstStyle>
          <a:p>
            <a:pPr lvl="0"/>
            <a:endParaRPr lang="en-US" dirty="0"/>
          </a:p>
        </p:txBody>
      </p:sp>
      <p:sp>
        <p:nvSpPr>
          <p:cNvPr id="4" name="Title 3"/>
          <p:cNvSpPr>
            <a:spLocks noGrp="1"/>
          </p:cNvSpPr>
          <p:nvPr>
            <p:ph type="title"/>
          </p:nvPr>
        </p:nvSpPr>
        <p:spPr>
          <a:xfrm>
            <a:off x="513591" y="134937"/>
            <a:ext cx="10972800" cy="1143000"/>
          </a:xfrm>
          <a:prstGeom prst="rect">
            <a:avLst/>
          </a:prstGeom>
        </p:spPr>
        <p:txBody>
          <a:bodyPr>
            <a:normAutofit/>
          </a:bodyPr>
          <a:lstStyle>
            <a:lvl1pPr>
              <a:defRPr sz="3200">
                <a:latin typeface="+mj-lt"/>
              </a:defRPr>
            </a:lvl1pPr>
          </a:lstStyle>
          <a:p>
            <a:r>
              <a:rPr lang="en-US" dirty="0"/>
              <a:t>Click to edit Master title style</a:t>
            </a:r>
            <a:endParaRPr lang="en-AU" dirty="0"/>
          </a:p>
        </p:txBody>
      </p:sp>
    </p:spTree>
    <p:extLst>
      <p:ext uri="{BB962C8B-B14F-4D97-AF65-F5344CB8AC3E}">
        <p14:creationId xmlns:p14="http://schemas.microsoft.com/office/powerpoint/2010/main" val="1719557304"/>
      </p:ext>
    </p:extLst>
  </p:cSld>
  <p:clrMapOvr>
    <a:masterClrMapping/>
  </p:clrMapOvr>
  <p:extLst mod="1">
    <p:ext uri="{DCECCB84-F9BA-43D5-87BE-67443E8EF086}">
      <p15:sldGuideLst xmlns:p15="http://schemas.microsoft.com/office/powerpoint/2012/main">
        <p15:guide id="1" orient="horz" pos="713">
          <p15:clr>
            <a:srgbClr val="FBAE40"/>
          </p15:clr>
        </p15:guide>
        <p15:guide id="2" pos="113">
          <p15:clr>
            <a:srgbClr val="FBAE40"/>
          </p15:clr>
        </p15:guide>
        <p15:guide id="3" pos="5647">
          <p15:clr>
            <a:srgbClr val="FBAE40"/>
          </p15:clr>
        </p15:guide>
        <p15:guide id="4" orient="horz" pos="2799">
          <p15:clr>
            <a:srgbClr val="FBAE40"/>
          </p15:clr>
        </p15:guide>
        <p15:guide id="5" orient="horz" pos="577">
          <p15:clr>
            <a:srgbClr val="FBAE40"/>
          </p15:clr>
        </p15:guide>
        <p15:guide id="6" pos="204">
          <p15:clr>
            <a:srgbClr val="FBAE40"/>
          </p15:clr>
        </p15:guide>
        <p15:guide id="7" orient="horz" pos="531">
          <p15:clr>
            <a:srgbClr val="FBAE40"/>
          </p15:clr>
        </p15:guide>
        <p15:guide id="8" orient="horz" pos="1620">
          <p15:clr>
            <a:srgbClr val="FBAE40"/>
          </p15:clr>
        </p15:guide>
        <p15:guide id="9" pos="38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1366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9171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1131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460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931360-7E41-4248-8AEF-AC858AB643B6}"/>
              </a:ext>
            </a:extLst>
          </p:cNvPr>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378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130964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theme" Target="../theme/theme2.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22011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84" r:id="rId3"/>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2048629"/>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2" r:id="rId7"/>
    <p:sldLayoutId id="2147483673" r:id="rId8"/>
    <p:sldLayoutId id="2147483674" r:id="rId9"/>
    <p:sldLayoutId id="2147483675" r:id="rId10"/>
    <p:sldLayoutId id="2147483676" r:id="rId11"/>
    <p:sldLayoutId id="2147483677" r:id="rId12"/>
    <p:sldLayoutId id="2147483678" r:id="rId13"/>
    <p:sldLayoutId id="2147483680" r:id="rId14"/>
    <p:sldLayoutId id="2147483681" r:id="rId15"/>
    <p:sldLayoutId id="2147483682" r:id="rId16"/>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1.jpe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21F751-3C5B-4561-AD14-8637C5B66736}"/>
              </a:ext>
            </a:extLst>
          </p:cNvPr>
          <p:cNvSpPr txBox="1"/>
          <p:nvPr/>
        </p:nvSpPr>
        <p:spPr>
          <a:xfrm>
            <a:off x="5735224" y="1044342"/>
            <a:ext cx="6456776" cy="1938992"/>
          </a:xfrm>
          <a:prstGeom prst="rect">
            <a:avLst/>
          </a:prstGeom>
          <a:noFill/>
        </p:spPr>
        <p:txBody>
          <a:bodyPr wrap="square" rtlCol="0" anchor="ctr">
            <a:spAutoFit/>
          </a:bodyPr>
          <a:lstStyle/>
          <a:p>
            <a:pPr lvl="0">
              <a:defRPr/>
            </a:pPr>
            <a:r>
              <a:rPr lang="en-US" altLang="ko-KR" sz="4000" b="1" kern="0" dirty="0">
                <a:solidFill>
                  <a:schemeClr val="bg1"/>
                </a:solidFill>
                <a:cs typeface="Arial" pitchFamily="34" charset="0"/>
              </a:rPr>
              <a:t>Future of Reinforcement Learning in Banking and Finance</a:t>
            </a:r>
            <a:endParaRPr kumimoji="0" lang="ko-KR" altLang="en-US" sz="4000" b="1" i="0" u="none" strike="noStrike" kern="0" cap="none" spc="0" normalizeH="0" baseline="0" noProof="0" dirty="0">
              <a:ln>
                <a:noFill/>
              </a:ln>
              <a:solidFill>
                <a:schemeClr val="bg1"/>
              </a:solidFill>
              <a:effectLst/>
              <a:uLnTx/>
              <a:uFillTx/>
              <a:cs typeface="Arial" pitchFamily="34" charset="0"/>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5716087" y="3279281"/>
            <a:ext cx="6449129" cy="1569660"/>
          </a:xfrm>
          <a:prstGeom prst="rect">
            <a:avLst/>
          </a:prstGeom>
          <a:noFill/>
        </p:spPr>
        <p:txBody>
          <a:bodyPr wrap="squar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2400" b="1" i="0" u="none" strike="noStrike" kern="0" cap="none" spc="0" normalizeH="0" baseline="0" noProof="0" dirty="0">
                <a:ln>
                  <a:noFill/>
                </a:ln>
                <a:solidFill>
                  <a:schemeClr val="bg1"/>
                </a:solidFill>
                <a:effectLst/>
                <a:uLnTx/>
                <a:uFillTx/>
                <a:cs typeface="Arial" pitchFamily="34" charset="0"/>
              </a:rPr>
              <a:t>Discussing the Effects of Reinforcement Learning i</a:t>
            </a:r>
            <a:r>
              <a:rPr lang="en-US" altLang="ko-KR" sz="2400" b="1" kern="0" dirty="0">
                <a:solidFill>
                  <a:schemeClr val="bg1"/>
                </a:solidFill>
                <a:cs typeface="Arial" pitchFamily="34" charset="0"/>
              </a:rPr>
              <a:t>n Banking &amp; Finance, Some Notable Applications, Threats and the Future it Holds.</a:t>
            </a:r>
            <a:endParaRPr kumimoji="0" lang="ko-KR" altLang="en-US" sz="2400" b="1" i="0" u="none" strike="noStrike" kern="0" cap="none" spc="0" normalizeH="0" baseline="0" noProof="0" dirty="0">
              <a:ln>
                <a:noFill/>
              </a:ln>
              <a:solidFill>
                <a:schemeClr val="bg1"/>
              </a:solidFill>
              <a:effectLst/>
              <a:uLnTx/>
              <a:uFillTx/>
              <a:cs typeface="Arial" pitchFamily="34" charset="0"/>
            </a:endParaRPr>
          </a:p>
        </p:txBody>
      </p:sp>
      <p:grpSp>
        <p:nvGrpSpPr>
          <p:cNvPr id="15" name="Group 14">
            <a:extLst>
              <a:ext uri="{FF2B5EF4-FFF2-40B4-BE49-F238E27FC236}">
                <a16:creationId xmlns:a16="http://schemas.microsoft.com/office/drawing/2014/main" id="{1527CFAF-7CCE-44BB-AF72-C1F244779008}"/>
              </a:ext>
            </a:extLst>
          </p:cNvPr>
          <p:cNvGrpSpPr/>
          <p:nvPr/>
        </p:nvGrpSpPr>
        <p:grpSpPr>
          <a:xfrm>
            <a:off x="-1019" y="1411102"/>
            <a:ext cx="5389197" cy="3861625"/>
            <a:chOff x="2491486" y="2166705"/>
            <a:chExt cx="4786450" cy="3429727"/>
          </a:xfrm>
          <a:solidFill>
            <a:schemeClr val="bg1"/>
          </a:solidFill>
        </p:grpSpPr>
        <p:grpSp>
          <p:nvGrpSpPr>
            <p:cNvPr id="16" name="Graphic 166">
              <a:extLst>
                <a:ext uri="{FF2B5EF4-FFF2-40B4-BE49-F238E27FC236}">
                  <a16:creationId xmlns:a16="http://schemas.microsoft.com/office/drawing/2014/main" id="{76D1291D-A11D-4617-ACBA-1EB139B4784E}"/>
                </a:ext>
              </a:extLst>
            </p:cNvPr>
            <p:cNvGrpSpPr/>
            <p:nvPr/>
          </p:nvGrpSpPr>
          <p:grpSpPr>
            <a:xfrm rot="10800000">
              <a:off x="2739541" y="2574234"/>
              <a:ext cx="3581400" cy="752475"/>
              <a:chOff x="4305300" y="3052762"/>
              <a:chExt cx="3581400" cy="752475"/>
            </a:xfrm>
            <a:grpFill/>
          </p:grpSpPr>
          <p:sp>
            <p:nvSpPr>
              <p:cNvPr id="218" name="Freeform: Shape 217">
                <a:extLst>
                  <a:ext uri="{FF2B5EF4-FFF2-40B4-BE49-F238E27FC236}">
                    <a16:creationId xmlns:a16="http://schemas.microsoft.com/office/drawing/2014/main" id="{0C3E7658-13F9-4CBF-AEBE-89CAA6F8F54B}"/>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9" name="Freeform: Shape 218">
                <a:extLst>
                  <a:ext uri="{FF2B5EF4-FFF2-40B4-BE49-F238E27FC236}">
                    <a16:creationId xmlns:a16="http://schemas.microsoft.com/office/drawing/2014/main" id="{E1216653-ACFD-4626-BFCB-8D8BE8D02F14}"/>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0" name="Freeform: Shape 219">
                <a:extLst>
                  <a:ext uri="{FF2B5EF4-FFF2-40B4-BE49-F238E27FC236}">
                    <a16:creationId xmlns:a16="http://schemas.microsoft.com/office/drawing/2014/main" id="{A5CCD930-C3E6-48FA-A447-1EF7D945F322}"/>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1" name="Freeform: Shape 220">
                <a:extLst>
                  <a:ext uri="{FF2B5EF4-FFF2-40B4-BE49-F238E27FC236}">
                    <a16:creationId xmlns:a16="http://schemas.microsoft.com/office/drawing/2014/main" id="{82BFDAAB-DF19-4F7A-B787-7EECCB733C0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2" name="Freeform: Shape 221">
                <a:extLst>
                  <a:ext uri="{FF2B5EF4-FFF2-40B4-BE49-F238E27FC236}">
                    <a16:creationId xmlns:a16="http://schemas.microsoft.com/office/drawing/2014/main" id="{F437D5C5-EE11-43BB-8CFE-7DBEE78813D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3" name="Freeform: Shape 222">
                <a:extLst>
                  <a:ext uri="{FF2B5EF4-FFF2-40B4-BE49-F238E27FC236}">
                    <a16:creationId xmlns:a16="http://schemas.microsoft.com/office/drawing/2014/main" id="{33FE45C7-7743-4279-9599-CFD691F575D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4" name="Freeform: Shape 223">
                <a:extLst>
                  <a:ext uri="{FF2B5EF4-FFF2-40B4-BE49-F238E27FC236}">
                    <a16:creationId xmlns:a16="http://schemas.microsoft.com/office/drawing/2014/main" id="{45E7C030-0A90-48B1-937F-520F1B809878}"/>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5" name="Freeform: Shape 224">
                <a:extLst>
                  <a:ext uri="{FF2B5EF4-FFF2-40B4-BE49-F238E27FC236}">
                    <a16:creationId xmlns:a16="http://schemas.microsoft.com/office/drawing/2014/main" id="{3BDE8C39-785B-46E9-AAF8-25DC0AC9981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6" name="Freeform: Shape 225">
                <a:extLst>
                  <a:ext uri="{FF2B5EF4-FFF2-40B4-BE49-F238E27FC236}">
                    <a16:creationId xmlns:a16="http://schemas.microsoft.com/office/drawing/2014/main" id="{7D2CFCE9-4A76-4C62-AE02-F9D55300A536}"/>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7" name="Freeform: Shape 226">
                <a:extLst>
                  <a:ext uri="{FF2B5EF4-FFF2-40B4-BE49-F238E27FC236}">
                    <a16:creationId xmlns:a16="http://schemas.microsoft.com/office/drawing/2014/main" id="{47D7CCC1-F881-4ABF-AECE-D88DBC94EFC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8" name="Freeform: Shape 227">
                <a:extLst>
                  <a:ext uri="{FF2B5EF4-FFF2-40B4-BE49-F238E27FC236}">
                    <a16:creationId xmlns:a16="http://schemas.microsoft.com/office/drawing/2014/main" id="{94DE75FA-1EA7-4225-A57A-25BDB3025F06}"/>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9" name="Freeform: Shape 228">
                <a:extLst>
                  <a:ext uri="{FF2B5EF4-FFF2-40B4-BE49-F238E27FC236}">
                    <a16:creationId xmlns:a16="http://schemas.microsoft.com/office/drawing/2014/main" id="{1279FD30-1398-48F1-A83C-BFF6FCEC513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0" name="Freeform: Shape 229">
                <a:extLst>
                  <a:ext uri="{FF2B5EF4-FFF2-40B4-BE49-F238E27FC236}">
                    <a16:creationId xmlns:a16="http://schemas.microsoft.com/office/drawing/2014/main" id="{CBC0C658-C164-4854-B9CA-48A7CE2357A7}"/>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1" name="Freeform: Shape 230">
                <a:extLst>
                  <a:ext uri="{FF2B5EF4-FFF2-40B4-BE49-F238E27FC236}">
                    <a16:creationId xmlns:a16="http://schemas.microsoft.com/office/drawing/2014/main" id="{CDD35EAA-05AE-467C-8616-2A559406A9B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2" name="Freeform: Shape 231">
                <a:extLst>
                  <a:ext uri="{FF2B5EF4-FFF2-40B4-BE49-F238E27FC236}">
                    <a16:creationId xmlns:a16="http://schemas.microsoft.com/office/drawing/2014/main" id="{C293E587-D473-40B1-9D2C-47C318FDEB1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3" name="Freeform: Shape 232">
                <a:extLst>
                  <a:ext uri="{FF2B5EF4-FFF2-40B4-BE49-F238E27FC236}">
                    <a16:creationId xmlns:a16="http://schemas.microsoft.com/office/drawing/2014/main" id="{28CFF37B-A016-4F71-A8E3-FBFE29F03E9B}"/>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4" name="Freeform: Shape 233">
                <a:extLst>
                  <a:ext uri="{FF2B5EF4-FFF2-40B4-BE49-F238E27FC236}">
                    <a16:creationId xmlns:a16="http://schemas.microsoft.com/office/drawing/2014/main" id="{85DBBD7E-EF65-47BA-80AE-33A4F245A9E6}"/>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5" name="Freeform: Shape 234">
                <a:extLst>
                  <a:ext uri="{FF2B5EF4-FFF2-40B4-BE49-F238E27FC236}">
                    <a16:creationId xmlns:a16="http://schemas.microsoft.com/office/drawing/2014/main" id="{CC42ECB2-55FD-4854-AB69-0D3E661F3F98}"/>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6" name="Freeform: Shape 235">
                <a:extLst>
                  <a:ext uri="{FF2B5EF4-FFF2-40B4-BE49-F238E27FC236}">
                    <a16:creationId xmlns:a16="http://schemas.microsoft.com/office/drawing/2014/main" id="{9A1734F4-3CAA-48BF-BA98-9A10C038B700}"/>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7" name="Freeform: Shape 236">
                <a:extLst>
                  <a:ext uri="{FF2B5EF4-FFF2-40B4-BE49-F238E27FC236}">
                    <a16:creationId xmlns:a16="http://schemas.microsoft.com/office/drawing/2014/main" id="{CE1322D1-740B-4847-88F0-6EC72D2F41E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pic>
          <p:nvPicPr>
            <p:cNvPr id="17" name="Graphic 16">
              <a:extLst>
                <a:ext uri="{FF2B5EF4-FFF2-40B4-BE49-F238E27FC236}">
                  <a16:creationId xmlns:a16="http://schemas.microsoft.com/office/drawing/2014/main" id="{30F04740-12EB-497B-8B91-51D4B31E7D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486" y="3466203"/>
              <a:ext cx="3600450" cy="771525"/>
            </a:xfrm>
            <a:prstGeom prst="rect">
              <a:avLst/>
            </a:prstGeom>
          </p:spPr>
        </p:pic>
        <p:pic>
          <p:nvPicPr>
            <p:cNvPr id="18" name="Graphic 17">
              <a:extLst>
                <a:ext uri="{FF2B5EF4-FFF2-40B4-BE49-F238E27FC236}">
                  <a16:creationId xmlns:a16="http://schemas.microsoft.com/office/drawing/2014/main" id="{8ECA97C9-D664-4952-9EC2-18F60B03BD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93436" y="3868249"/>
              <a:ext cx="3600450" cy="771525"/>
            </a:xfrm>
            <a:prstGeom prst="rect">
              <a:avLst/>
            </a:prstGeom>
          </p:spPr>
        </p:pic>
        <p:pic>
          <p:nvPicPr>
            <p:cNvPr id="19" name="Graphic 18">
              <a:extLst>
                <a:ext uri="{FF2B5EF4-FFF2-40B4-BE49-F238E27FC236}">
                  <a16:creationId xmlns:a16="http://schemas.microsoft.com/office/drawing/2014/main" id="{15AE8B53-1976-4CC1-8501-44A62C40EB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76578" y="4508639"/>
              <a:ext cx="3600450" cy="771525"/>
            </a:xfrm>
            <a:prstGeom prst="rect">
              <a:avLst/>
            </a:prstGeom>
          </p:spPr>
        </p:pic>
        <p:grpSp>
          <p:nvGrpSpPr>
            <p:cNvPr id="20" name="Graphic 166">
              <a:extLst>
                <a:ext uri="{FF2B5EF4-FFF2-40B4-BE49-F238E27FC236}">
                  <a16:creationId xmlns:a16="http://schemas.microsoft.com/office/drawing/2014/main" id="{8D1099EE-B7D4-471F-BF10-B35A2B31867D}"/>
                </a:ext>
              </a:extLst>
            </p:cNvPr>
            <p:cNvGrpSpPr/>
            <p:nvPr/>
          </p:nvGrpSpPr>
          <p:grpSpPr>
            <a:xfrm rot="10800000">
              <a:off x="2854450" y="3801472"/>
              <a:ext cx="3581400" cy="752475"/>
              <a:chOff x="4305300" y="3052762"/>
              <a:chExt cx="3581400" cy="752475"/>
            </a:xfrm>
            <a:grpFill/>
          </p:grpSpPr>
          <p:sp>
            <p:nvSpPr>
              <p:cNvPr id="198" name="Freeform: Shape 197">
                <a:extLst>
                  <a:ext uri="{FF2B5EF4-FFF2-40B4-BE49-F238E27FC236}">
                    <a16:creationId xmlns:a16="http://schemas.microsoft.com/office/drawing/2014/main" id="{3CDC641A-4F40-4017-BD1B-202F1575353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9" name="Freeform: Shape 198">
                <a:extLst>
                  <a:ext uri="{FF2B5EF4-FFF2-40B4-BE49-F238E27FC236}">
                    <a16:creationId xmlns:a16="http://schemas.microsoft.com/office/drawing/2014/main" id="{0ED0D901-344C-4A93-B612-ACF6ABD620B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0" name="Freeform: Shape 199">
                <a:extLst>
                  <a:ext uri="{FF2B5EF4-FFF2-40B4-BE49-F238E27FC236}">
                    <a16:creationId xmlns:a16="http://schemas.microsoft.com/office/drawing/2014/main" id="{D76E62BE-68EA-401C-92CA-3588760BF1B5}"/>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1" name="Freeform: Shape 200">
                <a:extLst>
                  <a:ext uri="{FF2B5EF4-FFF2-40B4-BE49-F238E27FC236}">
                    <a16:creationId xmlns:a16="http://schemas.microsoft.com/office/drawing/2014/main" id="{4A2DB005-CDA6-49F9-A1A0-159D3B4FF43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2" name="Freeform: Shape 201">
                <a:extLst>
                  <a:ext uri="{FF2B5EF4-FFF2-40B4-BE49-F238E27FC236}">
                    <a16:creationId xmlns:a16="http://schemas.microsoft.com/office/drawing/2014/main" id="{BE6DB662-7BE4-408B-8D05-2F00EA92E9AA}"/>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3" name="Freeform: Shape 202">
                <a:extLst>
                  <a:ext uri="{FF2B5EF4-FFF2-40B4-BE49-F238E27FC236}">
                    <a16:creationId xmlns:a16="http://schemas.microsoft.com/office/drawing/2014/main" id="{ABF88796-79B6-4671-B97D-210D5B3B95E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4" name="Freeform: Shape 203">
                <a:extLst>
                  <a:ext uri="{FF2B5EF4-FFF2-40B4-BE49-F238E27FC236}">
                    <a16:creationId xmlns:a16="http://schemas.microsoft.com/office/drawing/2014/main" id="{AC6B51A1-D75D-461D-ACE9-383CE899A2C4}"/>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5" name="Freeform: Shape 204">
                <a:extLst>
                  <a:ext uri="{FF2B5EF4-FFF2-40B4-BE49-F238E27FC236}">
                    <a16:creationId xmlns:a16="http://schemas.microsoft.com/office/drawing/2014/main" id="{3B86DBE1-D05E-4718-AD02-9F8C213E57A3}"/>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6" name="Freeform: Shape 205">
                <a:extLst>
                  <a:ext uri="{FF2B5EF4-FFF2-40B4-BE49-F238E27FC236}">
                    <a16:creationId xmlns:a16="http://schemas.microsoft.com/office/drawing/2014/main" id="{FB5A3C0A-F51C-406C-903A-81EC28413ED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7" name="Freeform: Shape 206">
                <a:extLst>
                  <a:ext uri="{FF2B5EF4-FFF2-40B4-BE49-F238E27FC236}">
                    <a16:creationId xmlns:a16="http://schemas.microsoft.com/office/drawing/2014/main" id="{CA2672FA-B090-443C-B8A7-37F5F9E30E4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8" name="Freeform: Shape 207">
                <a:extLst>
                  <a:ext uri="{FF2B5EF4-FFF2-40B4-BE49-F238E27FC236}">
                    <a16:creationId xmlns:a16="http://schemas.microsoft.com/office/drawing/2014/main" id="{6532AE46-43A4-4B05-9928-DD3C0E4ED06B}"/>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9" name="Freeform: Shape 208">
                <a:extLst>
                  <a:ext uri="{FF2B5EF4-FFF2-40B4-BE49-F238E27FC236}">
                    <a16:creationId xmlns:a16="http://schemas.microsoft.com/office/drawing/2014/main" id="{D344CFFD-4038-43A9-A5CA-5B07A92C928F}"/>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0" name="Freeform: Shape 209">
                <a:extLst>
                  <a:ext uri="{FF2B5EF4-FFF2-40B4-BE49-F238E27FC236}">
                    <a16:creationId xmlns:a16="http://schemas.microsoft.com/office/drawing/2014/main" id="{624B330C-474E-4999-BA9B-8F048E81DC7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1" name="Freeform: Shape 210">
                <a:extLst>
                  <a:ext uri="{FF2B5EF4-FFF2-40B4-BE49-F238E27FC236}">
                    <a16:creationId xmlns:a16="http://schemas.microsoft.com/office/drawing/2014/main" id="{FA1AEEF2-F04B-45A5-9054-A46D60512E5D}"/>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2" name="Freeform: Shape 211">
                <a:extLst>
                  <a:ext uri="{FF2B5EF4-FFF2-40B4-BE49-F238E27FC236}">
                    <a16:creationId xmlns:a16="http://schemas.microsoft.com/office/drawing/2014/main" id="{137509FC-32AF-4044-A39F-219F1F3C00F0}"/>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3" name="Freeform: Shape 212">
                <a:extLst>
                  <a:ext uri="{FF2B5EF4-FFF2-40B4-BE49-F238E27FC236}">
                    <a16:creationId xmlns:a16="http://schemas.microsoft.com/office/drawing/2014/main" id="{FE839D09-DE1A-4E16-A06E-0D4B748DD1C5}"/>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4" name="Freeform: Shape 213">
                <a:extLst>
                  <a:ext uri="{FF2B5EF4-FFF2-40B4-BE49-F238E27FC236}">
                    <a16:creationId xmlns:a16="http://schemas.microsoft.com/office/drawing/2014/main" id="{F9ABAC86-6FA1-49A0-9795-68885474762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5" name="Freeform: Shape 214">
                <a:extLst>
                  <a:ext uri="{FF2B5EF4-FFF2-40B4-BE49-F238E27FC236}">
                    <a16:creationId xmlns:a16="http://schemas.microsoft.com/office/drawing/2014/main" id="{300D4050-0144-4A34-8927-846E6A2EA3F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6" name="Freeform: Shape 215">
                <a:extLst>
                  <a:ext uri="{FF2B5EF4-FFF2-40B4-BE49-F238E27FC236}">
                    <a16:creationId xmlns:a16="http://schemas.microsoft.com/office/drawing/2014/main" id="{EBC56B67-1AC9-4E2C-997D-0A7334E794D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7" name="Freeform: Shape 216">
                <a:extLst>
                  <a:ext uri="{FF2B5EF4-FFF2-40B4-BE49-F238E27FC236}">
                    <a16:creationId xmlns:a16="http://schemas.microsoft.com/office/drawing/2014/main" id="{297E33E8-0E89-4392-B96A-C698A4C4F6F8}"/>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21" name="Graphic 166">
              <a:extLst>
                <a:ext uri="{FF2B5EF4-FFF2-40B4-BE49-F238E27FC236}">
                  <a16:creationId xmlns:a16="http://schemas.microsoft.com/office/drawing/2014/main" id="{F9141121-0887-4503-8F6F-E910C6356BEF}"/>
                </a:ext>
              </a:extLst>
            </p:cNvPr>
            <p:cNvGrpSpPr/>
            <p:nvPr/>
          </p:nvGrpSpPr>
          <p:grpSpPr>
            <a:xfrm>
              <a:off x="3823543" y="2188695"/>
              <a:ext cx="2667773" cy="560516"/>
              <a:chOff x="4305300" y="3052762"/>
              <a:chExt cx="3581400" cy="752475"/>
            </a:xfrm>
            <a:grpFill/>
          </p:grpSpPr>
          <p:sp>
            <p:nvSpPr>
              <p:cNvPr id="178" name="Freeform: Shape 177">
                <a:extLst>
                  <a:ext uri="{FF2B5EF4-FFF2-40B4-BE49-F238E27FC236}">
                    <a16:creationId xmlns:a16="http://schemas.microsoft.com/office/drawing/2014/main" id="{BFE743C3-C9CB-4F8D-B83C-FFD63D87EA77}"/>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9" name="Freeform: Shape 178">
                <a:extLst>
                  <a:ext uri="{FF2B5EF4-FFF2-40B4-BE49-F238E27FC236}">
                    <a16:creationId xmlns:a16="http://schemas.microsoft.com/office/drawing/2014/main" id="{3A02079A-A908-4D69-9E5C-27041294C01D}"/>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0" name="Freeform: Shape 179">
                <a:extLst>
                  <a:ext uri="{FF2B5EF4-FFF2-40B4-BE49-F238E27FC236}">
                    <a16:creationId xmlns:a16="http://schemas.microsoft.com/office/drawing/2014/main" id="{82CA9E4E-E851-4F0C-8944-4E54BF49EF16}"/>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1" name="Freeform: Shape 180">
                <a:extLst>
                  <a:ext uri="{FF2B5EF4-FFF2-40B4-BE49-F238E27FC236}">
                    <a16:creationId xmlns:a16="http://schemas.microsoft.com/office/drawing/2014/main" id="{C01AC133-BFF8-4799-8BC0-258CEF5959E7}"/>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2" name="Freeform: Shape 181">
                <a:extLst>
                  <a:ext uri="{FF2B5EF4-FFF2-40B4-BE49-F238E27FC236}">
                    <a16:creationId xmlns:a16="http://schemas.microsoft.com/office/drawing/2014/main" id="{E0A308CB-E865-4BE4-835E-67F5AFD8E08C}"/>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3" name="Freeform: Shape 182">
                <a:extLst>
                  <a:ext uri="{FF2B5EF4-FFF2-40B4-BE49-F238E27FC236}">
                    <a16:creationId xmlns:a16="http://schemas.microsoft.com/office/drawing/2014/main" id="{BBFE1FF2-4B02-470F-9692-611D559364F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4" name="Freeform: Shape 183">
                <a:extLst>
                  <a:ext uri="{FF2B5EF4-FFF2-40B4-BE49-F238E27FC236}">
                    <a16:creationId xmlns:a16="http://schemas.microsoft.com/office/drawing/2014/main" id="{90A4245A-9E01-4413-A377-4DE08CE1934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5" name="Freeform: Shape 184">
                <a:extLst>
                  <a:ext uri="{FF2B5EF4-FFF2-40B4-BE49-F238E27FC236}">
                    <a16:creationId xmlns:a16="http://schemas.microsoft.com/office/drawing/2014/main" id="{8BDBAE93-F6C7-4BBA-8648-68BE38BB7E84}"/>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6" name="Freeform: Shape 185">
                <a:extLst>
                  <a:ext uri="{FF2B5EF4-FFF2-40B4-BE49-F238E27FC236}">
                    <a16:creationId xmlns:a16="http://schemas.microsoft.com/office/drawing/2014/main" id="{03CCA2E8-9C2A-4C3B-B0A4-ACBB56BEB9C1}"/>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7" name="Freeform: Shape 186">
                <a:extLst>
                  <a:ext uri="{FF2B5EF4-FFF2-40B4-BE49-F238E27FC236}">
                    <a16:creationId xmlns:a16="http://schemas.microsoft.com/office/drawing/2014/main" id="{039D8114-8423-4F98-9353-D80A9E17B560}"/>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8" name="Freeform: Shape 187">
                <a:extLst>
                  <a:ext uri="{FF2B5EF4-FFF2-40B4-BE49-F238E27FC236}">
                    <a16:creationId xmlns:a16="http://schemas.microsoft.com/office/drawing/2014/main" id="{D8B688EA-5247-47BB-B46C-05D54295EE5D}"/>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9" name="Freeform: Shape 188">
                <a:extLst>
                  <a:ext uri="{FF2B5EF4-FFF2-40B4-BE49-F238E27FC236}">
                    <a16:creationId xmlns:a16="http://schemas.microsoft.com/office/drawing/2014/main" id="{5985AD2D-D780-4BA6-8F3B-D6125630D344}"/>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0" name="Freeform: Shape 189">
                <a:extLst>
                  <a:ext uri="{FF2B5EF4-FFF2-40B4-BE49-F238E27FC236}">
                    <a16:creationId xmlns:a16="http://schemas.microsoft.com/office/drawing/2014/main" id="{FE5199ED-47F4-4AA8-A405-9F43533E65E2}"/>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1" name="Freeform: Shape 190">
                <a:extLst>
                  <a:ext uri="{FF2B5EF4-FFF2-40B4-BE49-F238E27FC236}">
                    <a16:creationId xmlns:a16="http://schemas.microsoft.com/office/drawing/2014/main" id="{5B32631E-A1E2-433A-8EF4-2568546E869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2" name="Freeform: Shape 191">
                <a:extLst>
                  <a:ext uri="{FF2B5EF4-FFF2-40B4-BE49-F238E27FC236}">
                    <a16:creationId xmlns:a16="http://schemas.microsoft.com/office/drawing/2014/main" id="{C5E6474F-FE3E-4FE3-8ED7-9AC852164B55}"/>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3" name="Freeform: Shape 192">
                <a:extLst>
                  <a:ext uri="{FF2B5EF4-FFF2-40B4-BE49-F238E27FC236}">
                    <a16:creationId xmlns:a16="http://schemas.microsoft.com/office/drawing/2014/main" id="{25A8DCEA-F6D5-4023-A567-5E049C3A12E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4" name="Freeform: Shape 193">
                <a:extLst>
                  <a:ext uri="{FF2B5EF4-FFF2-40B4-BE49-F238E27FC236}">
                    <a16:creationId xmlns:a16="http://schemas.microsoft.com/office/drawing/2014/main" id="{AF05903D-B940-468C-B78D-F95F0FC28FC1}"/>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5" name="Freeform: Shape 194">
                <a:extLst>
                  <a:ext uri="{FF2B5EF4-FFF2-40B4-BE49-F238E27FC236}">
                    <a16:creationId xmlns:a16="http://schemas.microsoft.com/office/drawing/2014/main" id="{BC974302-55EB-4179-A85C-4253093217A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6" name="Freeform: Shape 195">
                <a:extLst>
                  <a:ext uri="{FF2B5EF4-FFF2-40B4-BE49-F238E27FC236}">
                    <a16:creationId xmlns:a16="http://schemas.microsoft.com/office/drawing/2014/main" id="{9196BBF4-D47A-46DA-A8BE-90951167D054}"/>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7" name="Freeform: Shape 196">
                <a:extLst>
                  <a:ext uri="{FF2B5EF4-FFF2-40B4-BE49-F238E27FC236}">
                    <a16:creationId xmlns:a16="http://schemas.microsoft.com/office/drawing/2014/main" id="{E23214B6-1C4F-4C8B-B030-25C78163DF8C}"/>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22" name="Graphic 234">
              <a:extLst>
                <a:ext uri="{FF2B5EF4-FFF2-40B4-BE49-F238E27FC236}">
                  <a16:creationId xmlns:a16="http://schemas.microsoft.com/office/drawing/2014/main" id="{0E8BC87D-2319-4EA6-B5B3-DDC5ED3EF8F9}"/>
                </a:ext>
              </a:extLst>
            </p:cNvPr>
            <p:cNvGrpSpPr/>
            <p:nvPr/>
          </p:nvGrpSpPr>
          <p:grpSpPr>
            <a:xfrm>
              <a:off x="3273841" y="2338140"/>
              <a:ext cx="3495664" cy="1188682"/>
              <a:chOff x="7540326" y="1358451"/>
              <a:chExt cx="4257675" cy="1447800"/>
            </a:xfrm>
            <a:grpFill/>
          </p:grpSpPr>
          <p:sp>
            <p:nvSpPr>
              <p:cNvPr id="172" name="Freeform: Shape 171">
                <a:extLst>
                  <a:ext uri="{FF2B5EF4-FFF2-40B4-BE49-F238E27FC236}">
                    <a16:creationId xmlns:a16="http://schemas.microsoft.com/office/drawing/2014/main" id="{452A628C-535B-4754-8D97-5EF9FC4A41D3}"/>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3" name="Freeform: Shape 172">
                <a:extLst>
                  <a:ext uri="{FF2B5EF4-FFF2-40B4-BE49-F238E27FC236}">
                    <a16:creationId xmlns:a16="http://schemas.microsoft.com/office/drawing/2014/main" id="{B020DC91-F1DB-4F7C-8FAD-8D2F402DB394}"/>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4" name="Freeform: Shape 173">
                <a:extLst>
                  <a:ext uri="{FF2B5EF4-FFF2-40B4-BE49-F238E27FC236}">
                    <a16:creationId xmlns:a16="http://schemas.microsoft.com/office/drawing/2014/main" id="{F6169FD2-C218-4A00-AF51-A9D59F0BE4AC}"/>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5" name="Freeform: Shape 174">
                <a:extLst>
                  <a:ext uri="{FF2B5EF4-FFF2-40B4-BE49-F238E27FC236}">
                    <a16:creationId xmlns:a16="http://schemas.microsoft.com/office/drawing/2014/main" id="{9405F4BC-7B95-4DCB-B588-18BA5EDA0A36}"/>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6" name="Freeform: Shape 175">
                <a:extLst>
                  <a:ext uri="{FF2B5EF4-FFF2-40B4-BE49-F238E27FC236}">
                    <a16:creationId xmlns:a16="http://schemas.microsoft.com/office/drawing/2014/main" id="{475A5F7C-EAB1-4B94-B467-7E40E073BD6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7" name="Freeform: Shape 176">
                <a:extLst>
                  <a:ext uri="{FF2B5EF4-FFF2-40B4-BE49-F238E27FC236}">
                    <a16:creationId xmlns:a16="http://schemas.microsoft.com/office/drawing/2014/main" id="{588CC3B2-437A-46FC-BF4E-9FB61FE4973A}"/>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23" name="Graphic 166">
              <a:extLst>
                <a:ext uri="{FF2B5EF4-FFF2-40B4-BE49-F238E27FC236}">
                  <a16:creationId xmlns:a16="http://schemas.microsoft.com/office/drawing/2014/main" id="{F395EF3D-BCFF-4BDA-A136-F3ED3193C979}"/>
                </a:ext>
              </a:extLst>
            </p:cNvPr>
            <p:cNvGrpSpPr/>
            <p:nvPr/>
          </p:nvGrpSpPr>
          <p:grpSpPr>
            <a:xfrm>
              <a:off x="4054049" y="5011904"/>
              <a:ext cx="2667773" cy="560516"/>
              <a:chOff x="4305300" y="3052762"/>
              <a:chExt cx="3581400" cy="752475"/>
            </a:xfrm>
            <a:grpFill/>
          </p:grpSpPr>
          <p:sp>
            <p:nvSpPr>
              <p:cNvPr id="152" name="Freeform: Shape 151">
                <a:extLst>
                  <a:ext uri="{FF2B5EF4-FFF2-40B4-BE49-F238E27FC236}">
                    <a16:creationId xmlns:a16="http://schemas.microsoft.com/office/drawing/2014/main" id="{090CE62D-4354-4DA9-8B3D-ADB230BBCE65}"/>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3" name="Freeform: Shape 152">
                <a:extLst>
                  <a:ext uri="{FF2B5EF4-FFF2-40B4-BE49-F238E27FC236}">
                    <a16:creationId xmlns:a16="http://schemas.microsoft.com/office/drawing/2014/main" id="{DE406C90-0CD1-4539-B84B-AAEF11219B1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4" name="Freeform: Shape 153">
                <a:extLst>
                  <a:ext uri="{FF2B5EF4-FFF2-40B4-BE49-F238E27FC236}">
                    <a16:creationId xmlns:a16="http://schemas.microsoft.com/office/drawing/2014/main" id="{38A614C4-57FF-4D59-B082-3DE73F78FBC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5" name="Freeform: Shape 154">
                <a:extLst>
                  <a:ext uri="{FF2B5EF4-FFF2-40B4-BE49-F238E27FC236}">
                    <a16:creationId xmlns:a16="http://schemas.microsoft.com/office/drawing/2014/main" id="{B97D19A5-209D-458C-B2CE-A9B96792D2D1}"/>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6" name="Freeform: Shape 155">
                <a:extLst>
                  <a:ext uri="{FF2B5EF4-FFF2-40B4-BE49-F238E27FC236}">
                    <a16:creationId xmlns:a16="http://schemas.microsoft.com/office/drawing/2014/main" id="{9C778A36-9280-4E18-87A5-C28A322B9F1E}"/>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7" name="Freeform: Shape 156">
                <a:extLst>
                  <a:ext uri="{FF2B5EF4-FFF2-40B4-BE49-F238E27FC236}">
                    <a16:creationId xmlns:a16="http://schemas.microsoft.com/office/drawing/2014/main" id="{1C30A4CA-403E-4D76-99C6-A2460E109FEE}"/>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8" name="Freeform: Shape 157">
                <a:extLst>
                  <a:ext uri="{FF2B5EF4-FFF2-40B4-BE49-F238E27FC236}">
                    <a16:creationId xmlns:a16="http://schemas.microsoft.com/office/drawing/2014/main" id="{3D6A0DE6-8215-44CE-858E-554564A3DBA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9" name="Freeform: Shape 158">
                <a:extLst>
                  <a:ext uri="{FF2B5EF4-FFF2-40B4-BE49-F238E27FC236}">
                    <a16:creationId xmlns:a16="http://schemas.microsoft.com/office/drawing/2014/main" id="{443681FF-EAB2-40D4-ABBB-348FA45228B7}"/>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0" name="Freeform: Shape 159">
                <a:extLst>
                  <a:ext uri="{FF2B5EF4-FFF2-40B4-BE49-F238E27FC236}">
                    <a16:creationId xmlns:a16="http://schemas.microsoft.com/office/drawing/2014/main" id="{559C4C46-1F53-4756-B0C3-28A9C2C5231B}"/>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1" name="Freeform: Shape 160">
                <a:extLst>
                  <a:ext uri="{FF2B5EF4-FFF2-40B4-BE49-F238E27FC236}">
                    <a16:creationId xmlns:a16="http://schemas.microsoft.com/office/drawing/2014/main" id="{E01D6716-8E57-4D4B-BF98-02539AEDEE2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2" name="Freeform: Shape 161">
                <a:extLst>
                  <a:ext uri="{FF2B5EF4-FFF2-40B4-BE49-F238E27FC236}">
                    <a16:creationId xmlns:a16="http://schemas.microsoft.com/office/drawing/2014/main" id="{09F97FBC-5636-4ADD-A2AE-A4EBBA06EA88}"/>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3" name="Freeform: Shape 162">
                <a:extLst>
                  <a:ext uri="{FF2B5EF4-FFF2-40B4-BE49-F238E27FC236}">
                    <a16:creationId xmlns:a16="http://schemas.microsoft.com/office/drawing/2014/main" id="{44076DDC-7E6F-48CF-8606-FB9B9304D1E9}"/>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4" name="Freeform: Shape 163">
                <a:extLst>
                  <a:ext uri="{FF2B5EF4-FFF2-40B4-BE49-F238E27FC236}">
                    <a16:creationId xmlns:a16="http://schemas.microsoft.com/office/drawing/2014/main" id="{FA21E20B-BA80-44E2-BAD4-D7074C7EE4B0}"/>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5" name="Freeform: Shape 164">
                <a:extLst>
                  <a:ext uri="{FF2B5EF4-FFF2-40B4-BE49-F238E27FC236}">
                    <a16:creationId xmlns:a16="http://schemas.microsoft.com/office/drawing/2014/main" id="{B4C7D4B5-B4AA-4AA9-BD57-7D8D8F22134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6" name="Freeform: Shape 165">
                <a:extLst>
                  <a:ext uri="{FF2B5EF4-FFF2-40B4-BE49-F238E27FC236}">
                    <a16:creationId xmlns:a16="http://schemas.microsoft.com/office/drawing/2014/main" id="{B00AF39C-D107-404C-A81D-C80709F4A833}"/>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7" name="Freeform: Shape 166">
                <a:extLst>
                  <a:ext uri="{FF2B5EF4-FFF2-40B4-BE49-F238E27FC236}">
                    <a16:creationId xmlns:a16="http://schemas.microsoft.com/office/drawing/2014/main" id="{2C86537A-A636-4F9B-A44B-F82BF4DBFD1C}"/>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8" name="Freeform: Shape 167">
                <a:extLst>
                  <a:ext uri="{FF2B5EF4-FFF2-40B4-BE49-F238E27FC236}">
                    <a16:creationId xmlns:a16="http://schemas.microsoft.com/office/drawing/2014/main" id="{4268C19B-7D5C-4751-9E7F-1EF92882C0EF}"/>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9" name="Freeform: Shape 168">
                <a:extLst>
                  <a:ext uri="{FF2B5EF4-FFF2-40B4-BE49-F238E27FC236}">
                    <a16:creationId xmlns:a16="http://schemas.microsoft.com/office/drawing/2014/main" id="{1CDF8655-1534-4557-AB56-575CDACF01B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0" name="Freeform: Shape 169">
                <a:extLst>
                  <a:ext uri="{FF2B5EF4-FFF2-40B4-BE49-F238E27FC236}">
                    <a16:creationId xmlns:a16="http://schemas.microsoft.com/office/drawing/2014/main" id="{73B7697A-913B-4B31-8445-898BFEBE1C7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1" name="Freeform: Shape 170">
                <a:extLst>
                  <a:ext uri="{FF2B5EF4-FFF2-40B4-BE49-F238E27FC236}">
                    <a16:creationId xmlns:a16="http://schemas.microsoft.com/office/drawing/2014/main" id="{71031A19-1A7C-4901-966B-5346553B35C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24" name="Graphic 3">
              <a:extLst>
                <a:ext uri="{FF2B5EF4-FFF2-40B4-BE49-F238E27FC236}">
                  <a16:creationId xmlns:a16="http://schemas.microsoft.com/office/drawing/2014/main" id="{A11F8951-D580-4389-8CEC-94BFFE8B462E}"/>
                </a:ext>
              </a:extLst>
            </p:cNvPr>
            <p:cNvGrpSpPr/>
            <p:nvPr/>
          </p:nvGrpSpPr>
          <p:grpSpPr>
            <a:xfrm>
              <a:off x="4386205" y="2166705"/>
              <a:ext cx="2891731" cy="3429727"/>
              <a:chOff x="5276850" y="2457450"/>
              <a:chExt cx="1638300" cy="1943100"/>
            </a:xfrm>
            <a:grpFill/>
          </p:grpSpPr>
          <p:sp>
            <p:nvSpPr>
              <p:cNvPr id="25" name="Freeform: Shape 24">
                <a:extLst>
                  <a:ext uri="{FF2B5EF4-FFF2-40B4-BE49-F238E27FC236}">
                    <a16:creationId xmlns:a16="http://schemas.microsoft.com/office/drawing/2014/main" id="{6652FEE1-5D21-4162-850A-023CFB4ABDFA}"/>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 name="Freeform: Shape 25">
                <a:extLst>
                  <a:ext uri="{FF2B5EF4-FFF2-40B4-BE49-F238E27FC236}">
                    <a16:creationId xmlns:a16="http://schemas.microsoft.com/office/drawing/2014/main" id="{721A7032-4210-4948-8AA7-82671C232F79}"/>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 name="Freeform: Shape 26">
                <a:extLst>
                  <a:ext uri="{FF2B5EF4-FFF2-40B4-BE49-F238E27FC236}">
                    <a16:creationId xmlns:a16="http://schemas.microsoft.com/office/drawing/2014/main" id="{8FADED69-6170-4C5E-80CE-3C1F5E0125EA}"/>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 name="Freeform: Shape 27">
                <a:extLst>
                  <a:ext uri="{FF2B5EF4-FFF2-40B4-BE49-F238E27FC236}">
                    <a16:creationId xmlns:a16="http://schemas.microsoft.com/office/drawing/2014/main" id="{804C4903-4291-4B86-AEBD-DBB246FAE01D}"/>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9" name="Freeform: Shape 28">
                <a:extLst>
                  <a:ext uri="{FF2B5EF4-FFF2-40B4-BE49-F238E27FC236}">
                    <a16:creationId xmlns:a16="http://schemas.microsoft.com/office/drawing/2014/main" id="{9E6B3CF6-2811-4E64-AB8C-1BCEBC432F0D}"/>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 name="Freeform: Shape 29">
                <a:extLst>
                  <a:ext uri="{FF2B5EF4-FFF2-40B4-BE49-F238E27FC236}">
                    <a16:creationId xmlns:a16="http://schemas.microsoft.com/office/drawing/2014/main" id="{B4A18E7B-6A5E-439A-950C-D24B1A57FFC6}"/>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 name="Freeform: Shape 30">
                <a:extLst>
                  <a:ext uri="{FF2B5EF4-FFF2-40B4-BE49-F238E27FC236}">
                    <a16:creationId xmlns:a16="http://schemas.microsoft.com/office/drawing/2014/main" id="{B8EE48EF-3528-49E6-BE95-FD71748CB1DB}"/>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 name="Freeform: Shape 31">
                <a:extLst>
                  <a:ext uri="{FF2B5EF4-FFF2-40B4-BE49-F238E27FC236}">
                    <a16:creationId xmlns:a16="http://schemas.microsoft.com/office/drawing/2014/main" id="{33F8C2AB-1474-4D19-8F9D-C95FB8620184}"/>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 name="Freeform: Shape 32">
                <a:extLst>
                  <a:ext uri="{FF2B5EF4-FFF2-40B4-BE49-F238E27FC236}">
                    <a16:creationId xmlns:a16="http://schemas.microsoft.com/office/drawing/2014/main" id="{BF8ACD57-7FE0-49D4-95B9-532A99819F8C}"/>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4" name="Freeform: Shape 33">
                <a:extLst>
                  <a:ext uri="{FF2B5EF4-FFF2-40B4-BE49-F238E27FC236}">
                    <a16:creationId xmlns:a16="http://schemas.microsoft.com/office/drawing/2014/main" id="{4584B00E-9B2D-4C79-8631-88F8B901AF16}"/>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5" name="Freeform: Shape 34">
                <a:extLst>
                  <a:ext uri="{FF2B5EF4-FFF2-40B4-BE49-F238E27FC236}">
                    <a16:creationId xmlns:a16="http://schemas.microsoft.com/office/drawing/2014/main" id="{5A04A99C-43CA-4D08-9874-917C9491BAFB}"/>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6" name="Freeform: Shape 35">
                <a:extLst>
                  <a:ext uri="{FF2B5EF4-FFF2-40B4-BE49-F238E27FC236}">
                    <a16:creationId xmlns:a16="http://schemas.microsoft.com/office/drawing/2014/main" id="{2969B493-6C24-468D-B452-55DCC56546F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7" name="Freeform: Shape 36">
                <a:extLst>
                  <a:ext uri="{FF2B5EF4-FFF2-40B4-BE49-F238E27FC236}">
                    <a16:creationId xmlns:a16="http://schemas.microsoft.com/office/drawing/2014/main" id="{84F31F34-3E80-44CB-8583-7F8A36CFF232}"/>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8" name="Freeform: Shape 37">
                <a:extLst>
                  <a:ext uri="{FF2B5EF4-FFF2-40B4-BE49-F238E27FC236}">
                    <a16:creationId xmlns:a16="http://schemas.microsoft.com/office/drawing/2014/main" id="{9F223C60-188E-49FC-AD18-163F73C3EAB5}"/>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9" name="Freeform: Shape 38">
                <a:extLst>
                  <a:ext uri="{FF2B5EF4-FFF2-40B4-BE49-F238E27FC236}">
                    <a16:creationId xmlns:a16="http://schemas.microsoft.com/office/drawing/2014/main" id="{504AF744-B4F5-4145-A113-D9876D5CFC10}"/>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0" name="Freeform: Shape 39">
                <a:extLst>
                  <a:ext uri="{FF2B5EF4-FFF2-40B4-BE49-F238E27FC236}">
                    <a16:creationId xmlns:a16="http://schemas.microsoft.com/office/drawing/2014/main" id="{F50B4BB1-5D23-49BD-82BC-35D3DCDFE246}"/>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1" name="Freeform: Shape 40">
                <a:extLst>
                  <a:ext uri="{FF2B5EF4-FFF2-40B4-BE49-F238E27FC236}">
                    <a16:creationId xmlns:a16="http://schemas.microsoft.com/office/drawing/2014/main" id="{B0E5B37A-1BB2-472D-B176-ABE1116F244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2" name="Freeform: Shape 41">
                <a:extLst>
                  <a:ext uri="{FF2B5EF4-FFF2-40B4-BE49-F238E27FC236}">
                    <a16:creationId xmlns:a16="http://schemas.microsoft.com/office/drawing/2014/main" id="{B13B717E-9DBC-49FF-912A-C05DAA8992AF}"/>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3" name="Freeform: Shape 42">
                <a:extLst>
                  <a:ext uri="{FF2B5EF4-FFF2-40B4-BE49-F238E27FC236}">
                    <a16:creationId xmlns:a16="http://schemas.microsoft.com/office/drawing/2014/main" id="{1EFE2F74-B037-4337-8DE2-3000F728057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4" name="Freeform: Shape 43">
                <a:extLst>
                  <a:ext uri="{FF2B5EF4-FFF2-40B4-BE49-F238E27FC236}">
                    <a16:creationId xmlns:a16="http://schemas.microsoft.com/office/drawing/2014/main" id="{6F5B4E6C-5E23-4AAC-9C68-CA945BA9C2F2}"/>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5" name="Freeform: Shape 44">
                <a:extLst>
                  <a:ext uri="{FF2B5EF4-FFF2-40B4-BE49-F238E27FC236}">
                    <a16:creationId xmlns:a16="http://schemas.microsoft.com/office/drawing/2014/main" id="{84AD5165-C08D-477D-80DC-A719D2044DD0}"/>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6" name="Freeform: Shape 45">
                <a:extLst>
                  <a:ext uri="{FF2B5EF4-FFF2-40B4-BE49-F238E27FC236}">
                    <a16:creationId xmlns:a16="http://schemas.microsoft.com/office/drawing/2014/main" id="{92A8D20B-1A5D-49B7-8A34-32B03993A1CB}"/>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7" name="Freeform: Shape 46">
                <a:extLst>
                  <a:ext uri="{FF2B5EF4-FFF2-40B4-BE49-F238E27FC236}">
                    <a16:creationId xmlns:a16="http://schemas.microsoft.com/office/drawing/2014/main" id="{B7E613D9-3BB1-4543-953F-5057185EB1A1}"/>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8" name="Freeform: Shape 47">
                <a:extLst>
                  <a:ext uri="{FF2B5EF4-FFF2-40B4-BE49-F238E27FC236}">
                    <a16:creationId xmlns:a16="http://schemas.microsoft.com/office/drawing/2014/main" id="{E0207523-EE14-42DB-8279-9BAE73CE8B3D}"/>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9" name="Freeform: Shape 48">
                <a:extLst>
                  <a:ext uri="{FF2B5EF4-FFF2-40B4-BE49-F238E27FC236}">
                    <a16:creationId xmlns:a16="http://schemas.microsoft.com/office/drawing/2014/main" id="{42080175-49BF-43BC-9CC0-A435D947869C}"/>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0" name="Freeform: Shape 49">
                <a:extLst>
                  <a:ext uri="{FF2B5EF4-FFF2-40B4-BE49-F238E27FC236}">
                    <a16:creationId xmlns:a16="http://schemas.microsoft.com/office/drawing/2014/main" id="{FC9268F1-F46A-4805-884D-CA88A2F1006A}"/>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1" name="Freeform: Shape 50">
                <a:extLst>
                  <a:ext uri="{FF2B5EF4-FFF2-40B4-BE49-F238E27FC236}">
                    <a16:creationId xmlns:a16="http://schemas.microsoft.com/office/drawing/2014/main" id="{0FE25E3C-C9B2-41BD-9727-EC76C0B3DEF3}"/>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2" name="Freeform: Shape 51">
                <a:extLst>
                  <a:ext uri="{FF2B5EF4-FFF2-40B4-BE49-F238E27FC236}">
                    <a16:creationId xmlns:a16="http://schemas.microsoft.com/office/drawing/2014/main" id="{5041F865-C946-41C9-95D9-31420B1F04FC}"/>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3" name="Freeform: Shape 52">
                <a:extLst>
                  <a:ext uri="{FF2B5EF4-FFF2-40B4-BE49-F238E27FC236}">
                    <a16:creationId xmlns:a16="http://schemas.microsoft.com/office/drawing/2014/main" id="{21A31480-EEC2-438C-9B69-CD7870676EC9}"/>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4" name="Freeform: Shape 53">
                <a:extLst>
                  <a:ext uri="{FF2B5EF4-FFF2-40B4-BE49-F238E27FC236}">
                    <a16:creationId xmlns:a16="http://schemas.microsoft.com/office/drawing/2014/main" id="{8F2DEF52-A27C-4E23-A031-8BBAA6F799E1}"/>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5" name="Freeform: Shape 54">
                <a:extLst>
                  <a:ext uri="{FF2B5EF4-FFF2-40B4-BE49-F238E27FC236}">
                    <a16:creationId xmlns:a16="http://schemas.microsoft.com/office/drawing/2014/main" id="{CF365CE0-D26C-4FFE-AD62-CEE7CCEAA690}"/>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6" name="Freeform: Shape 55">
                <a:extLst>
                  <a:ext uri="{FF2B5EF4-FFF2-40B4-BE49-F238E27FC236}">
                    <a16:creationId xmlns:a16="http://schemas.microsoft.com/office/drawing/2014/main" id="{4CDF836D-FA76-4532-8E91-1ED01A061322}"/>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7" name="Freeform: Shape 56">
                <a:extLst>
                  <a:ext uri="{FF2B5EF4-FFF2-40B4-BE49-F238E27FC236}">
                    <a16:creationId xmlns:a16="http://schemas.microsoft.com/office/drawing/2014/main" id="{13BB298A-41BD-4F46-A885-398B760E6553}"/>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8" name="Freeform: Shape 57">
                <a:extLst>
                  <a:ext uri="{FF2B5EF4-FFF2-40B4-BE49-F238E27FC236}">
                    <a16:creationId xmlns:a16="http://schemas.microsoft.com/office/drawing/2014/main" id="{A2306094-61E7-46D2-B561-7C18DAE7EB75}"/>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9" name="Freeform: Shape 58">
                <a:extLst>
                  <a:ext uri="{FF2B5EF4-FFF2-40B4-BE49-F238E27FC236}">
                    <a16:creationId xmlns:a16="http://schemas.microsoft.com/office/drawing/2014/main" id="{AD83547C-9F3E-4095-98F1-92AE1E3F4189}"/>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0" name="Freeform: Shape 59">
                <a:extLst>
                  <a:ext uri="{FF2B5EF4-FFF2-40B4-BE49-F238E27FC236}">
                    <a16:creationId xmlns:a16="http://schemas.microsoft.com/office/drawing/2014/main" id="{D3F74F95-A183-417F-8E87-187DFC41239A}"/>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1" name="Freeform: Shape 60">
                <a:extLst>
                  <a:ext uri="{FF2B5EF4-FFF2-40B4-BE49-F238E27FC236}">
                    <a16:creationId xmlns:a16="http://schemas.microsoft.com/office/drawing/2014/main" id="{36818A00-6CB4-4F70-BF13-5C967EE7EC25}"/>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2" name="Freeform: Shape 61">
                <a:extLst>
                  <a:ext uri="{FF2B5EF4-FFF2-40B4-BE49-F238E27FC236}">
                    <a16:creationId xmlns:a16="http://schemas.microsoft.com/office/drawing/2014/main" id="{F163BAE2-AD65-442E-90B9-6C6E661E2B6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3" name="Freeform: Shape 62">
                <a:extLst>
                  <a:ext uri="{FF2B5EF4-FFF2-40B4-BE49-F238E27FC236}">
                    <a16:creationId xmlns:a16="http://schemas.microsoft.com/office/drawing/2014/main" id="{DA17A58E-565B-4529-B31B-370429B14419}"/>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4" name="Freeform: Shape 63">
                <a:extLst>
                  <a:ext uri="{FF2B5EF4-FFF2-40B4-BE49-F238E27FC236}">
                    <a16:creationId xmlns:a16="http://schemas.microsoft.com/office/drawing/2014/main" id="{BDA53D05-15C6-49FB-AEA6-678A811EF5B7}"/>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5" name="Freeform: Shape 64">
                <a:extLst>
                  <a:ext uri="{FF2B5EF4-FFF2-40B4-BE49-F238E27FC236}">
                    <a16:creationId xmlns:a16="http://schemas.microsoft.com/office/drawing/2014/main" id="{B278BD38-1F79-4406-9F3C-9BF595192E7B}"/>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6" name="Freeform: Shape 65">
                <a:extLst>
                  <a:ext uri="{FF2B5EF4-FFF2-40B4-BE49-F238E27FC236}">
                    <a16:creationId xmlns:a16="http://schemas.microsoft.com/office/drawing/2014/main" id="{CE637A85-B58A-44C2-98B0-DFC164AD3465}"/>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7" name="Freeform: Shape 66">
                <a:extLst>
                  <a:ext uri="{FF2B5EF4-FFF2-40B4-BE49-F238E27FC236}">
                    <a16:creationId xmlns:a16="http://schemas.microsoft.com/office/drawing/2014/main" id="{D5579501-5E52-4D11-A2D3-12B09C2949B0}"/>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8" name="Freeform: Shape 67">
                <a:extLst>
                  <a:ext uri="{FF2B5EF4-FFF2-40B4-BE49-F238E27FC236}">
                    <a16:creationId xmlns:a16="http://schemas.microsoft.com/office/drawing/2014/main" id="{440BB581-3D25-40D7-8360-6ED7A9F2BF2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9" name="Freeform: Shape 68">
                <a:extLst>
                  <a:ext uri="{FF2B5EF4-FFF2-40B4-BE49-F238E27FC236}">
                    <a16:creationId xmlns:a16="http://schemas.microsoft.com/office/drawing/2014/main" id="{6E7E0F58-2811-4E1E-9BA2-99B133063569}"/>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0" name="Freeform: Shape 69">
                <a:extLst>
                  <a:ext uri="{FF2B5EF4-FFF2-40B4-BE49-F238E27FC236}">
                    <a16:creationId xmlns:a16="http://schemas.microsoft.com/office/drawing/2014/main" id="{9F0DB081-26B8-4209-A46A-F8810AAA7834}"/>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1" name="Freeform: Shape 70">
                <a:extLst>
                  <a:ext uri="{FF2B5EF4-FFF2-40B4-BE49-F238E27FC236}">
                    <a16:creationId xmlns:a16="http://schemas.microsoft.com/office/drawing/2014/main" id="{C03EACFA-2B27-4F1E-9DD1-A0BD6FADBD0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2" name="Freeform: Shape 71">
                <a:extLst>
                  <a:ext uri="{FF2B5EF4-FFF2-40B4-BE49-F238E27FC236}">
                    <a16:creationId xmlns:a16="http://schemas.microsoft.com/office/drawing/2014/main" id="{405AA606-61A6-48B5-899C-0B6ABBD96C4B}"/>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3" name="Freeform: Shape 72">
                <a:extLst>
                  <a:ext uri="{FF2B5EF4-FFF2-40B4-BE49-F238E27FC236}">
                    <a16:creationId xmlns:a16="http://schemas.microsoft.com/office/drawing/2014/main" id="{ED78F833-70B1-4B96-A07A-D8701E340F12}"/>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4" name="Freeform: Shape 73">
                <a:extLst>
                  <a:ext uri="{FF2B5EF4-FFF2-40B4-BE49-F238E27FC236}">
                    <a16:creationId xmlns:a16="http://schemas.microsoft.com/office/drawing/2014/main" id="{84F308DD-6BE0-4F14-80E4-F0C9697BD96F}"/>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5" name="Freeform: Shape 74">
                <a:extLst>
                  <a:ext uri="{FF2B5EF4-FFF2-40B4-BE49-F238E27FC236}">
                    <a16:creationId xmlns:a16="http://schemas.microsoft.com/office/drawing/2014/main" id="{B45E6BCE-38E7-4548-9BB7-F4EDA3FE7B51}"/>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6" name="Freeform: Shape 75">
                <a:extLst>
                  <a:ext uri="{FF2B5EF4-FFF2-40B4-BE49-F238E27FC236}">
                    <a16:creationId xmlns:a16="http://schemas.microsoft.com/office/drawing/2014/main" id="{CF979A80-C1A1-4A27-91DF-4FD4C5BB88AE}"/>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7" name="Freeform: Shape 76">
                <a:extLst>
                  <a:ext uri="{FF2B5EF4-FFF2-40B4-BE49-F238E27FC236}">
                    <a16:creationId xmlns:a16="http://schemas.microsoft.com/office/drawing/2014/main" id="{B37E6589-EA54-4209-8C4A-F82EC3F15733}"/>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8" name="Freeform: Shape 77">
                <a:extLst>
                  <a:ext uri="{FF2B5EF4-FFF2-40B4-BE49-F238E27FC236}">
                    <a16:creationId xmlns:a16="http://schemas.microsoft.com/office/drawing/2014/main" id="{7164D8A6-B01E-4C3D-BCFB-72F38638AF47}"/>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9" name="Freeform: Shape 78">
                <a:extLst>
                  <a:ext uri="{FF2B5EF4-FFF2-40B4-BE49-F238E27FC236}">
                    <a16:creationId xmlns:a16="http://schemas.microsoft.com/office/drawing/2014/main" id="{E9965FAC-8158-4729-B6B0-9A06B1A490FE}"/>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0" name="Freeform: Shape 79">
                <a:extLst>
                  <a:ext uri="{FF2B5EF4-FFF2-40B4-BE49-F238E27FC236}">
                    <a16:creationId xmlns:a16="http://schemas.microsoft.com/office/drawing/2014/main" id="{9A513717-B175-4821-AFF8-2B8E1B793E2F}"/>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1" name="Freeform: Shape 80">
                <a:extLst>
                  <a:ext uri="{FF2B5EF4-FFF2-40B4-BE49-F238E27FC236}">
                    <a16:creationId xmlns:a16="http://schemas.microsoft.com/office/drawing/2014/main" id="{C148B944-1414-4863-9FA1-95547CFE6FFD}"/>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2" name="Freeform: Shape 81">
                <a:extLst>
                  <a:ext uri="{FF2B5EF4-FFF2-40B4-BE49-F238E27FC236}">
                    <a16:creationId xmlns:a16="http://schemas.microsoft.com/office/drawing/2014/main" id="{A83AF7CD-A3CE-4FE6-8C3F-8468103C1A5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3" name="Freeform: Shape 82">
                <a:extLst>
                  <a:ext uri="{FF2B5EF4-FFF2-40B4-BE49-F238E27FC236}">
                    <a16:creationId xmlns:a16="http://schemas.microsoft.com/office/drawing/2014/main" id="{BF250EB3-11B0-4200-8FA4-193A1C0AC2D7}"/>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4" name="Freeform: Shape 83">
                <a:extLst>
                  <a:ext uri="{FF2B5EF4-FFF2-40B4-BE49-F238E27FC236}">
                    <a16:creationId xmlns:a16="http://schemas.microsoft.com/office/drawing/2014/main" id="{CBEF3E2C-37DC-40C6-AD5E-47CBCE9E2A3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5" name="Freeform: Shape 84">
                <a:extLst>
                  <a:ext uri="{FF2B5EF4-FFF2-40B4-BE49-F238E27FC236}">
                    <a16:creationId xmlns:a16="http://schemas.microsoft.com/office/drawing/2014/main" id="{063E0395-EE72-47CC-8488-940D040EDC5E}"/>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6" name="Freeform: Shape 85">
                <a:extLst>
                  <a:ext uri="{FF2B5EF4-FFF2-40B4-BE49-F238E27FC236}">
                    <a16:creationId xmlns:a16="http://schemas.microsoft.com/office/drawing/2014/main" id="{DF58809F-011F-4AA7-B502-3D47F13B44D8}"/>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7" name="Freeform: Shape 86">
                <a:extLst>
                  <a:ext uri="{FF2B5EF4-FFF2-40B4-BE49-F238E27FC236}">
                    <a16:creationId xmlns:a16="http://schemas.microsoft.com/office/drawing/2014/main" id="{E8717AF7-779B-4DF3-9CEF-D586EA470431}"/>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8" name="Freeform: Shape 87">
                <a:extLst>
                  <a:ext uri="{FF2B5EF4-FFF2-40B4-BE49-F238E27FC236}">
                    <a16:creationId xmlns:a16="http://schemas.microsoft.com/office/drawing/2014/main" id="{BBCD6C76-6AE2-4763-B46B-4EE431766134}"/>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9" name="Freeform: Shape 88">
                <a:extLst>
                  <a:ext uri="{FF2B5EF4-FFF2-40B4-BE49-F238E27FC236}">
                    <a16:creationId xmlns:a16="http://schemas.microsoft.com/office/drawing/2014/main" id="{6C7FBF5C-A49A-4D31-9A21-76B56C0DF3FA}"/>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0" name="Freeform: Shape 89">
                <a:extLst>
                  <a:ext uri="{FF2B5EF4-FFF2-40B4-BE49-F238E27FC236}">
                    <a16:creationId xmlns:a16="http://schemas.microsoft.com/office/drawing/2014/main" id="{3AF5C66F-C19C-450F-A636-6856995E3F7D}"/>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1" name="Freeform: Shape 90">
                <a:extLst>
                  <a:ext uri="{FF2B5EF4-FFF2-40B4-BE49-F238E27FC236}">
                    <a16:creationId xmlns:a16="http://schemas.microsoft.com/office/drawing/2014/main" id="{384F53D1-48F2-47B4-8E4A-D6F6B605C6C6}"/>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2" name="Freeform: Shape 91">
                <a:extLst>
                  <a:ext uri="{FF2B5EF4-FFF2-40B4-BE49-F238E27FC236}">
                    <a16:creationId xmlns:a16="http://schemas.microsoft.com/office/drawing/2014/main" id="{85CF9297-99C2-4BC0-ABD8-D607405790BE}"/>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3" name="Freeform: Shape 92">
                <a:extLst>
                  <a:ext uri="{FF2B5EF4-FFF2-40B4-BE49-F238E27FC236}">
                    <a16:creationId xmlns:a16="http://schemas.microsoft.com/office/drawing/2014/main" id="{162E1B38-3F97-4CB8-A3A8-A89FA5899E7A}"/>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4" name="Freeform: Shape 93">
                <a:extLst>
                  <a:ext uri="{FF2B5EF4-FFF2-40B4-BE49-F238E27FC236}">
                    <a16:creationId xmlns:a16="http://schemas.microsoft.com/office/drawing/2014/main" id="{31D72538-A8E6-48F9-ABB7-57ACC84A1A7B}"/>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5" name="Freeform: Shape 94">
                <a:extLst>
                  <a:ext uri="{FF2B5EF4-FFF2-40B4-BE49-F238E27FC236}">
                    <a16:creationId xmlns:a16="http://schemas.microsoft.com/office/drawing/2014/main" id="{3F0E606A-1CD1-4D71-A8A7-77C422D8DAC1}"/>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6" name="Freeform: Shape 95">
                <a:extLst>
                  <a:ext uri="{FF2B5EF4-FFF2-40B4-BE49-F238E27FC236}">
                    <a16:creationId xmlns:a16="http://schemas.microsoft.com/office/drawing/2014/main" id="{F3CE38DB-DA89-4531-8B4A-699958CF1E2B}"/>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7" name="Freeform: Shape 96">
                <a:extLst>
                  <a:ext uri="{FF2B5EF4-FFF2-40B4-BE49-F238E27FC236}">
                    <a16:creationId xmlns:a16="http://schemas.microsoft.com/office/drawing/2014/main" id="{F056790B-1E88-4771-825C-AFB0FF4579B1}"/>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8" name="Freeform: Shape 97">
                <a:extLst>
                  <a:ext uri="{FF2B5EF4-FFF2-40B4-BE49-F238E27FC236}">
                    <a16:creationId xmlns:a16="http://schemas.microsoft.com/office/drawing/2014/main" id="{7DCA4795-58C0-473D-B81C-0E6C59291180}"/>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9" name="Freeform: Shape 98">
                <a:extLst>
                  <a:ext uri="{FF2B5EF4-FFF2-40B4-BE49-F238E27FC236}">
                    <a16:creationId xmlns:a16="http://schemas.microsoft.com/office/drawing/2014/main" id="{40B40C1B-35AA-4555-A89F-3305352E9EA3}"/>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0" name="Freeform: Shape 99">
                <a:extLst>
                  <a:ext uri="{FF2B5EF4-FFF2-40B4-BE49-F238E27FC236}">
                    <a16:creationId xmlns:a16="http://schemas.microsoft.com/office/drawing/2014/main" id="{70363258-5BBC-4FE2-B802-9B019DB20F56}"/>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1" name="Freeform: Shape 100">
                <a:extLst>
                  <a:ext uri="{FF2B5EF4-FFF2-40B4-BE49-F238E27FC236}">
                    <a16:creationId xmlns:a16="http://schemas.microsoft.com/office/drawing/2014/main" id="{7B7557A3-3661-4E9C-B39D-B03D062E8A8B}"/>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2" name="Freeform: Shape 101">
                <a:extLst>
                  <a:ext uri="{FF2B5EF4-FFF2-40B4-BE49-F238E27FC236}">
                    <a16:creationId xmlns:a16="http://schemas.microsoft.com/office/drawing/2014/main" id="{1EF6EE7F-D70D-4736-BFA3-199FCDE19DDA}"/>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3" name="Freeform: Shape 102">
                <a:extLst>
                  <a:ext uri="{FF2B5EF4-FFF2-40B4-BE49-F238E27FC236}">
                    <a16:creationId xmlns:a16="http://schemas.microsoft.com/office/drawing/2014/main" id="{E6B602B8-A178-473D-9F5A-9BB397626ED8}"/>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4" name="Freeform: Shape 103">
                <a:extLst>
                  <a:ext uri="{FF2B5EF4-FFF2-40B4-BE49-F238E27FC236}">
                    <a16:creationId xmlns:a16="http://schemas.microsoft.com/office/drawing/2014/main" id="{6AA2A7CD-5FB1-4292-9095-694F1352559F}"/>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5" name="Freeform: Shape 104">
                <a:extLst>
                  <a:ext uri="{FF2B5EF4-FFF2-40B4-BE49-F238E27FC236}">
                    <a16:creationId xmlns:a16="http://schemas.microsoft.com/office/drawing/2014/main" id="{B331F04C-AABC-46B3-9D30-EDF68C64F8C0}"/>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6" name="Freeform: Shape 105">
                <a:extLst>
                  <a:ext uri="{FF2B5EF4-FFF2-40B4-BE49-F238E27FC236}">
                    <a16:creationId xmlns:a16="http://schemas.microsoft.com/office/drawing/2014/main" id="{57235F60-C42B-4C0A-9707-6FAF81FCFFCC}"/>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7" name="Freeform: Shape 106">
                <a:extLst>
                  <a:ext uri="{FF2B5EF4-FFF2-40B4-BE49-F238E27FC236}">
                    <a16:creationId xmlns:a16="http://schemas.microsoft.com/office/drawing/2014/main" id="{131FE774-C36F-42A3-9EBC-D78F2B8E66E9}"/>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8" name="Freeform: Shape 107">
                <a:extLst>
                  <a:ext uri="{FF2B5EF4-FFF2-40B4-BE49-F238E27FC236}">
                    <a16:creationId xmlns:a16="http://schemas.microsoft.com/office/drawing/2014/main" id="{76E5FE6F-1815-42A7-92B3-2214557950EF}"/>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9" name="Freeform: Shape 108">
                <a:extLst>
                  <a:ext uri="{FF2B5EF4-FFF2-40B4-BE49-F238E27FC236}">
                    <a16:creationId xmlns:a16="http://schemas.microsoft.com/office/drawing/2014/main" id="{063DB948-4DDD-40EA-9BEC-159B7B2B96F2}"/>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0" name="Freeform: Shape 109">
                <a:extLst>
                  <a:ext uri="{FF2B5EF4-FFF2-40B4-BE49-F238E27FC236}">
                    <a16:creationId xmlns:a16="http://schemas.microsoft.com/office/drawing/2014/main" id="{9D889E67-9BDF-4941-9166-1DEB1341ADB3}"/>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1" name="Freeform: Shape 110">
                <a:extLst>
                  <a:ext uri="{FF2B5EF4-FFF2-40B4-BE49-F238E27FC236}">
                    <a16:creationId xmlns:a16="http://schemas.microsoft.com/office/drawing/2014/main" id="{F83D47A6-5339-44D9-85F0-E489305859C1}"/>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2" name="Freeform: Shape 111">
                <a:extLst>
                  <a:ext uri="{FF2B5EF4-FFF2-40B4-BE49-F238E27FC236}">
                    <a16:creationId xmlns:a16="http://schemas.microsoft.com/office/drawing/2014/main" id="{94D5390E-FE16-41A4-AE2A-BDC6F254E607}"/>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3" name="Freeform: Shape 112">
                <a:extLst>
                  <a:ext uri="{FF2B5EF4-FFF2-40B4-BE49-F238E27FC236}">
                    <a16:creationId xmlns:a16="http://schemas.microsoft.com/office/drawing/2014/main" id="{81772A60-B0C3-4E82-89A7-7096F64D356B}"/>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4" name="Freeform: Shape 113">
                <a:extLst>
                  <a:ext uri="{FF2B5EF4-FFF2-40B4-BE49-F238E27FC236}">
                    <a16:creationId xmlns:a16="http://schemas.microsoft.com/office/drawing/2014/main" id="{F2FA24F3-62B4-45E3-9852-D08BB6C61255}"/>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5" name="Freeform: Shape 114">
                <a:extLst>
                  <a:ext uri="{FF2B5EF4-FFF2-40B4-BE49-F238E27FC236}">
                    <a16:creationId xmlns:a16="http://schemas.microsoft.com/office/drawing/2014/main" id="{825EB378-46F3-4C03-9FFB-70A6592F630D}"/>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6" name="Freeform: Shape 115">
                <a:extLst>
                  <a:ext uri="{FF2B5EF4-FFF2-40B4-BE49-F238E27FC236}">
                    <a16:creationId xmlns:a16="http://schemas.microsoft.com/office/drawing/2014/main" id="{C5C21F35-CEFA-4E95-8703-7E445539EF1A}"/>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7" name="Freeform: Shape 116">
                <a:extLst>
                  <a:ext uri="{FF2B5EF4-FFF2-40B4-BE49-F238E27FC236}">
                    <a16:creationId xmlns:a16="http://schemas.microsoft.com/office/drawing/2014/main" id="{A6123DE7-894E-44BC-A019-4A0E48BA1A98}"/>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8" name="Freeform: Shape 117">
                <a:extLst>
                  <a:ext uri="{FF2B5EF4-FFF2-40B4-BE49-F238E27FC236}">
                    <a16:creationId xmlns:a16="http://schemas.microsoft.com/office/drawing/2014/main" id="{AAC02D98-A389-41B3-94A9-9A1EA77A1A00}"/>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9" name="Freeform: Shape 118">
                <a:extLst>
                  <a:ext uri="{FF2B5EF4-FFF2-40B4-BE49-F238E27FC236}">
                    <a16:creationId xmlns:a16="http://schemas.microsoft.com/office/drawing/2014/main" id="{727CDA0F-709A-492B-BBCB-FBFACCF3F549}"/>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0" name="Freeform: Shape 119">
                <a:extLst>
                  <a:ext uri="{FF2B5EF4-FFF2-40B4-BE49-F238E27FC236}">
                    <a16:creationId xmlns:a16="http://schemas.microsoft.com/office/drawing/2014/main" id="{F3627F75-98E4-465F-A96E-B2FB320B52A8}"/>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1" name="Freeform: Shape 120">
                <a:extLst>
                  <a:ext uri="{FF2B5EF4-FFF2-40B4-BE49-F238E27FC236}">
                    <a16:creationId xmlns:a16="http://schemas.microsoft.com/office/drawing/2014/main" id="{8C005081-D1EC-4280-AFE2-3B673E4245B1}"/>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2" name="Freeform: Shape 121">
                <a:extLst>
                  <a:ext uri="{FF2B5EF4-FFF2-40B4-BE49-F238E27FC236}">
                    <a16:creationId xmlns:a16="http://schemas.microsoft.com/office/drawing/2014/main" id="{36804D91-5A0B-4CB7-9792-1B892F9B65E6}"/>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3" name="Freeform: Shape 122">
                <a:extLst>
                  <a:ext uri="{FF2B5EF4-FFF2-40B4-BE49-F238E27FC236}">
                    <a16:creationId xmlns:a16="http://schemas.microsoft.com/office/drawing/2014/main" id="{4D873E1D-C603-4CC0-A1C2-243299E92E7A}"/>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4" name="Freeform: Shape 123">
                <a:extLst>
                  <a:ext uri="{FF2B5EF4-FFF2-40B4-BE49-F238E27FC236}">
                    <a16:creationId xmlns:a16="http://schemas.microsoft.com/office/drawing/2014/main" id="{F6447D3D-5002-461D-8A84-96A8899CCDE8}"/>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5" name="Freeform: Shape 124">
                <a:extLst>
                  <a:ext uri="{FF2B5EF4-FFF2-40B4-BE49-F238E27FC236}">
                    <a16:creationId xmlns:a16="http://schemas.microsoft.com/office/drawing/2014/main" id="{602EC40E-F8ED-4C3C-9234-BA5A2989617A}"/>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6" name="Freeform: Shape 125">
                <a:extLst>
                  <a:ext uri="{FF2B5EF4-FFF2-40B4-BE49-F238E27FC236}">
                    <a16:creationId xmlns:a16="http://schemas.microsoft.com/office/drawing/2014/main" id="{D07DCA0C-E754-4444-9CC7-952E80F01784}"/>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7" name="Freeform: Shape 126">
                <a:extLst>
                  <a:ext uri="{FF2B5EF4-FFF2-40B4-BE49-F238E27FC236}">
                    <a16:creationId xmlns:a16="http://schemas.microsoft.com/office/drawing/2014/main" id="{CFDFB5BA-246B-4861-8FD6-F790247D9CB5}"/>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8" name="Freeform: Shape 127">
                <a:extLst>
                  <a:ext uri="{FF2B5EF4-FFF2-40B4-BE49-F238E27FC236}">
                    <a16:creationId xmlns:a16="http://schemas.microsoft.com/office/drawing/2014/main" id="{D567EAA1-16A6-446E-9EF3-E1270C2E53D7}"/>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9" name="Freeform: Shape 128">
                <a:extLst>
                  <a:ext uri="{FF2B5EF4-FFF2-40B4-BE49-F238E27FC236}">
                    <a16:creationId xmlns:a16="http://schemas.microsoft.com/office/drawing/2014/main" id="{0B2374CA-A86D-4043-9B23-8455AF8FD116}"/>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0" name="Freeform: Shape 129">
                <a:extLst>
                  <a:ext uri="{FF2B5EF4-FFF2-40B4-BE49-F238E27FC236}">
                    <a16:creationId xmlns:a16="http://schemas.microsoft.com/office/drawing/2014/main" id="{BBF6987C-EFB0-4EEF-BF5C-0B1A2F4A8FD3}"/>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1" name="Freeform: Shape 130">
                <a:extLst>
                  <a:ext uri="{FF2B5EF4-FFF2-40B4-BE49-F238E27FC236}">
                    <a16:creationId xmlns:a16="http://schemas.microsoft.com/office/drawing/2014/main" id="{A76F792A-A0BC-4D31-8420-C7F90375C47E}"/>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2" name="Freeform: Shape 131">
                <a:extLst>
                  <a:ext uri="{FF2B5EF4-FFF2-40B4-BE49-F238E27FC236}">
                    <a16:creationId xmlns:a16="http://schemas.microsoft.com/office/drawing/2014/main" id="{45C72C2F-982B-4F14-88AB-4DEE7B514624}"/>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3" name="Freeform: Shape 132">
                <a:extLst>
                  <a:ext uri="{FF2B5EF4-FFF2-40B4-BE49-F238E27FC236}">
                    <a16:creationId xmlns:a16="http://schemas.microsoft.com/office/drawing/2014/main" id="{23AB0B20-B639-45F2-AD68-B4462E2825C0}"/>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4" name="Freeform: Shape 133">
                <a:extLst>
                  <a:ext uri="{FF2B5EF4-FFF2-40B4-BE49-F238E27FC236}">
                    <a16:creationId xmlns:a16="http://schemas.microsoft.com/office/drawing/2014/main" id="{77A11A1E-8668-4F38-B7F3-1D2A7EB22124}"/>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5" name="Freeform: Shape 134">
                <a:extLst>
                  <a:ext uri="{FF2B5EF4-FFF2-40B4-BE49-F238E27FC236}">
                    <a16:creationId xmlns:a16="http://schemas.microsoft.com/office/drawing/2014/main" id="{5EFE919F-ECB2-4DF2-B268-42A81035A446}"/>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6" name="Freeform: Shape 135">
                <a:extLst>
                  <a:ext uri="{FF2B5EF4-FFF2-40B4-BE49-F238E27FC236}">
                    <a16:creationId xmlns:a16="http://schemas.microsoft.com/office/drawing/2014/main" id="{61C552B6-20FB-4164-B02F-9F7296634698}"/>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7" name="Freeform: Shape 136">
                <a:extLst>
                  <a:ext uri="{FF2B5EF4-FFF2-40B4-BE49-F238E27FC236}">
                    <a16:creationId xmlns:a16="http://schemas.microsoft.com/office/drawing/2014/main" id="{BFDFA48E-28A3-47EE-88D3-A1B3A0350F9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8" name="Freeform: Shape 137">
                <a:extLst>
                  <a:ext uri="{FF2B5EF4-FFF2-40B4-BE49-F238E27FC236}">
                    <a16:creationId xmlns:a16="http://schemas.microsoft.com/office/drawing/2014/main" id="{05C80387-3C62-4353-922D-D20F3B695D51}"/>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9" name="Freeform: Shape 138">
                <a:extLst>
                  <a:ext uri="{FF2B5EF4-FFF2-40B4-BE49-F238E27FC236}">
                    <a16:creationId xmlns:a16="http://schemas.microsoft.com/office/drawing/2014/main" id="{E312E3F1-EB06-4A69-82B4-4FF9E3EECBD4}"/>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0" name="Freeform: Shape 139">
                <a:extLst>
                  <a:ext uri="{FF2B5EF4-FFF2-40B4-BE49-F238E27FC236}">
                    <a16:creationId xmlns:a16="http://schemas.microsoft.com/office/drawing/2014/main" id="{E84F926E-1985-4734-88C3-3B51A1D2977B}"/>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1" name="Freeform: Shape 140">
                <a:extLst>
                  <a:ext uri="{FF2B5EF4-FFF2-40B4-BE49-F238E27FC236}">
                    <a16:creationId xmlns:a16="http://schemas.microsoft.com/office/drawing/2014/main" id="{7074AE5E-2655-4AD5-B49B-3CBF0460C7AD}"/>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2" name="Freeform: Shape 141">
                <a:extLst>
                  <a:ext uri="{FF2B5EF4-FFF2-40B4-BE49-F238E27FC236}">
                    <a16:creationId xmlns:a16="http://schemas.microsoft.com/office/drawing/2014/main" id="{C42794B9-B7BF-4A9C-A4EF-876E14808839}"/>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3" name="Freeform: Shape 142">
                <a:extLst>
                  <a:ext uri="{FF2B5EF4-FFF2-40B4-BE49-F238E27FC236}">
                    <a16:creationId xmlns:a16="http://schemas.microsoft.com/office/drawing/2014/main" id="{ECA5C001-B79E-4A68-B6F4-91C0CD156BF0}"/>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4" name="Freeform: Shape 143">
                <a:extLst>
                  <a:ext uri="{FF2B5EF4-FFF2-40B4-BE49-F238E27FC236}">
                    <a16:creationId xmlns:a16="http://schemas.microsoft.com/office/drawing/2014/main" id="{617F78D5-68DE-4EF3-9B18-BF7FC6130097}"/>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5" name="Freeform: Shape 144">
                <a:extLst>
                  <a:ext uri="{FF2B5EF4-FFF2-40B4-BE49-F238E27FC236}">
                    <a16:creationId xmlns:a16="http://schemas.microsoft.com/office/drawing/2014/main" id="{A163E4C1-E447-4A7D-A6E3-7B369DE270B7}"/>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6" name="Freeform: Shape 145">
                <a:extLst>
                  <a:ext uri="{FF2B5EF4-FFF2-40B4-BE49-F238E27FC236}">
                    <a16:creationId xmlns:a16="http://schemas.microsoft.com/office/drawing/2014/main" id="{F344D6E2-1683-4BCB-AFB5-02420C030787}"/>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7" name="Freeform: Shape 146">
                <a:extLst>
                  <a:ext uri="{FF2B5EF4-FFF2-40B4-BE49-F238E27FC236}">
                    <a16:creationId xmlns:a16="http://schemas.microsoft.com/office/drawing/2014/main" id="{700609A4-DCEF-48E7-88F0-DC5E92F8471B}"/>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8" name="Freeform: Shape 147">
                <a:extLst>
                  <a:ext uri="{FF2B5EF4-FFF2-40B4-BE49-F238E27FC236}">
                    <a16:creationId xmlns:a16="http://schemas.microsoft.com/office/drawing/2014/main" id="{A842D0B0-40C1-4CD2-BDF8-00EF192D3251}"/>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9" name="Freeform: Shape 148">
                <a:extLst>
                  <a:ext uri="{FF2B5EF4-FFF2-40B4-BE49-F238E27FC236}">
                    <a16:creationId xmlns:a16="http://schemas.microsoft.com/office/drawing/2014/main" id="{A4E4E510-8FCC-4B94-B207-6D3192A74736}"/>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0" name="Freeform: Shape 149">
                <a:extLst>
                  <a:ext uri="{FF2B5EF4-FFF2-40B4-BE49-F238E27FC236}">
                    <a16:creationId xmlns:a16="http://schemas.microsoft.com/office/drawing/2014/main" id="{7F2F02FC-DB61-49B5-BA26-4ECA647BA5A6}"/>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1" name="Freeform: Shape 150">
                <a:extLst>
                  <a:ext uri="{FF2B5EF4-FFF2-40B4-BE49-F238E27FC236}">
                    <a16:creationId xmlns:a16="http://schemas.microsoft.com/office/drawing/2014/main" id="{58CA6A97-8110-46C6-9413-6571D0C83ABB}"/>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sp>
        <p:nvSpPr>
          <p:cNvPr id="2" name="Rectangle 1"/>
          <p:cNvSpPr/>
          <p:nvPr/>
        </p:nvSpPr>
        <p:spPr>
          <a:xfrm>
            <a:off x="5520123" y="1185680"/>
            <a:ext cx="127785" cy="369125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31717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2359F5-C9A9-4FCD-A6A2-CBDE4BA29770}"/>
              </a:ext>
            </a:extLst>
          </p:cNvPr>
          <p:cNvSpPr>
            <a:spLocks noGrp="1"/>
          </p:cNvSpPr>
          <p:nvPr>
            <p:ph type="title"/>
          </p:nvPr>
        </p:nvSpPr>
        <p:spPr>
          <a:xfrm>
            <a:off x="554602" y="408681"/>
            <a:ext cx="10972800" cy="838899"/>
          </a:xfrm>
        </p:spPr>
        <p:txBody>
          <a:bodyPr>
            <a:normAutofit/>
          </a:bodyPr>
          <a:lstStyle/>
          <a:p>
            <a:r>
              <a:rPr lang="en-AU" dirty="0">
                <a:ln w="0"/>
                <a:solidFill>
                  <a:schemeClr val="accent1"/>
                </a:solidFill>
                <a:effectLst>
                  <a:outerShdw blurRad="38100" dist="25400" dir="5400000" algn="ctr" rotWithShape="0">
                    <a:srgbClr val="6E747A">
                      <a:alpha val="43000"/>
                    </a:srgbClr>
                  </a:outerShdw>
                </a:effectLst>
                <a:latin typeface="Roboto Light" panose="02000000000000000000" pitchFamily="2" charset="0"/>
                <a:ea typeface="Roboto Light" panose="02000000000000000000" pitchFamily="2" charset="0"/>
                <a:cs typeface="Roboto Light" panose="02000000000000000000" pitchFamily="2" charset="0"/>
              </a:rPr>
              <a:t>All about Reinforcement learning </a:t>
            </a:r>
            <a:endParaRPr lang="en-AU" dirty="0">
              <a:ln w="0"/>
              <a:solidFill>
                <a:schemeClr val="accent1"/>
              </a:solidFill>
              <a:effectLst>
                <a:outerShdw blurRad="38100" dist="25400" dir="5400000" algn="ctr" rotWithShape="0">
                  <a:srgbClr val="6E747A">
                    <a:alpha val="43000"/>
                  </a:srgbClr>
                </a:outerShdw>
              </a:effectLst>
            </a:endParaRPr>
          </a:p>
        </p:txBody>
      </p:sp>
      <p:sp>
        <p:nvSpPr>
          <p:cNvPr id="4" name="Rectangle: Rounded Corners 3">
            <a:extLst>
              <a:ext uri="{FF2B5EF4-FFF2-40B4-BE49-F238E27FC236}">
                <a16:creationId xmlns:a16="http://schemas.microsoft.com/office/drawing/2014/main" id="{0EB120BC-B467-466D-AC40-BBF0A8E18455}"/>
              </a:ext>
            </a:extLst>
          </p:cNvPr>
          <p:cNvSpPr/>
          <p:nvPr/>
        </p:nvSpPr>
        <p:spPr>
          <a:xfrm>
            <a:off x="664598" y="1110476"/>
            <a:ext cx="3154261" cy="8388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n-AU" sz="1400" b="1" dirty="0"/>
              <a:t>What is Reinforcement Learning?</a:t>
            </a:r>
          </a:p>
        </p:txBody>
      </p:sp>
      <p:sp>
        <p:nvSpPr>
          <p:cNvPr id="5" name="Rectangle: Rounded Corners 4">
            <a:extLst>
              <a:ext uri="{FF2B5EF4-FFF2-40B4-BE49-F238E27FC236}">
                <a16:creationId xmlns:a16="http://schemas.microsoft.com/office/drawing/2014/main" id="{A5D412FC-15B3-4B6D-8850-38A4691F54FE}"/>
              </a:ext>
            </a:extLst>
          </p:cNvPr>
          <p:cNvSpPr/>
          <p:nvPr/>
        </p:nvSpPr>
        <p:spPr>
          <a:xfrm>
            <a:off x="8179728" y="1110476"/>
            <a:ext cx="3154261" cy="8388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n-AU" sz="1400" b="1" dirty="0"/>
              <a:t>How RL works?</a:t>
            </a:r>
          </a:p>
        </p:txBody>
      </p:sp>
      <p:sp>
        <p:nvSpPr>
          <p:cNvPr id="6" name="Rectangle: Rounded Corners 5">
            <a:extLst>
              <a:ext uri="{FF2B5EF4-FFF2-40B4-BE49-F238E27FC236}">
                <a16:creationId xmlns:a16="http://schemas.microsoft.com/office/drawing/2014/main" id="{7FCC3284-02B6-48E4-A354-BC0DC0AD0B9E}"/>
              </a:ext>
            </a:extLst>
          </p:cNvPr>
          <p:cNvSpPr/>
          <p:nvPr/>
        </p:nvSpPr>
        <p:spPr>
          <a:xfrm>
            <a:off x="4422163" y="1110476"/>
            <a:ext cx="3154261" cy="8388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n-AU" sz="1400" b="1" dirty="0"/>
              <a:t>BASIC COMPONENTS OF RL</a:t>
            </a:r>
          </a:p>
        </p:txBody>
      </p:sp>
      <p:sp>
        <p:nvSpPr>
          <p:cNvPr id="7" name="Rectangle: Rounded Corners 6">
            <a:extLst>
              <a:ext uri="{FF2B5EF4-FFF2-40B4-BE49-F238E27FC236}">
                <a16:creationId xmlns:a16="http://schemas.microsoft.com/office/drawing/2014/main" id="{364A925A-4144-44D1-B108-F66A273839B0}"/>
              </a:ext>
            </a:extLst>
          </p:cNvPr>
          <p:cNvSpPr/>
          <p:nvPr/>
        </p:nvSpPr>
        <p:spPr>
          <a:xfrm>
            <a:off x="891698" y="1784474"/>
            <a:ext cx="3303211" cy="401569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8" name="Rectangle 7">
            <a:extLst>
              <a:ext uri="{FF2B5EF4-FFF2-40B4-BE49-F238E27FC236}">
                <a16:creationId xmlns:a16="http://schemas.microsoft.com/office/drawing/2014/main" id="{95B4EA35-BB02-48CC-9901-DFD717785778}"/>
              </a:ext>
            </a:extLst>
          </p:cNvPr>
          <p:cNvSpPr/>
          <p:nvPr/>
        </p:nvSpPr>
        <p:spPr>
          <a:xfrm>
            <a:off x="931176" y="1984438"/>
            <a:ext cx="3303211" cy="3323987"/>
          </a:xfrm>
          <a:prstGeom prst="rect">
            <a:avLst/>
          </a:prstGeom>
        </p:spPr>
        <p:txBody>
          <a:bodyPr wrap="square">
            <a:spAutoFit/>
          </a:bodyPr>
          <a:lstStyle/>
          <a:p>
            <a:pPr marL="285750" lvl="0" indent="-285750">
              <a:buFont typeface="Wingdings" panose="05000000000000000000" pitchFamily="2" charset="2"/>
              <a:buChar char="§"/>
            </a:pPr>
            <a:r>
              <a:rPr lang="en-US" altLang="ko-KR" sz="1400" dirty="0">
                <a:solidFill>
                  <a:schemeClr val="accent1">
                    <a:lumMod val="75000"/>
                  </a:schemeClr>
                </a:solidFill>
                <a:latin typeface="Calibri" panose="020F0502020204030204" pitchFamily="34" charset="0"/>
                <a:cs typeface="Calibri" panose="020F0502020204030204" pitchFamily="34" charset="0"/>
              </a:rPr>
              <a:t>RL is a part of ML where an agent learns to behave in an environment by performing actions and seeing the results.</a:t>
            </a:r>
            <a:endParaRPr lang="en-US" altLang="ko-KR" sz="1400" dirty="0">
              <a:solidFill>
                <a:schemeClr val="accent1">
                  <a:lumMod val="75000"/>
                </a:schemeClr>
              </a:solidFill>
            </a:endParaRPr>
          </a:p>
          <a:p>
            <a:pPr marL="285750" lvl="0" indent="-285750">
              <a:buFont typeface="Wingdings" panose="05000000000000000000" pitchFamily="2" charset="2"/>
              <a:buChar char="§"/>
            </a:pPr>
            <a:r>
              <a:rPr lang="en-US" altLang="ko-KR" sz="1400" dirty="0">
                <a:solidFill>
                  <a:schemeClr val="accent1">
                    <a:lumMod val="75000"/>
                  </a:schemeClr>
                </a:solidFill>
                <a:latin typeface="Calibri" panose="020F0502020204030204" pitchFamily="34" charset="0"/>
                <a:cs typeface="Calibri" panose="020F0502020204030204" pitchFamily="34" charset="0"/>
              </a:rPr>
              <a:t>RL is all about taking an appropriate action to maximize the reward in a particular situation</a:t>
            </a:r>
            <a:endParaRPr lang="en-AU" altLang="ko-KR" sz="1400" dirty="0">
              <a:solidFill>
                <a:schemeClr val="accent1">
                  <a:lumMod val="75000"/>
                </a:schemeClr>
              </a:solidFill>
              <a:latin typeface="Calibri" panose="020F0502020204030204" pitchFamily="34" charset="0"/>
              <a:cs typeface="Calibri" panose="020F0502020204030204" pitchFamily="34" charset="0"/>
            </a:endParaRPr>
          </a:p>
          <a:p>
            <a:pPr marL="285750" lvl="0" indent="-285750">
              <a:buFont typeface="Wingdings" panose="05000000000000000000" pitchFamily="2" charset="2"/>
              <a:buChar char="§"/>
            </a:pPr>
            <a:r>
              <a:rPr lang="en-US" altLang="ko-KR" sz="1400" dirty="0">
                <a:solidFill>
                  <a:schemeClr val="accent1">
                    <a:lumMod val="75000"/>
                  </a:schemeClr>
                </a:solidFill>
                <a:latin typeface="Calibri" panose="020F0502020204030204" pitchFamily="34" charset="0"/>
                <a:cs typeface="Calibri" panose="020F0502020204030204" pitchFamily="34" charset="0"/>
              </a:rPr>
              <a:t>There is no expected output in RL. Agent decides what action to take in order to maximize the reward</a:t>
            </a:r>
            <a:endParaRPr lang="en-AU" altLang="ko-KR" sz="1400" dirty="0">
              <a:solidFill>
                <a:schemeClr val="accent1">
                  <a:lumMod val="75000"/>
                </a:schemeClr>
              </a:solidFill>
              <a:latin typeface="Calibri" panose="020F0502020204030204" pitchFamily="34" charset="0"/>
              <a:cs typeface="Calibri" panose="020F0502020204030204" pitchFamily="34" charset="0"/>
            </a:endParaRPr>
          </a:p>
          <a:p>
            <a:pPr marL="285750" lvl="0" indent="-285750">
              <a:buFont typeface="Wingdings" panose="05000000000000000000" pitchFamily="2" charset="2"/>
              <a:buChar char="§"/>
            </a:pPr>
            <a:r>
              <a:rPr lang="en-US" altLang="ko-KR" sz="1400" dirty="0">
                <a:solidFill>
                  <a:schemeClr val="accent1">
                    <a:lumMod val="75000"/>
                  </a:schemeClr>
                </a:solidFill>
                <a:latin typeface="Calibri" panose="020F0502020204030204" pitchFamily="34" charset="0"/>
                <a:cs typeface="Calibri" panose="020F0502020204030204" pitchFamily="34" charset="0"/>
              </a:rPr>
              <a:t>Finds the best possible behavior or path by learning from experimentation while interacting with an external environment</a:t>
            </a:r>
            <a:endParaRPr lang="en-AU" altLang="ko-KR" sz="1400" dirty="0">
              <a:solidFill>
                <a:schemeClr val="accent1">
                  <a:lumMod val="75000"/>
                </a:schemeClr>
              </a:solidFill>
              <a:latin typeface="Calibri" panose="020F0502020204030204" pitchFamily="34" charset="0"/>
              <a:cs typeface="Calibri" panose="020F0502020204030204" pitchFamily="34" charset="0"/>
            </a:endParaRPr>
          </a:p>
          <a:p>
            <a:pPr marL="285750" lvl="0" indent="-285750">
              <a:buFont typeface="Wingdings" panose="05000000000000000000" pitchFamily="2" charset="2"/>
              <a:buChar char="§"/>
            </a:pPr>
            <a:r>
              <a:rPr lang="en-AU" altLang="ko-KR" sz="1400" dirty="0">
                <a:solidFill>
                  <a:schemeClr val="accent1">
                    <a:lumMod val="75000"/>
                  </a:schemeClr>
                </a:solidFill>
                <a:latin typeface="Calibri" panose="020F0502020204030204" pitchFamily="34" charset="0"/>
                <a:cs typeface="Calibri" panose="020F0502020204030204" pitchFamily="34" charset="0"/>
              </a:rPr>
              <a:t>Exploitation and exploration</a:t>
            </a:r>
          </a:p>
        </p:txBody>
      </p:sp>
      <p:grpSp>
        <p:nvGrpSpPr>
          <p:cNvPr id="10" name="Group 9">
            <a:extLst>
              <a:ext uri="{FF2B5EF4-FFF2-40B4-BE49-F238E27FC236}">
                <a16:creationId xmlns:a16="http://schemas.microsoft.com/office/drawing/2014/main" id="{C1C39D96-89EA-4AB1-A7B6-2C247B026C00}"/>
              </a:ext>
            </a:extLst>
          </p:cNvPr>
          <p:cNvGrpSpPr/>
          <p:nvPr/>
        </p:nvGrpSpPr>
        <p:grpSpPr>
          <a:xfrm>
            <a:off x="4680728" y="1784474"/>
            <a:ext cx="3248488" cy="4221884"/>
            <a:chOff x="4464941" y="398608"/>
            <a:chExt cx="2539969" cy="3926805"/>
          </a:xfrm>
        </p:grpSpPr>
        <p:sp>
          <p:nvSpPr>
            <p:cNvPr id="11" name="Rectangle: Rounded Corners 10">
              <a:extLst>
                <a:ext uri="{FF2B5EF4-FFF2-40B4-BE49-F238E27FC236}">
                  <a16:creationId xmlns:a16="http://schemas.microsoft.com/office/drawing/2014/main" id="{8DA46BED-2A1E-4C02-B4C9-262E98454433}"/>
                </a:ext>
              </a:extLst>
            </p:cNvPr>
            <p:cNvSpPr/>
            <p:nvPr/>
          </p:nvSpPr>
          <p:spPr>
            <a:xfrm>
              <a:off x="4464941" y="398608"/>
              <a:ext cx="2515488" cy="392680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2" name="Rectangle: Rounded Corners 4">
              <a:extLst>
                <a:ext uri="{FF2B5EF4-FFF2-40B4-BE49-F238E27FC236}">
                  <a16:creationId xmlns:a16="http://schemas.microsoft.com/office/drawing/2014/main" id="{DECD87D4-6782-4633-9247-B4D7B1FCB6B3}"/>
                </a:ext>
              </a:extLst>
            </p:cNvPr>
            <p:cNvSpPr txBox="1"/>
            <p:nvPr/>
          </p:nvSpPr>
          <p:spPr>
            <a:xfrm>
              <a:off x="4538616" y="472284"/>
              <a:ext cx="2466294" cy="377945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9568" tIns="99568" rIns="99568" bIns="99568" numCol="1" spcCol="1270" anchor="t" anchorCtr="0">
              <a:noAutofit/>
            </a:bodyPr>
            <a:lstStyle/>
            <a:p>
              <a:pPr marL="285750" indent="-285750">
                <a:lnSpc>
                  <a:spcPct val="90000"/>
                </a:lnSpc>
                <a:spcBef>
                  <a:spcPct val="0"/>
                </a:spcBef>
                <a:spcAft>
                  <a:spcPct val="15000"/>
                </a:spcAft>
                <a:buFont typeface="Wingdings" panose="05000000000000000000" pitchFamily="2" charset="2"/>
                <a:buChar char="§"/>
              </a:pPr>
              <a:r>
                <a:rPr lang="en-US" sz="1400" b="1" dirty="0">
                  <a:solidFill>
                    <a:schemeClr val="accent1">
                      <a:lumMod val="75000"/>
                    </a:schemeClr>
                  </a:solidFill>
                  <a:latin typeface="Calibri" panose="020F0502020204030204" pitchFamily="34" charset="0"/>
                  <a:cs typeface="Calibri" panose="020F0502020204030204" pitchFamily="34" charset="0"/>
                </a:rPr>
                <a:t>Agent:</a:t>
              </a:r>
              <a:r>
                <a:rPr lang="en-US" sz="1400" dirty="0">
                  <a:solidFill>
                    <a:schemeClr val="accent1">
                      <a:lumMod val="75000"/>
                    </a:schemeClr>
                  </a:solidFill>
                  <a:latin typeface="Calibri" panose="020F0502020204030204" pitchFamily="34" charset="0"/>
                  <a:cs typeface="Calibri" panose="020F0502020204030204" pitchFamily="34" charset="0"/>
                </a:rPr>
                <a:t> The RL algorithm that learns from trial and error.</a:t>
              </a:r>
            </a:p>
            <a:p>
              <a:pPr marL="285750" indent="-285750">
                <a:lnSpc>
                  <a:spcPct val="90000"/>
                </a:lnSpc>
                <a:spcBef>
                  <a:spcPct val="0"/>
                </a:spcBef>
                <a:spcAft>
                  <a:spcPct val="15000"/>
                </a:spcAft>
                <a:buFont typeface="Wingdings" panose="05000000000000000000" pitchFamily="2" charset="2"/>
                <a:buChar char="§"/>
              </a:pPr>
              <a:r>
                <a:rPr lang="en-US" sz="1400" b="1" dirty="0">
                  <a:solidFill>
                    <a:schemeClr val="accent1">
                      <a:lumMod val="75000"/>
                    </a:schemeClr>
                  </a:solidFill>
                  <a:latin typeface="Calibri" panose="020F0502020204030204" pitchFamily="34" charset="0"/>
                  <a:cs typeface="Calibri" panose="020F0502020204030204" pitchFamily="34" charset="0"/>
                </a:rPr>
                <a:t>Environment:</a:t>
              </a:r>
              <a:r>
                <a:rPr lang="en-US" sz="1400" dirty="0">
                  <a:solidFill>
                    <a:schemeClr val="accent1">
                      <a:lumMod val="75000"/>
                    </a:schemeClr>
                  </a:solidFill>
                  <a:latin typeface="Calibri" panose="020F0502020204030204" pitchFamily="34" charset="0"/>
                  <a:cs typeface="Calibri" panose="020F0502020204030204" pitchFamily="34" charset="0"/>
                </a:rPr>
                <a:t> The world through which the agent moves</a:t>
              </a:r>
              <a:endParaRPr lang="en-AU" sz="1400" dirty="0">
                <a:solidFill>
                  <a:schemeClr val="accent1">
                    <a:lumMod val="75000"/>
                  </a:schemeClr>
                </a:solidFill>
                <a:latin typeface="Calibri" panose="020F0502020204030204" pitchFamily="34" charset="0"/>
                <a:cs typeface="Calibri" panose="020F0502020204030204" pitchFamily="34" charset="0"/>
              </a:endParaRPr>
            </a:p>
            <a:p>
              <a:pPr marL="285750" indent="-285750">
                <a:lnSpc>
                  <a:spcPct val="90000"/>
                </a:lnSpc>
                <a:spcBef>
                  <a:spcPct val="0"/>
                </a:spcBef>
                <a:spcAft>
                  <a:spcPct val="15000"/>
                </a:spcAft>
                <a:buFont typeface="Wingdings" panose="05000000000000000000" pitchFamily="2" charset="2"/>
                <a:buChar char="§"/>
              </a:pPr>
              <a:r>
                <a:rPr lang="en-US" sz="1400" b="1" dirty="0">
                  <a:solidFill>
                    <a:schemeClr val="accent1">
                      <a:lumMod val="75000"/>
                    </a:schemeClr>
                  </a:solidFill>
                  <a:latin typeface="Calibri" panose="020F0502020204030204" pitchFamily="34" charset="0"/>
                  <a:cs typeface="Calibri" panose="020F0502020204030204" pitchFamily="34" charset="0"/>
                </a:rPr>
                <a:t>Action :</a:t>
              </a:r>
              <a:r>
                <a:rPr lang="en-US" sz="1400" dirty="0">
                  <a:solidFill>
                    <a:schemeClr val="accent1">
                      <a:lumMod val="75000"/>
                    </a:schemeClr>
                  </a:solidFill>
                  <a:latin typeface="Calibri" panose="020F0502020204030204" pitchFamily="34" charset="0"/>
                  <a:cs typeface="Calibri" panose="020F0502020204030204" pitchFamily="34" charset="0"/>
                </a:rPr>
                <a:t> All the possible steps that agent can take</a:t>
              </a:r>
              <a:endParaRPr lang="en-AU" sz="1400" dirty="0">
                <a:solidFill>
                  <a:schemeClr val="accent1">
                    <a:lumMod val="75000"/>
                  </a:schemeClr>
                </a:solidFill>
                <a:latin typeface="Calibri" panose="020F0502020204030204" pitchFamily="34" charset="0"/>
                <a:cs typeface="Calibri" panose="020F0502020204030204" pitchFamily="34" charset="0"/>
              </a:endParaRPr>
            </a:p>
            <a:p>
              <a:pPr marL="285750" indent="-285750">
                <a:lnSpc>
                  <a:spcPct val="90000"/>
                </a:lnSpc>
                <a:spcBef>
                  <a:spcPct val="0"/>
                </a:spcBef>
                <a:spcAft>
                  <a:spcPct val="15000"/>
                </a:spcAft>
                <a:buFont typeface="Wingdings" panose="05000000000000000000" pitchFamily="2" charset="2"/>
                <a:buChar char="§"/>
              </a:pPr>
              <a:r>
                <a:rPr lang="en-US" sz="1400" b="1" dirty="0">
                  <a:solidFill>
                    <a:schemeClr val="accent1">
                      <a:lumMod val="75000"/>
                    </a:schemeClr>
                  </a:solidFill>
                  <a:latin typeface="Calibri" panose="020F0502020204030204" pitchFamily="34" charset="0"/>
                  <a:cs typeface="Calibri" panose="020F0502020204030204" pitchFamily="34" charset="0"/>
                </a:rPr>
                <a:t>State:</a:t>
              </a:r>
              <a:r>
                <a:rPr lang="en-US" sz="1400" dirty="0">
                  <a:solidFill>
                    <a:schemeClr val="accent1">
                      <a:lumMod val="75000"/>
                    </a:schemeClr>
                  </a:solidFill>
                  <a:latin typeface="Calibri" panose="020F0502020204030204" pitchFamily="34" charset="0"/>
                  <a:cs typeface="Calibri" panose="020F0502020204030204" pitchFamily="34" charset="0"/>
                </a:rPr>
                <a:t> Current condition returned by the environment</a:t>
              </a:r>
              <a:endParaRPr lang="en-AU" sz="1400" dirty="0">
                <a:solidFill>
                  <a:schemeClr val="accent1">
                    <a:lumMod val="75000"/>
                  </a:schemeClr>
                </a:solidFill>
                <a:latin typeface="Calibri" panose="020F0502020204030204" pitchFamily="34" charset="0"/>
                <a:cs typeface="Calibri" panose="020F0502020204030204" pitchFamily="34" charset="0"/>
              </a:endParaRPr>
            </a:p>
            <a:p>
              <a:pPr marL="285750" indent="-285750">
                <a:lnSpc>
                  <a:spcPct val="90000"/>
                </a:lnSpc>
                <a:spcBef>
                  <a:spcPct val="0"/>
                </a:spcBef>
                <a:spcAft>
                  <a:spcPct val="15000"/>
                </a:spcAft>
                <a:buFont typeface="Wingdings" panose="05000000000000000000" pitchFamily="2" charset="2"/>
                <a:buChar char="§"/>
              </a:pPr>
              <a:r>
                <a:rPr lang="en-US" sz="1400" b="1" dirty="0">
                  <a:solidFill>
                    <a:schemeClr val="accent1">
                      <a:lumMod val="75000"/>
                    </a:schemeClr>
                  </a:solidFill>
                  <a:latin typeface="Calibri" panose="020F0502020204030204" pitchFamily="34" charset="0"/>
                  <a:cs typeface="Calibri" panose="020F0502020204030204" pitchFamily="34" charset="0"/>
                </a:rPr>
                <a:t>Reward:</a:t>
              </a:r>
              <a:r>
                <a:rPr lang="en-US" sz="1400" dirty="0">
                  <a:solidFill>
                    <a:schemeClr val="accent1">
                      <a:lumMod val="75000"/>
                    </a:schemeClr>
                  </a:solidFill>
                  <a:latin typeface="Calibri" panose="020F0502020204030204" pitchFamily="34" charset="0"/>
                  <a:cs typeface="Calibri" panose="020F0502020204030204" pitchFamily="34" charset="0"/>
                </a:rPr>
                <a:t> An instant return from the environment to appraise the last action</a:t>
              </a:r>
              <a:endParaRPr lang="en-AU" sz="1400" dirty="0">
                <a:solidFill>
                  <a:schemeClr val="accent1">
                    <a:lumMod val="75000"/>
                  </a:schemeClr>
                </a:solidFill>
                <a:latin typeface="Calibri" panose="020F0502020204030204" pitchFamily="34" charset="0"/>
                <a:cs typeface="Calibri" panose="020F0502020204030204" pitchFamily="34" charset="0"/>
              </a:endParaRPr>
            </a:p>
            <a:p>
              <a:pPr marL="285750" indent="-285750">
                <a:lnSpc>
                  <a:spcPct val="90000"/>
                </a:lnSpc>
                <a:spcBef>
                  <a:spcPct val="0"/>
                </a:spcBef>
                <a:spcAft>
                  <a:spcPct val="15000"/>
                </a:spcAft>
                <a:buFont typeface="Wingdings" panose="05000000000000000000" pitchFamily="2" charset="2"/>
                <a:buChar char="§"/>
              </a:pPr>
              <a:r>
                <a:rPr lang="en-US" sz="1400" b="1" dirty="0">
                  <a:solidFill>
                    <a:schemeClr val="accent1">
                      <a:lumMod val="75000"/>
                    </a:schemeClr>
                  </a:solidFill>
                  <a:latin typeface="Calibri" panose="020F0502020204030204" pitchFamily="34" charset="0"/>
                  <a:cs typeface="Calibri" panose="020F0502020204030204" pitchFamily="34" charset="0"/>
                </a:rPr>
                <a:t>Policy:</a:t>
              </a:r>
              <a:r>
                <a:rPr lang="en-US" sz="1400" dirty="0">
                  <a:solidFill>
                    <a:schemeClr val="accent1">
                      <a:lumMod val="75000"/>
                    </a:schemeClr>
                  </a:solidFill>
                  <a:latin typeface="Calibri" panose="020F0502020204030204" pitchFamily="34" charset="0"/>
                  <a:cs typeface="Calibri" panose="020F0502020204030204" pitchFamily="34" charset="0"/>
                </a:rPr>
                <a:t> Approach an agent takes to take next action based on current state</a:t>
              </a:r>
              <a:endParaRPr lang="en-AU" sz="1400" dirty="0">
                <a:solidFill>
                  <a:schemeClr val="accent1">
                    <a:lumMod val="75000"/>
                  </a:schemeClr>
                </a:solidFill>
                <a:latin typeface="Calibri" panose="020F0502020204030204" pitchFamily="34" charset="0"/>
                <a:cs typeface="Calibri" panose="020F0502020204030204" pitchFamily="34" charset="0"/>
              </a:endParaRPr>
            </a:p>
            <a:p>
              <a:pPr marL="285750" indent="-285750">
                <a:lnSpc>
                  <a:spcPct val="90000"/>
                </a:lnSpc>
                <a:spcBef>
                  <a:spcPct val="0"/>
                </a:spcBef>
                <a:spcAft>
                  <a:spcPct val="15000"/>
                </a:spcAft>
                <a:buFont typeface="Wingdings" panose="05000000000000000000" pitchFamily="2" charset="2"/>
                <a:buChar char="§"/>
              </a:pPr>
              <a:r>
                <a:rPr lang="en-US" sz="1400" b="1" dirty="0">
                  <a:solidFill>
                    <a:schemeClr val="accent1">
                      <a:lumMod val="75000"/>
                    </a:schemeClr>
                  </a:solidFill>
                  <a:latin typeface="Calibri" panose="020F0502020204030204" pitchFamily="34" charset="0"/>
                  <a:cs typeface="Calibri" panose="020F0502020204030204" pitchFamily="34" charset="0"/>
                </a:rPr>
                <a:t>Value:</a:t>
              </a:r>
              <a:r>
                <a:rPr lang="en-US" sz="1400" dirty="0">
                  <a:solidFill>
                    <a:schemeClr val="accent1">
                      <a:lumMod val="75000"/>
                    </a:schemeClr>
                  </a:solidFill>
                  <a:latin typeface="Calibri" panose="020F0502020204030204" pitchFamily="34" charset="0"/>
                  <a:cs typeface="Calibri" panose="020F0502020204030204" pitchFamily="34" charset="0"/>
                </a:rPr>
                <a:t> Expected long tern return </a:t>
              </a:r>
              <a:endParaRPr lang="en-AU" sz="1400" dirty="0">
                <a:solidFill>
                  <a:schemeClr val="accent1">
                    <a:lumMod val="75000"/>
                  </a:schemeClr>
                </a:solidFill>
                <a:latin typeface="Calibri" panose="020F0502020204030204" pitchFamily="34" charset="0"/>
                <a:cs typeface="Calibri" panose="020F0502020204030204" pitchFamily="34" charset="0"/>
              </a:endParaRPr>
            </a:p>
            <a:p>
              <a:pPr marL="285750" indent="-285750">
                <a:lnSpc>
                  <a:spcPct val="90000"/>
                </a:lnSpc>
                <a:spcBef>
                  <a:spcPct val="0"/>
                </a:spcBef>
                <a:spcAft>
                  <a:spcPct val="15000"/>
                </a:spcAft>
                <a:buFont typeface="Wingdings" panose="05000000000000000000" pitchFamily="2" charset="2"/>
                <a:buChar char="§"/>
              </a:pPr>
              <a:r>
                <a:rPr lang="en-US" sz="1400" b="1" dirty="0">
                  <a:solidFill>
                    <a:schemeClr val="accent1">
                      <a:lumMod val="75000"/>
                    </a:schemeClr>
                  </a:solidFill>
                  <a:latin typeface="Calibri" panose="020F0502020204030204" pitchFamily="34" charset="0"/>
                  <a:cs typeface="Calibri" panose="020F0502020204030204" pitchFamily="34" charset="0"/>
                </a:rPr>
                <a:t>Action-value </a:t>
              </a:r>
              <a:r>
                <a:rPr lang="en-US" sz="1400" dirty="0">
                  <a:solidFill>
                    <a:schemeClr val="accent1">
                      <a:lumMod val="75000"/>
                    </a:schemeClr>
                  </a:solidFill>
                  <a:latin typeface="Calibri" panose="020F0502020204030204" pitchFamily="34" charset="0"/>
                  <a:cs typeface="Calibri" panose="020F0502020204030204" pitchFamily="34" charset="0"/>
                </a:rPr>
                <a:t>: Similar to value, except it takes current action in account</a:t>
              </a:r>
              <a:endParaRPr lang="en-AU" sz="1400" dirty="0">
                <a:solidFill>
                  <a:schemeClr val="accent1">
                    <a:lumMod val="75000"/>
                  </a:schemeClr>
                </a:solidFill>
                <a:latin typeface="Calibri" panose="020F0502020204030204" pitchFamily="34" charset="0"/>
                <a:cs typeface="Calibri" panose="020F0502020204030204" pitchFamily="34" charset="0"/>
              </a:endParaRPr>
            </a:p>
            <a:p>
              <a:pPr marL="114300" lvl="1" indent="-114300" algn="l" defTabSz="577850">
                <a:lnSpc>
                  <a:spcPct val="90000"/>
                </a:lnSpc>
                <a:spcBef>
                  <a:spcPct val="0"/>
                </a:spcBef>
                <a:spcAft>
                  <a:spcPct val="15000"/>
                </a:spcAft>
                <a:buChar char="•"/>
              </a:pPr>
              <a:endParaRPr lang="en-US" sz="1300" kern="1200" dirty="0"/>
            </a:p>
          </p:txBody>
        </p:sp>
      </p:grpSp>
      <p:grpSp>
        <p:nvGrpSpPr>
          <p:cNvPr id="13" name="Group 12">
            <a:extLst>
              <a:ext uri="{FF2B5EF4-FFF2-40B4-BE49-F238E27FC236}">
                <a16:creationId xmlns:a16="http://schemas.microsoft.com/office/drawing/2014/main" id="{0F1BDDF8-4DA4-4407-AB66-92FB58627B43}"/>
              </a:ext>
            </a:extLst>
          </p:cNvPr>
          <p:cNvGrpSpPr/>
          <p:nvPr/>
        </p:nvGrpSpPr>
        <p:grpSpPr>
          <a:xfrm>
            <a:off x="8503087" y="1784474"/>
            <a:ext cx="3154260" cy="3799887"/>
            <a:chOff x="8137564" y="549429"/>
            <a:chExt cx="2830902" cy="3799887"/>
          </a:xfrm>
        </p:grpSpPr>
        <p:sp>
          <p:nvSpPr>
            <p:cNvPr id="14" name="Rectangle: Rounded Corners 13">
              <a:extLst>
                <a:ext uri="{FF2B5EF4-FFF2-40B4-BE49-F238E27FC236}">
                  <a16:creationId xmlns:a16="http://schemas.microsoft.com/office/drawing/2014/main" id="{1B145A5E-89A7-4BB9-BA68-735065067F3F}"/>
                </a:ext>
              </a:extLst>
            </p:cNvPr>
            <p:cNvSpPr/>
            <p:nvPr/>
          </p:nvSpPr>
          <p:spPr>
            <a:xfrm>
              <a:off x="8137564" y="549429"/>
              <a:ext cx="2830902" cy="3799887"/>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5" name="Rectangle: Rounded Corners 4">
              <a:extLst>
                <a:ext uri="{FF2B5EF4-FFF2-40B4-BE49-F238E27FC236}">
                  <a16:creationId xmlns:a16="http://schemas.microsoft.com/office/drawing/2014/main" id="{2C7FF414-266E-4068-95BB-AAAC60B499DA}"/>
                </a:ext>
              </a:extLst>
            </p:cNvPr>
            <p:cNvSpPr txBox="1"/>
            <p:nvPr/>
          </p:nvSpPr>
          <p:spPr>
            <a:xfrm>
              <a:off x="8220478" y="632343"/>
              <a:ext cx="2665074" cy="363405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altLang="ko-KR" sz="1400" dirty="0">
                  <a:solidFill>
                    <a:schemeClr val="accent1">
                      <a:lumMod val="75000"/>
                    </a:schemeClr>
                  </a:solidFill>
                  <a:latin typeface="Calibri" panose="020F0502020204030204" pitchFamily="34" charset="0"/>
                  <a:cs typeface="Calibri" panose="020F0502020204030204" pitchFamily="34" charset="0"/>
                </a:rPr>
                <a:t>Input: The input is an initial state from which the model will start</a:t>
              </a:r>
              <a:endParaRPr lang="en-US" sz="1400" dirty="0">
                <a:solidFill>
                  <a:schemeClr val="accent1">
                    <a:lumMod val="75000"/>
                  </a:schemeClr>
                </a:solidFill>
                <a:latin typeface="Calibri" panose="020F0502020204030204" pitchFamily="34" charset="0"/>
                <a:cs typeface="Calibri" panose="020F0502020204030204" pitchFamily="34" charset="0"/>
              </a:endParaRPr>
            </a:p>
            <a:p>
              <a:pPr marL="114300" lvl="1" indent="-114300" algn="l" defTabSz="577850">
                <a:lnSpc>
                  <a:spcPct val="90000"/>
                </a:lnSpc>
                <a:spcBef>
                  <a:spcPct val="0"/>
                </a:spcBef>
                <a:spcAft>
                  <a:spcPct val="15000"/>
                </a:spcAft>
                <a:buFont typeface="Arial" panose="020B0604020202020204" pitchFamily="34" charset="0"/>
                <a:buChar char="•"/>
              </a:pPr>
              <a:r>
                <a:rPr lang="en-US" altLang="ko-KR" sz="1400" dirty="0">
                  <a:solidFill>
                    <a:schemeClr val="accent1">
                      <a:lumMod val="75000"/>
                    </a:schemeClr>
                  </a:solidFill>
                  <a:latin typeface="Calibri" panose="020F0502020204030204" pitchFamily="34" charset="0"/>
                  <a:cs typeface="Calibri" panose="020F0502020204030204" pitchFamily="34" charset="0"/>
                </a:rPr>
                <a:t>Output: There are many possible output as there are variety of solution to a particular problem</a:t>
              </a:r>
              <a:endParaRPr lang="en-AU" altLang="ko-KR" sz="1400" dirty="0">
                <a:solidFill>
                  <a:schemeClr val="accent1">
                    <a:lumMod val="75000"/>
                  </a:schemeClr>
                </a:solidFill>
                <a:latin typeface="Calibri" panose="020F0502020204030204" pitchFamily="34" charset="0"/>
                <a:cs typeface="Calibri" panose="020F0502020204030204" pitchFamily="34" charset="0"/>
              </a:endParaRPr>
            </a:p>
            <a:p>
              <a:pPr marL="114300" lvl="1" indent="-114300" algn="l" defTabSz="577850">
                <a:lnSpc>
                  <a:spcPct val="90000"/>
                </a:lnSpc>
                <a:spcBef>
                  <a:spcPct val="0"/>
                </a:spcBef>
                <a:spcAft>
                  <a:spcPct val="15000"/>
                </a:spcAft>
                <a:buFont typeface="Arial" panose="020B0604020202020204" pitchFamily="34" charset="0"/>
                <a:buChar char="•"/>
              </a:pPr>
              <a:r>
                <a:rPr lang="en-US" altLang="ko-KR" sz="1400" dirty="0">
                  <a:solidFill>
                    <a:schemeClr val="accent1">
                      <a:lumMod val="75000"/>
                    </a:schemeClr>
                  </a:solidFill>
                  <a:latin typeface="Calibri" panose="020F0502020204030204" pitchFamily="34" charset="0"/>
                  <a:cs typeface="Calibri" panose="020F0502020204030204" pitchFamily="34" charset="0"/>
                </a:rPr>
                <a:t>Training: The training is based upon the input (current state), the model will return a new state and the associated reward.</a:t>
              </a:r>
              <a:endParaRPr lang="en-AU" altLang="ko-KR" sz="1400" dirty="0">
                <a:solidFill>
                  <a:schemeClr val="accent1">
                    <a:lumMod val="75000"/>
                  </a:schemeClr>
                </a:solidFill>
                <a:latin typeface="Calibri" panose="020F0502020204030204" pitchFamily="34" charset="0"/>
                <a:cs typeface="Calibri" panose="020F0502020204030204" pitchFamily="34" charset="0"/>
              </a:endParaRPr>
            </a:p>
            <a:p>
              <a:pPr marL="114300" lvl="1" indent="-114300" algn="l" defTabSz="577850">
                <a:lnSpc>
                  <a:spcPct val="90000"/>
                </a:lnSpc>
                <a:spcBef>
                  <a:spcPct val="0"/>
                </a:spcBef>
                <a:spcAft>
                  <a:spcPct val="15000"/>
                </a:spcAft>
                <a:buFont typeface="Arial" panose="020B0604020202020204" pitchFamily="34" charset="0"/>
                <a:buChar char="•"/>
              </a:pPr>
              <a:r>
                <a:rPr lang="en-AU" altLang="ko-KR" sz="1400" dirty="0">
                  <a:solidFill>
                    <a:schemeClr val="accent1">
                      <a:lumMod val="75000"/>
                    </a:schemeClr>
                  </a:solidFill>
                  <a:latin typeface="Calibri" panose="020F0502020204030204" pitchFamily="34" charset="0"/>
                  <a:cs typeface="Calibri" panose="020F0502020204030204" pitchFamily="34" charset="0"/>
                </a:rPr>
                <a:t>Based on Reward Maximization</a:t>
              </a:r>
            </a:p>
            <a:p>
              <a:pPr marL="114300" lvl="1" indent="-114300" algn="l" defTabSz="577850">
                <a:lnSpc>
                  <a:spcPct val="90000"/>
                </a:lnSpc>
                <a:spcBef>
                  <a:spcPct val="0"/>
                </a:spcBef>
                <a:spcAft>
                  <a:spcPct val="15000"/>
                </a:spcAft>
                <a:buFont typeface="Arial" panose="020B0604020202020204" pitchFamily="34" charset="0"/>
                <a:buChar char="•"/>
              </a:pPr>
              <a:r>
                <a:rPr lang="en-US" altLang="ko-KR" sz="1400" dirty="0">
                  <a:solidFill>
                    <a:schemeClr val="accent1">
                      <a:lumMod val="75000"/>
                    </a:schemeClr>
                  </a:solidFill>
                  <a:latin typeface="Calibri" panose="020F0502020204030204" pitchFamily="34" charset="0"/>
                  <a:cs typeface="Calibri" panose="020F0502020204030204" pitchFamily="34" charset="0"/>
                </a:rPr>
                <a:t>The model keeps continues to learn.</a:t>
              </a:r>
              <a:endParaRPr lang="en-AU" altLang="ko-KR" sz="1400" dirty="0">
                <a:solidFill>
                  <a:schemeClr val="accent1">
                    <a:lumMod val="75000"/>
                  </a:schemeClr>
                </a:solidFill>
                <a:latin typeface="Calibri" panose="020F0502020204030204" pitchFamily="34" charset="0"/>
                <a:cs typeface="Calibri" panose="020F0502020204030204" pitchFamily="34" charset="0"/>
              </a:endParaRPr>
            </a:p>
            <a:p>
              <a:pPr marL="114300" lvl="1" indent="-114300" algn="l" defTabSz="577850">
                <a:lnSpc>
                  <a:spcPct val="90000"/>
                </a:lnSpc>
                <a:spcBef>
                  <a:spcPct val="0"/>
                </a:spcBef>
                <a:spcAft>
                  <a:spcPct val="15000"/>
                </a:spcAft>
                <a:buFont typeface="Arial" panose="020B0604020202020204" pitchFamily="34" charset="0"/>
                <a:buChar char="•"/>
              </a:pPr>
              <a:endParaRPr lang="en-AU" altLang="ko-KR" sz="1400" dirty="0">
                <a:solidFill>
                  <a:schemeClr val="accent1">
                    <a:lumMod val="75000"/>
                  </a:schemeClr>
                </a:solidFill>
                <a:latin typeface="Calibri" panose="020F0502020204030204" pitchFamily="34" charset="0"/>
                <a:cs typeface="Calibri" panose="020F0502020204030204" pitchFamily="34" charset="0"/>
              </a:endParaRPr>
            </a:p>
            <a:p>
              <a:pPr marL="114300" lvl="1" indent="0" algn="l" defTabSz="577850">
                <a:lnSpc>
                  <a:spcPct val="90000"/>
                </a:lnSpc>
                <a:spcBef>
                  <a:spcPct val="0"/>
                </a:spcBef>
                <a:spcAft>
                  <a:spcPct val="15000"/>
                </a:spcAft>
                <a:buChar char="•"/>
              </a:pPr>
              <a:endParaRPr lang="en-US" sz="1300" kern="1200" dirty="0"/>
            </a:p>
          </p:txBody>
        </p:sp>
      </p:grpSp>
      <p:cxnSp>
        <p:nvCxnSpPr>
          <p:cNvPr id="17" name="Straight Connector 16">
            <a:extLst>
              <a:ext uri="{FF2B5EF4-FFF2-40B4-BE49-F238E27FC236}">
                <a16:creationId xmlns:a16="http://schemas.microsoft.com/office/drawing/2014/main" id="{5462914B-DF46-42BF-A3B0-BAA6BF81E5CF}"/>
              </a:ext>
            </a:extLst>
          </p:cNvPr>
          <p:cNvCxnSpPr>
            <a:cxnSpLocks/>
          </p:cNvCxnSpPr>
          <p:nvPr/>
        </p:nvCxnSpPr>
        <p:spPr>
          <a:xfrm>
            <a:off x="664598" y="930855"/>
            <a:ext cx="6354767" cy="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581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470723" y="292616"/>
            <a:ext cx="10515600" cy="5730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ill Sans MT" panose="020B0502020104020203" pitchFamily="34" charset="0"/>
                <a:ea typeface="+mj-ea"/>
                <a:cs typeface="+mj-cs"/>
              </a:defRPr>
            </a:lvl1pPr>
          </a:lstStyle>
          <a:p>
            <a:r>
              <a:rPr lang="en-AU" sz="2800" dirty="0">
                <a:solidFill>
                  <a:srgbClr val="00B0F0"/>
                </a:solidFill>
                <a:latin typeface="Roboto Light" panose="02000000000000000000" pitchFamily="2" charset="0"/>
                <a:ea typeface="Roboto Light" panose="02000000000000000000" pitchFamily="2" charset="0"/>
                <a:cs typeface="Roboto Light" panose="02000000000000000000" pitchFamily="2" charset="0"/>
              </a:rPr>
              <a:t>The Future of Reinforcement learning</a:t>
            </a:r>
          </a:p>
        </p:txBody>
      </p:sp>
      <p:sp>
        <p:nvSpPr>
          <p:cNvPr id="18" name="Rectangle 17"/>
          <p:cNvSpPr/>
          <p:nvPr/>
        </p:nvSpPr>
        <p:spPr>
          <a:xfrm>
            <a:off x="0" y="6290093"/>
            <a:ext cx="12191999" cy="567908"/>
          </a:xfrm>
          <a:prstGeom prst="rect">
            <a:avLst/>
          </a:prstGeom>
          <a:solidFill>
            <a:srgbClr val="52525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400" dirty="0"/>
          </a:p>
        </p:txBody>
      </p:sp>
      <p:cxnSp>
        <p:nvCxnSpPr>
          <p:cNvPr id="43" name="Straight Connector 42"/>
          <p:cNvCxnSpPr>
            <a:cxnSpLocks/>
          </p:cNvCxnSpPr>
          <p:nvPr/>
        </p:nvCxnSpPr>
        <p:spPr>
          <a:xfrm flipV="1">
            <a:off x="624194" y="920748"/>
            <a:ext cx="5776606" cy="3196"/>
          </a:xfrm>
          <a:prstGeom prst="line">
            <a:avLst/>
          </a:prstGeom>
          <a:ln w="21590">
            <a:solidFill>
              <a:srgbClr val="00B0F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26557" y="3494306"/>
            <a:ext cx="3578450" cy="307777"/>
          </a:xfrm>
          <a:prstGeom prst="rect">
            <a:avLst/>
          </a:prstGeom>
          <a:noFill/>
        </p:spPr>
        <p:txBody>
          <a:bodyPr wrap="square" rtlCol="0">
            <a:spAutoFit/>
          </a:bodyPr>
          <a:lstStyle/>
          <a:p>
            <a:pPr algn="ctr"/>
            <a:r>
              <a:rPr lang="en-US" altLang="ko-KR" sz="1400" b="1" dirty="0">
                <a:solidFill>
                  <a:schemeClr val="accent1">
                    <a:lumMod val="75000"/>
                  </a:schemeClr>
                </a:solidFill>
                <a:cs typeface="Arial" pitchFamily="34" charset="0"/>
              </a:rPr>
              <a:t>Robo-advisors</a:t>
            </a:r>
            <a:endParaRPr lang="en-US" sz="1400" b="1" dirty="0">
              <a:solidFill>
                <a:schemeClr val="accent1">
                  <a:lumMod val="75000"/>
                </a:schemeClr>
              </a:solidFill>
            </a:endParaRPr>
          </a:p>
        </p:txBody>
      </p:sp>
      <p:sp>
        <p:nvSpPr>
          <p:cNvPr id="17" name="TextBox 16"/>
          <p:cNvSpPr txBox="1"/>
          <p:nvPr/>
        </p:nvSpPr>
        <p:spPr>
          <a:xfrm>
            <a:off x="4110934" y="3474183"/>
            <a:ext cx="4328399" cy="307777"/>
          </a:xfrm>
          <a:prstGeom prst="rect">
            <a:avLst/>
          </a:prstGeom>
          <a:noFill/>
        </p:spPr>
        <p:txBody>
          <a:bodyPr wrap="square" rtlCol="0">
            <a:spAutoFit/>
          </a:bodyPr>
          <a:lstStyle/>
          <a:p>
            <a:pPr algn="ctr"/>
            <a:r>
              <a:rPr lang="en-US" altLang="ko-KR" sz="1400" b="1" dirty="0">
                <a:solidFill>
                  <a:schemeClr val="accent1">
                    <a:lumMod val="75000"/>
                  </a:schemeClr>
                </a:solidFill>
                <a:cs typeface="Arial" pitchFamily="34" charset="0"/>
              </a:rPr>
              <a:t>Chatbots</a:t>
            </a:r>
            <a:endParaRPr lang="en-US" sz="1400" b="1" dirty="0">
              <a:solidFill>
                <a:schemeClr val="accent1">
                  <a:lumMod val="75000"/>
                </a:schemeClr>
              </a:solidFill>
            </a:endParaRPr>
          </a:p>
        </p:txBody>
      </p:sp>
      <p:sp>
        <p:nvSpPr>
          <p:cNvPr id="21" name="TextBox 20"/>
          <p:cNvSpPr txBox="1"/>
          <p:nvPr/>
        </p:nvSpPr>
        <p:spPr>
          <a:xfrm>
            <a:off x="6234724" y="4180076"/>
            <a:ext cx="1848576" cy="1154162"/>
          </a:xfrm>
          <a:prstGeom prst="rect">
            <a:avLst/>
          </a:prstGeom>
          <a:noFill/>
          <a:ln>
            <a:solidFill>
              <a:schemeClr val="tx1"/>
            </a:solidFill>
          </a:ln>
        </p:spPr>
        <p:txBody>
          <a:bodyPr wrap="square" rtlCol="0">
            <a:spAutoFit/>
          </a:bodyPr>
          <a:lstStyle>
            <a:defPPr>
              <a:defRPr lang="en-US"/>
            </a:defPPr>
            <a:lvl1pPr marL="285750" indent="-285750">
              <a:buFont typeface="Arial" charset="0"/>
              <a:buChar char="•"/>
              <a:defRPr sz="1200" b="1"/>
            </a:lvl1pPr>
          </a:lstStyle>
          <a:p>
            <a:pPr marL="0" indent="0">
              <a:buNone/>
            </a:pPr>
            <a:r>
              <a:rPr lang="en-US" sz="1150" i="1" dirty="0"/>
              <a:t>Why?</a:t>
            </a:r>
          </a:p>
          <a:p>
            <a:pPr marL="228600" indent="-228600">
              <a:buAutoNum type="arabicPeriod"/>
            </a:pPr>
            <a:r>
              <a:rPr lang="en-US" sz="1150" dirty="0"/>
              <a:t>User friendly chatbots to enhance customer relations.</a:t>
            </a:r>
          </a:p>
          <a:p>
            <a:pPr marL="228600" indent="-228600">
              <a:buAutoNum type="arabicPeriod"/>
            </a:pPr>
            <a:r>
              <a:rPr lang="en-US" sz="1150" dirty="0"/>
              <a:t>Cut employment costs</a:t>
            </a:r>
          </a:p>
        </p:txBody>
      </p:sp>
      <p:sp>
        <p:nvSpPr>
          <p:cNvPr id="22" name="TextBox 21"/>
          <p:cNvSpPr txBox="1"/>
          <p:nvPr/>
        </p:nvSpPr>
        <p:spPr>
          <a:xfrm>
            <a:off x="2264672" y="4190186"/>
            <a:ext cx="1824017" cy="1792798"/>
          </a:xfrm>
          <a:prstGeom prst="rect">
            <a:avLst/>
          </a:prstGeom>
          <a:noFill/>
          <a:ln>
            <a:solidFill>
              <a:schemeClr val="tx1"/>
            </a:solidFill>
          </a:ln>
        </p:spPr>
        <p:txBody>
          <a:bodyPr wrap="square" rtlCol="0">
            <a:spAutoFit/>
          </a:bodyPr>
          <a:lstStyle/>
          <a:p>
            <a:r>
              <a:rPr lang="en-US" sz="1150" b="1" i="1" dirty="0"/>
              <a:t>Why?</a:t>
            </a:r>
          </a:p>
          <a:p>
            <a:pPr marL="228600" indent="-228600">
              <a:buAutoNum type="arabicPeriod"/>
            </a:pPr>
            <a:r>
              <a:rPr lang="en-US" sz="1100" b="1" dirty="0"/>
              <a:t>Highly efficient portfolio management tool that creates better investment plans</a:t>
            </a:r>
          </a:p>
          <a:p>
            <a:pPr marL="228600" indent="-228600">
              <a:buAutoNum type="arabicPeriod"/>
            </a:pPr>
            <a:r>
              <a:rPr lang="en-US" sz="1100" b="1" dirty="0"/>
              <a:t>Delivers optimization in customer delivery and space management</a:t>
            </a:r>
          </a:p>
        </p:txBody>
      </p:sp>
      <p:sp>
        <p:nvSpPr>
          <p:cNvPr id="5" name="Rectangle 4"/>
          <p:cNvSpPr/>
          <p:nvPr/>
        </p:nvSpPr>
        <p:spPr>
          <a:xfrm>
            <a:off x="3053593" y="1059695"/>
            <a:ext cx="5287237" cy="446276"/>
          </a:xfrm>
          <a:prstGeom prst="rect">
            <a:avLst/>
          </a:prstGeom>
          <a:noFill/>
          <a:ln w="69850" cmpd="sng">
            <a:solidFill>
              <a:schemeClr val="accent1"/>
            </a:solidFill>
            <a:prstDash val="solid"/>
          </a:ln>
        </p:spPr>
        <p:txBody>
          <a:bodyPr wrap="square" lIns="91440" tIns="45720" rIns="91440" bIns="45720">
            <a:spAutoFit/>
          </a:bodyPr>
          <a:lstStyle/>
          <a:p>
            <a:pPr algn="ctr"/>
            <a:r>
              <a:rPr lang="en-AU" sz="2300" b="0" cap="none" spc="0" dirty="0">
                <a:ln w="0"/>
                <a:solidFill>
                  <a:schemeClr val="accent1"/>
                </a:solidFill>
                <a:effectLst>
                  <a:outerShdw blurRad="38100" dist="25400" dir="5400000" algn="ctr" rotWithShape="0">
                    <a:srgbClr val="6E747A">
                      <a:alpha val="43000"/>
                    </a:srgbClr>
                  </a:outerShdw>
                </a:effectLst>
              </a:rPr>
              <a:t>Applications in Banking and Finance</a:t>
            </a:r>
          </a:p>
        </p:txBody>
      </p:sp>
      <p:cxnSp>
        <p:nvCxnSpPr>
          <p:cNvPr id="24" name="Straight Arrow Connector 23"/>
          <p:cNvCxnSpPr>
            <a:cxnSpLocks/>
            <a:stCxn id="5" idx="2"/>
          </p:cNvCxnSpPr>
          <p:nvPr/>
        </p:nvCxnSpPr>
        <p:spPr>
          <a:xfrm flipH="1">
            <a:off x="1977194" y="1505971"/>
            <a:ext cx="3720018" cy="74197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5" idx="2"/>
            <a:endCxn id="1028" idx="0"/>
          </p:cNvCxnSpPr>
          <p:nvPr/>
        </p:nvCxnSpPr>
        <p:spPr>
          <a:xfrm>
            <a:off x="5697212" y="1505971"/>
            <a:ext cx="473100" cy="953662"/>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cxnSpLocks/>
            <a:stCxn id="16" idx="2"/>
            <a:endCxn id="22" idx="0"/>
          </p:cNvCxnSpPr>
          <p:nvPr/>
        </p:nvCxnSpPr>
        <p:spPr>
          <a:xfrm>
            <a:off x="1662668" y="3802083"/>
            <a:ext cx="1514013" cy="388103"/>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56886" y="4190437"/>
            <a:ext cx="1733949" cy="1962076"/>
          </a:xfrm>
          <a:prstGeom prst="rect">
            <a:avLst/>
          </a:prstGeom>
          <a:noFill/>
          <a:ln>
            <a:solidFill>
              <a:schemeClr val="tx1"/>
            </a:solidFill>
          </a:ln>
        </p:spPr>
        <p:txBody>
          <a:bodyPr wrap="square" rtlCol="0">
            <a:spAutoFit/>
          </a:bodyPr>
          <a:lstStyle/>
          <a:p>
            <a:r>
              <a:rPr lang="en-US" sz="1150" b="1" i="1" dirty="0"/>
              <a:t>What?</a:t>
            </a:r>
          </a:p>
          <a:p>
            <a:pPr marL="228600" indent="-228600">
              <a:buAutoNum type="arabicPeriod"/>
            </a:pPr>
            <a:r>
              <a:rPr lang="en-US" sz="1100" b="1" dirty="0"/>
              <a:t>Online software that can help to manage investments based on your personal data and investment goals</a:t>
            </a:r>
          </a:p>
          <a:p>
            <a:pPr marL="228600" indent="-228600">
              <a:buAutoNum type="arabicPeriod"/>
            </a:pPr>
            <a:r>
              <a:rPr lang="en-US" sz="1100" b="1" dirty="0"/>
              <a:t>Also known as Digital Advise Market</a:t>
            </a:r>
          </a:p>
        </p:txBody>
      </p:sp>
      <p:sp>
        <p:nvSpPr>
          <p:cNvPr id="48" name="TextBox 47"/>
          <p:cNvSpPr txBox="1"/>
          <p:nvPr/>
        </p:nvSpPr>
        <p:spPr>
          <a:xfrm>
            <a:off x="4254904" y="4180241"/>
            <a:ext cx="1854015" cy="2215991"/>
          </a:xfrm>
          <a:prstGeom prst="rect">
            <a:avLst/>
          </a:prstGeom>
          <a:noFill/>
          <a:ln>
            <a:solidFill>
              <a:schemeClr val="tx1"/>
            </a:solidFill>
          </a:ln>
        </p:spPr>
        <p:txBody>
          <a:bodyPr wrap="square" rtlCol="0">
            <a:spAutoFit/>
          </a:bodyPr>
          <a:lstStyle>
            <a:defPPr>
              <a:defRPr lang="en-US"/>
            </a:defPPr>
            <a:lvl1pPr marL="285750" indent="-285750">
              <a:buFont typeface="Arial" charset="0"/>
              <a:buChar char="•"/>
              <a:defRPr sz="1200" b="1"/>
            </a:lvl1pPr>
          </a:lstStyle>
          <a:p>
            <a:pPr marL="0" indent="0">
              <a:buNone/>
            </a:pPr>
            <a:r>
              <a:rPr lang="en-US" sz="1150" i="1" dirty="0"/>
              <a:t>What?</a:t>
            </a:r>
          </a:p>
          <a:p>
            <a:pPr marL="228600" indent="-228600">
              <a:buAutoNum type="arabicPeriod"/>
            </a:pPr>
            <a:r>
              <a:rPr lang="en-US" sz="1150" dirty="0"/>
              <a:t>Live chats with chatbots to give clients instant solution to problems.</a:t>
            </a:r>
          </a:p>
          <a:p>
            <a:pPr marL="228600" indent="-228600">
              <a:buAutoNum type="arabicPeriod"/>
            </a:pPr>
            <a:r>
              <a:rPr lang="en-US" sz="1150" dirty="0"/>
              <a:t>Chatbots like the one “</a:t>
            </a:r>
            <a:r>
              <a:rPr lang="en-US" sz="1150" i="1" dirty="0" err="1"/>
              <a:t>Kasisto</a:t>
            </a:r>
            <a:r>
              <a:rPr lang="en-US" sz="1150" dirty="0"/>
              <a:t>” use, give real time update to monitor personal finances</a:t>
            </a:r>
          </a:p>
          <a:p>
            <a:pPr marL="228600" indent="-228600">
              <a:buAutoNum type="arabicPeriod"/>
            </a:pPr>
            <a:endParaRPr lang="en-US" sz="1150" dirty="0"/>
          </a:p>
        </p:txBody>
      </p:sp>
      <p:sp>
        <p:nvSpPr>
          <p:cNvPr id="49" name="TextBox 48"/>
          <p:cNvSpPr txBox="1"/>
          <p:nvPr/>
        </p:nvSpPr>
        <p:spPr>
          <a:xfrm>
            <a:off x="10246239" y="4196048"/>
            <a:ext cx="1854015" cy="2046714"/>
          </a:xfrm>
          <a:prstGeom prst="rect">
            <a:avLst/>
          </a:prstGeom>
          <a:noFill/>
          <a:ln>
            <a:solidFill>
              <a:schemeClr val="tx1"/>
            </a:solidFill>
          </a:ln>
        </p:spPr>
        <p:txBody>
          <a:bodyPr wrap="square" rtlCol="0">
            <a:spAutoFit/>
          </a:bodyPr>
          <a:lstStyle>
            <a:defPPr>
              <a:defRPr lang="en-US"/>
            </a:defPPr>
            <a:lvl1pPr marL="285750" indent="-285750">
              <a:buFont typeface="Arial" charset="0"/>
              <a:buChar char="•"/>
              <a:defRPr sz="1200" b="1"/>
            </a:lvl1pPr>
          </a:lstStyle>
          <a:p>
            <a:pPr marL="0" indent="0">
              <a:buNone/>
            </a:pPr>
            <a:r>
              <a:rPr lang="en-US" i="1" dirty="0"/>
              <a:t>Why?</a:t>
            </a:r>
          </a:p>
          <a:p>
            <a:pPr marL="228600" indent="-228600">
              <a:buFont typeface="+mj-lt"/>
              <a:buAutoNum type="arabicPeriod"/>
            </a:pPr>
            <a:r>
              <a:rPr lang="en-US" sz="1150" dirty="0"/>
              <a:t>Identify the investment preferences of a client and provide personalized advice</a:t>
            </a:r>
          </a:p>
          <a:p>
            <a:pPr marL="228600" indent="-228600">
              <a:buFont typeface="+mj-lt"/>
              <a:buAutoNum type="arabicPeriod"/>
            </a:pPr>
            <a:r>
              <a:rPr lang="en-US" sz="1150" dirty="0"/>
              <a:t>Communicate the most relevant insights for a client at a preferred time and channel.</a:t>
            </a:r>
          </a:p>
        </p:txBody>
      </p:sp>
      <p:sp>
        <p:nvSpPr>
          <p:cNvPr id="50" name="TextBox 49"/>
          <p:cNvSpPr txBox="1"/>
          <p:nvPr/>
        </p:nvSpPr>
        <p:spPr>
          <a:xfrm>
            <a:off x="8245212" y="4182242"/>
            <a:ext cx="1757202" cy="1869743"/>
          </a:xfrm>
          <a:prstGeom prst="rect">
            <a:avLst/>
          </a:prstGeom>
          <a:noFill/>
          <a:ln>
            <a:solidFill>
              <a:schemeClr val="tx1"/>
            </a:solidFill>
          </a:ln>
        </p:spPr>
        <p:txBody>
          <a:bodyPr wrap="square" rtlCol="0">
            <a:spAutoFit/>
          </a:bodyPr>
          <a:lstStyle>
            <a:defPPr>
              <a:defRPr lang="en-US"/>
            </a:defPPr>
            <a:lvl1pPr marL="285750" indent="-285750">
              <a:buFont typeface="Arial" charset="0"/>
              <a:buChar char="•"/>
              <a:defRPr sz="1200" b="1"/>
            </a:lvl1pPr>
          </a:lstStyle>
          <a:p>
            <a:pPr marL="0" indent="0">
              <a:buNone/>
            </a:pPr>
            <a:r>
              <a:rPr lang="en-US" i="1" dirty="0"/>
              <a:t>What?</a:t>
            </a:r>
          </a:p>
          <a:p>
            <a:pPr marL="228600" indent="-228600">
              <a:buFont typeface="+mj-lt"/>
              <a:buAutoNum type="arabicPeriod"/>
            </a:pPr>
            <a:r>
              <a:rPr lang="en-US" sz="1150" dirty="0"/>
              <a:t>IBMs’ </a:t>
            </a:r>
            <a:r>
              <a:rPr lang="en-US" sz="1150" dirty="0" err="1"/>
              <a:t>Armanta</a:t>
            </a:r>
            <a:r>
              <a:rPr lang="en-US" sz="1150" dirty="0"/>
              <a:t> manage market, credit and liquidity risk.</a:t>
            </a:r>
          </a:p>
          <a:p>
            <a:pPr marL="228600" indent="-228600">
              <a:buFont typeface="+mj-lt"/>
              <a:buAutoNum type="arabicPeriod"/>
            </a:pPr>
            <a:r>
              <a:rPr lang="en-US" sz="1150" dirty="0"/>
              <a:t>Financial Crimes Insight Engine that detects and advice users of fraudulent transactions.</a:t>
            </a:r>
          </a:p>
        </p:txBody>
      </p:sp>
      <p:cxnSp>
        <p:nvCxnSpPr>
          <p:cNvPr id="52" name="Straight Arrow Connector 51"/>
          <p:cNvCxnSpPr>
            <a:stCxn id="16" idx="2"/>
            <a:endCxn id="41" idx="0"/>
          </p:cNvCxnSpPr>
          <p:nvPr/>
        </p:nvCxnSpPr>
        <p:spPr>
          <a:xfrm flipH="1">
            <a:off x="1223861" y="3802083"/>
            <a:ext cx="438807" cy="388354"/>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cxnSpLocks/>
            <a:stCxn id="17" idx="2"/>
            <a:endCxn id="21" idx="0"/>
          </p:cNvCxnSpPr>
          <p:nvPr/>
        </p:nvCxnSpPr>
        <p:spPr>
          <a:xfrm>
            <a:off x="6275134" y="3781960"/>
            <a:ext cx="883878" cy="398116"/>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7" idx="2"/>
            <a:endCxn id="48" idx="0"/>
          </p:cNvCxnSpPr>
          <p:nvPr/>
        </p:nvCxnSpPr>
        <p:spPr>
          <a:xfrm flipH="1">
            <a:off x="5181912" y="3781960"/>
            <a:ext cx="1093222" cy="398281"/>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cxnSpLocks/>
            <a:stCxn id="125" idx="2"/>
            <a:endCxn id="49" idx="0"/>
          </p:cNvCxnSpPr>
          <p:nvPr/>
        </p:nvCxnSpPr>
        <p:spPr>
          <a:xfrm>
            <a:off x="10007691" y="3794264"/>
            <a:ext cx="1165556" cy="401784"/>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25" idx="2"/>
            <a:endCxn id="50" idx="0"/>
          </p:cNvCxnSpPr>
          <p:nvPr/>
        </p:nvCxnSpPr>
        <p:spPr>
          <a:xfrm flipH="1">
            <a:off x="9123813" y="3794264"/>
            <a:ext cx="883878" cy="387978"/>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8183094" y="3486487"/>
            <a:ext cx="3649194" cy="307777"/>
          </a:xfrm>
          <a:prstGeom prst="rect">
            <a:avLst/>
          </a:prstGeom>
          <a:noFill/>
        </p:spPr>
        <p:txBody>
          <a:bodyPr wrap="square" rtlCol="0">
            <a:spAutoFit/>
          </a:bodyPr>
          <a:lstStyle/>
          <a:p>
            <a:pPr algn="ctr"/>
            <a:r>
              <a:rPr lang="en-US" sz="1400" b="1" dirty="0">
                <a:solidFill>
                  <a:schemeClr val="accent1">
                    <a:lumMod val="75000"/>
                  </a:schemeClr>
                </a:solidFill>
              </a:rPr>
              <a:t>Wealth Management</a:t>
            </a:r>
          </a:p>
        </p:txBody>
      </p:sp>
      <p:cxnSp>
        <p:nvCxnSpPr>
          <p:cNvPr id="29" name="Straight Arrow Connector 28"/>
          <p:cNvCxnSpPr>
            <a:cxnSpLocks/>
            <a:stCxn id="5" idx="2"/>
          </p:cNvCxnSpPr>
          <p:nvPr/>
        </p:nvCxnSpPr>
        <p:spPr>
          <a:xfrm>
            <a:off x="5697212" y="1505971"/>
            <a:ext cx="4310479" cy="939632"/>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Image result for robo advisor image">
            <a:extLst>
              <a:ext uri="{FF2B5EF4-FFF2-40B4-BE49-F238E27FC236}">
                <a16:creationId xmlns:a16="http://schemas.microsoft.com/office/drawing/2014/main" id="{AA957FBC-ABD5-40DC-908C-294F0DB66B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092" y="2314768"/>
            <a:ext cx="2579776" cy="12253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hatbots image">
            <a:extLst>
              <a:ext uri="{FF2B5EF4-FFF2-40B4-BE49-F238E27FC236}">
                <a16:creationId xmlns:a16="http://schemas.microsoft.com/office/drawing/2014/main" id="{03C797F7-6436-4984-82CC-3408EE98C1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9580" y="2459633"/>
            <a:ext cx="2381463" cy="1011420"/>
          </a:xfrm>
          <a:prstGeom prst="rect">
            <a:avLst/>
          </a:prstGeom>
          <a:noFill/>
          <a:extLst>
            <a:ext uri="{909E8E84-426E-40DD-AFC4-6F175D3DCCD1}">
              <a14:hiddenFill xmlns:a14="http://schemas.microsoft.com/office/drawing/2010/main">
                <a:solidFill>
                  <a:srgbClr val="FFFFFF"/>
                </a:solidFill>
              </a14:hiddenFill>
            </a:ext>
          </a:extLst>
        </p:spPr>
      </p:pic>
      <p:sp>
        <p:nvSpPr>
          <p:cNvPr id="23" name="AutoShape 6" descr="Image result for search engine image">
            <a:extLst>
              <a:ext uri="{FF2B5EF4-FFF2-40B4-BE49-F238E27FC236}">
                <a16:creationId xmlns:a16="http://schemas.microsoft.com/office/drawing/2014/main" id="{FB4F22CC-2192-44D3-94E7-52C1B28C1CF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7" name="AutoShape 10" descr="Image result for search engine image">
            <a:extLst>
              <a:ext uri="{FF2B5EF4-FFF2-40B4-BE49-F238E27FC236}">
                <a16:creationId xmlns:a16="http://schemas.microsoft.com/office/drawing/2014/main" id="{8DACACCD-5366-4103-9FD7-A7C36C27396F}"/>
              </a:ext>
            </a:extLst>
          </p:cNvPr>
          <p:cNvSpPr>
            <a:spLocks noChangeAspect="1" noChangeArrowheads="1"/>
          </p:cNvSpPr>
          <p:nvPr/>
        </p:nvSpPr>
        <p:spPr bwMode="auto">
          <a:xfrm>
            <a:off x="6096000" y="1174022"/>
            <a:ext cx="2559778" cy="255977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8" name="AutoShape 12" descr="Image result for search engine image">
            <a:extLst>
              <a:ext uri="{FF2B5EF4-FFF2-40B4-BE49-F238E27FC236}">
                <a16:creationId xmlns:a16="http://schemas.microsoft.com/office/drawing/2014/main" id="{1E82D537-73DF-4D30-91B4-FDF2ED8FC49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8" name="Picture 4" descr="Image result for wealth management image">
            <a:extLst>
              <a:ext uri="{FF2B5EF4-FFF2-40B4-BE49-F238E27FC236}">
                <a16:creationId xmlns:a16="http://schemas.microsoft.com/office/drawing/2014/main" id="{B80A052E-E97C-4642-BA00-E483CB102D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91369" y="2506067"/>
            <a:ext cx="1672438" cy="1035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6567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ABD91C-2560-449B-9581-22DB0B6C270F}"/>
              </a:ext>
            </a:extLst>
          </p:cNvPr>
          <p:cNvSpPr txBox="1"/>
          <p:nvPr/>
        </p:nvSpPr>
        <p:spPr>
          <a:xfrm>
            <a:off x="1240453" y="554768"/>
            <a:ext cx="9183582" cy="584775"/>
          </a:xfrm>
          <a:prstGeom prst="rect">
            <a:avLst/>
          </a:prstGeom>
          <a:noFill/>
        </p:spPr>
        <p:txBody>
          <a:bodyPr wrap="square" rtlCol="0">
            <a:spAutoFit/>
          </a:bodyPr>
          <a:lstStyle/>
          <a:p>
            <a:r>
              <a:rPr lang="en-US" sz="3200" dirty="0">
                <a:solidFill>
                  <a:schemeClr val="bg1"/>
                </a:solidFill>
              </a:rPr>
              <a:t>Other applications:</a:t>
            </a:r>
            <a:endParaRPr lang="en-AU" sz="3200" dirty="0">
              <a:solidFill>
                <a:schemeClr val="bg1"/>
              </a:solidFill>
            </a:endParaRPr>
          </a:p>
        </p:txBody>
      </p:sp>
      <p:sp>
        <p:nvSpPr>
          <p:cNvPr id="3" name="TextBox 2">
            <a:extLst>
              <a:ext uri="{FF2B5EF4-FFF2-40B4-BE49-F238E27FC236}">
                <a16:creationId xmlns:a16="http://schemas.microsoft.com/office/drawing/2014/main" id="{AE8E0199-2CD8-499D-A7BD-88C8EA2E96FA}"/>
              </a:ext>
            </a:extLst>
          </p:cNvPr>
          <p:cNvSpPr txBox="1"/>
          <p:nvPr/>
        </p:nvSpPr>
        <p:spPr>
          <a:xfrm>
            <a:off x="2062572" y="1435286"/>
            <a:ext cx="8254907" cy="2585323"/>
          </a:xfrm>
          <a:prstGeom prst="rect">
            <a:avLst/>
          </a:prstGeom>
          <a:noFill/>
        </p:spPr>
        <p:txBody>
          <a:bodyPr wrap="square" rtlCol="0">
            <a:spAutoFit/>
          </a:bodyPr>
          <a:lstStyle/>
          <a:p>
            <a:pPr marL="285750" indent="-285750">
              <a:buFont typeface="Wingdings" panose="05000000000000000000" pitchFamily="2" charset="2"/>
              <a:buChar char="Ø"/>
            </a:pPr>
            <a:r>
              <a:rPr lang="en-US" b="1" dirty="0">
                <a:solidFill>
                  <a:schemeClr val="bg1"/>
                </a:solidFill>
              </a:rPr>
              <a:t>Search Engine</a:t>
            </a:r>
            <a:r>
              <a:rPr lang="en-US" dirty="0">
                <a:solidFill>
                  <a:schemeClr val="bg1"/>
                </a:solidFill>
              </a:rPr>
              <a:t>: RL is used to </a:t>
            </a:r>
            <a:r>
              <a:rPr lang="en-GB" dirty="0">
                <a:solidFill>
                  <a:schemeClr val="bg1"/>
                </a:solidFill>
              </a:rPr>
              <a:t>provide platforms where brokers and traders can have access to information on both private and public companies such as SEC and global filings, earning call transcripts, and press releases. It also equips its users with the ability to research and discover trends in financial markets. Alpha-Sense is one of such examples.</a:t>
            </a:r>
          </a:p>
          <a:p>
            <a:endParaRPr lang="en-US" dirty="0">
              <a:solidFill>
                <a:schemeClr val="bg1"/>
              </a:solidFill>
            </a:endParaRPr>
          </a:p>
          <a:p>
            <a:pPr marL="285750" indent="-285750">
              <a:buFont typeface="Wingdings" panose="05000000000000000000" pitchFamily="2" charset="2"/>
              <a:buChar char="Ø"/>
            </a:pPr>
            <a:r>
              <a:rPr lang="en-AU" b="1" dirty="0">
                <a:solidFill>
                  <a:schemeClr val="bg1"/>
                </a:solidFill>
              </a:rPr>
              <a:t>Resource Management</a:t>
            </a:r>
            <a:r>
              <a:rPr lang="en-AU" dirty="0">
                <a:solidFill>
                  <a:schemeClr val="bg1"/>
                </a:solidFill>
              </a:rPr>
              <a:t>: </a:t>
            </a:r>
            <a:r>
              <a:rPr lang="en-GB" dirty="0">
                <a:solidFill>
                  <a:schemeClr val="bg1"/>
                </a:solidFill>
              </a:rPr>
              <a:t> RL aids in the design of intelligent algorithms used for allocating limited resources. RL automatically learns to allot and schedule resources effectively while also minimizing the average job slowdown. </a:t>
            </a:r>
            <a:endParaRPr lang="en-AU" dirty="0">
              <a:solidFill>
                <a:schemeClr val="bg1"/>
              </a:solidFill>
            </a:endParaRPr>
          </a:p>
        </p:txBody>
      </p:sp>
    </p:spTree>
    <p:extLst>
      <p:ext uri="{BB962C8B-B14F-4D97-AF65-F5344CB8AC3E}">
        <p14:creationId xmlns:p14="http://schemas.microsoft.com/office/powerpoint/2010/main" val="2561496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585B34-404B-4A56-8A48-ACC9D20FFD82}"/>
              </a:ext>
            </a:extLst>
          </p:cNvPr>
          <p:cNvSpPr txBox="1"/>
          <p:nvPr/>
        </p:nvSpPr>
        <p:spPr>
          <a:xfrm>
            <a:off x="566120" y="334276"/>
            <a:ext cx="11625880" cy="769441"/>
          </a:xfrm>
          <a:prstGeom prst="rect">
            <a:avLst/>
          </a:prstGeom>
          <a:noFill/>
        </p:spPr>
        <p:txBody>
          <a:bodyPr wrap="square" rtlCol="0" anchor="ctr">
            <a:spAutoFit/>
          </a:bodyPr>
          <a:lstStyle/>
          <a:p>
            <a:r>
              <a:rPr lang="en-GB" altLang="ko-KR" sz="4400" b="1" dirty="0">
                <a:solidFill>
                  <a:schemeClr val="bg1"/>
                </a:solidFill>
                <a:cs typeface="Arial" pitchFamily="34" charset="0"/>
              </a:rPr>
              <a:t>Conclusion</a:t>
            </a:r>
            <a:endParaRPr lang="ko-KR" altLang="en-US" sz="4400" b="1" dirty="0">
              <a:solidFill>
                <a:schemeClr val="bg1"/>
              </a:solidFill>
              <a:cs typeface="Arial" pitchFamily="34" charset="0"/>
            </a:endParaRPr>
          </a:p>
        </p:txBody>
      </p:sp>
      <p:cxnSp>
        <p:nvCxnSpPr>
          <p:cNvPr id="3" name="Straight Connector 2">
            <a:extLst>
              <a:ext uri="{FF2B5EF4-FFF2-40B4-BE49-F238E27FC236}">
                <a16:creationId xmlns:a16="http://schemas.microsoft.com/office/drawing/2014/main" id="{CE719462-D38F-49FF-B22A-23CD3E441BF8}"/>
              </a:ext>
            </a:extLst>
          </p:cNvPr>
          <p:cNvCxnSpPr/>
          <p:nvPr/>
        </p:nvCxnSpPr>
        <p:spPr>
          <a:xfrm>
            <a:off x="660779" y="1205431"/>
            <a:ext cx="6507818" cy="0"/>
          </a:xfrm>
          <a:prstGeom prst="line">
            <a:avLst/>
          </a:prstGeom>
          <a:ln w="76200">
            <a:solidFill>
              <a:schemeClr val="bg1"/>
            </a:solidFill>
          </a:ln>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a16="http://schemas.microsoft.com/office/drawing/2014/main" id="{E9A6BA70-98DE-4ED2-8CEE-1D856E867288}"/>
              </a:ext>
            </a:extLst>
          </p:cNvPr>
          <p:cNvSpPr txBox="1"/>
          <p:nvPr/>
        </p:nvSpPr>
        <p:spPr>
          <a:xfrm>
            <a:off x="376981" y="1349052"/>
            <a:ext cx="10648828" cy="372864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altLang="ko-KR" sz="2000" dirty="0">
                <a:solidFill>
                  <a:schemeClr val="bg1"/>
                </a:solidFill>
                <a:cs typeface="Arial" pitchFamily="34" charset="0"/>
              </a:rPr>
              <a:t>By 2020, “</a:t>
            </a:r>
            <a:r>
              <a:rPr lang="en-US" altLang="ko-KR" sz="2000" i="1" dirty="0">
                <a:solidFill>
                  <a:schemeClr val="bg1"/>
                </a:solidFill>
                <a:cs typeface="Arial" pitchFamily="34" charset="0"/>
              </a:rPr>
              <a:t>Gartner”</a:t>
            </a:r>
            <a:r>
              <a:rPr lang="en-US" altLang="ko-KR" sz="2000" dirty="0">
                <a:solidFill>
                  <a:schemeClr val="bg1"/>
                </a:solidFill>
                <a:cs typeface="Arial" pitchFamily="34" charset="0"/>
              </a:rPr>
              <a:t> predicts a massive 84% of customer dealings with any enterprise will happen without another human interaction,</a:t>
            </a:r>
          </a:p>
          <a:p>
            <a:pPr marL="342900" indent="-342900" algn="just">
              <a:lnSpc>
                <a:spcPct val="150000"/>
              </a:lnSpc>
              <a:buFont typeface="Arial" panose="020B0604020202020204" pitchFamily="34" charset="0"/>
              <a:buChar char="•"/>
            </a:pPr>
            <a:r>
              <a:rPr lang="en-US" altLang="ko-KR" sz="2000" dirty="0">
                <a:solidFill>
                  <a:schemeClr val="bg1"/>
                </a:solidFill>
                <a:cs typeface="Arial" pitchFamily="34" charset="0"/>
              </a:rPr>
              <a:t>Reinforcement learning relies solely on data. Once data is tampered with, the model will be inaccurate and give false information, probably leading to a significant loss.</a:t>
            </a:r>
          </a:p>
          <a:p>
            <a:pPr marL="342900" indent="-342900" algn="just">
              <a:lnSpc>
                <a:spcPct val="150000"/>
              </a:lnSpc>
              <a:buFont typeface="Arial" panose="020B0604020202020204" pitchFamily="34" charset="0"/>
              <a:buChar char="•"/>
            </a:pPr>
            <a:r>
              <a:rPr lang="en-US" altLang="ko-KR" sz="2000" dirty="0">
                <a:solidFill>
                  <a:schemeClr val="bg1"/>
                </a:solidFill>
                <a:cs typeface="Arial" pitchFamily="34" charset="0"/>
              </a:rPr>
              <a:t>With practical solutions to data breaches and security threats, and more, the future is set to witness a significantly lower risk level in using AI backed processes.</a:t>
            </a:r>
          </a:p>
          <a:p>
            <a:pPr marL="342900" indent="-342900" algn="just">
              <a:lnSpc>
                <a:spcPct val="150000"/>
              </a:lnSpc>
              <a:buFont typeface="Arial" panose="020B0604020202020204" pitchFamily="34" charset="0"/>
              <a:buChar char="•"/>
            </a:pPr>
            <a:r>
              <a:rPr lang="en-US" altLang="ko-KR" sz="2000" dirty="0">
                <a:solidFill>
                  <a:schemeClr val="bg1"/>
                </a:solidFill>
                <a:cs typeface="Arial" pitchFamily="34" charset="0"/>
              </a:rPr>
              <a:t>Also, better predictability and decision-making process for banking and finance is set to benefit from Reinforcement Learning in the future massively.</a:t>
            </a:r>
          </a:p>
        </p:txBody>
      </p:sp>
    </p:spTree>
    <p:extLst>
      <p:ext uri="{BB962C8B-B14F-4D97-AF65-F5344CB8AC3E}">
        <p14:creationId xmlns:p14="http://schemas.microsoft.com/office/powerpoint/2010/main" val="3731459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C23995-E77A-4FAE-BE97-C85985B16B9A}"/>
              </a:ext>
            </a:extLst>
          </p:cNvPr>
          <p:cNvSpPr txBox="1"/>
          <p:nvPr/>
        </p:nvSpPr>
        <p:spPr>
          <a:xfrm>
            <a:off x="3379305" y="1928842"/>
            <a:ext cx="7646504" cy="3139321"/>
          </a:xfrm>
          <a:prstGeom prst="rect">
            <a:avLst/>
          </a:prstGeom>
          <a:noFill/>
        </p:spPr>
        <p:txBody>
          <a:bodyPr wrap="square" rtlCol="0">
            <a:spAutoFit/>
          </a:bodyPr>
          <a:lstStyle/>
          <a:p>
            <a:pPr algn="ctr"/>
            <a:r>
              <a:rPr lang="en-US" sz="6600" dirty="0">
                <a:solidFill>
                  <a:schemeClr val="bg1"/>
                </a:solidFill>
              </a:rPr>
              <a:t>THANK YOU </a:t>
            </a:r>
          </a:p>
          <a:p>
            <a:pPr algn="ctr"/>
            <a:r>
              <a:rPr lang="en-US" sz="6600" dirty="0">
                <a:solidFill>
                  <a:schemeClr val="bg1"/>
                </a:solidFill>
              </a:rPr>
              <a:t>FOR</a:t>
            </a:r>
          </a:p>
          <a:p>
            <a:pPr algn="ctr"/>
            <a:r>
              <a:rPr lang="en-US" sz="6600" dirty="0">
                <a:solidFill>
                  <a:schemeClr val="bg1"/>
                </a:solidFill>
              </a:rPr>
              <a:t> LISTENING!!</a:t>
            </a:r>
          </a:p>
        </p:txBody>
      </p:sp>
    </p:spTree>
    <p:extLst>
      <p:ext uri="{BB962C8B-B14F-4D97-AF65-F5344CB8AC3E}">
        <p14:creationId xmlns:p14="http://schemas.microsoft.com/office/powerpoint/2010/main" val="135876750"/>
      </p:ext>
    </p:extLst>
  </p:cSld>
  <p:clrMapOvr>
    <a:masterClrMapping/>
  </p:clrMapOvr>
</p:sld>
</file>

<file path=ppt/theme/theme1.xml><?xml version="1.0" encoding="utf-8"?>
<a:theme xmlns:a="http://schemas.openxmlformats.org/drawingml/2006/main" name="Cover and End Slide Master">
  <a:themeElements>
    <a:clrScheme name="AI">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4C93DF"/>
      </a:accent3>
      <a:accent4>
        <a:srgbClr val="F77660"/>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1386</TotalTime>
  <Words>649</Words>
  <Application>Microsoft Office PowerPoint</Application>
  <PresentationFormat>Widescreen</PresentationFormat>
  <Paragraphs>60</Paragraphs>
  <Slides>6</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vt:i4>
      </vt:variant>
    </vt:vector>
  </HeadingPairs>
  <TitlesOfParts>
    <vt:vector size="13" baseType="lpstr">
      <vt:lpstr>Arial Unicode MS</vt:lpstr>
      <vt:lpstr>Arial</vt:lpstr>
      <vt:lpstr>Calibri</vt:lpstr>
      <vt:lpstr>Roboto Light</vt:lpstr>
      <vt:lpstr>Wingdings</vt:lpstr>
      <vt:lpstr>Cover and End Slide Master</vt:lpstr>
      <vt:lpstr>Contents Slide Master</vt:lpstr>
      <vt:lpstr>PowerPoint Presentation</vt:lpstr>
      <vt:lpstr>All about Reinforcement learning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Jyoti Obia</dc:creator>
  <cp:lastModifiedBy>Jyoti Obia  (NCS)</cp:lastModifiedBy>
  <cp:revision>52</cp:revision>
  <dcterms:created xsi:type="dcterms:W3CDTF">2019-10-22T06:37:20Z</dcterms:created>
  <dcterms:modified xsi:type="dcterms:W3CDTF">2019-10-31T21:24:14Z</dcterms:modified>
</cp:coreProperties>
</file>