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BC8A7B-85BB-4930-ABF4-26A305FB9C1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6005D4-07B5-4C06-97E7-5AD28C2A9E11}">
      <dgm:prSet/>
      <dgm:spPr/>
      <dgm:t>
        <a:bodyPr/>
        <a:lstStyle/>
        <a:p>
          <a:r>
            <a:rPr lang="en-US" dirty="0"/>
            <a:t>Project Goal</a:t>
          </a:r>
        </a:p>
      </dgm:t>
    </dgm:pt>
    <dgm:pt modelId="{D1A7127C-CE56-4B22-B323-3214A7EC7CC6}" type="parTrans" cxnId="{6C988227-FD07-4944-87C4-17608F6C90A7}">
      <dgm:prSet/>
      <dgm:spPr/>
      <dgm:t>
        <a:bodyPr/>
        <a:lstStyle/>
        <a:p>
          <a:endParaRPr lang="en-US"/>
        </a:p>
      </dgm:t>
    </dgm:pt>
    <dgm:pt modelId="{D5C2FE5B-BF93-46E2-BAE2-FA0200476629}" type="sibTrans" cxnId="{6C988227-FD07-4944-87C4-17608F6C90A7}">
      <dgm:prSet/>
      <dgm:spPr/>
      <dgm:t>
        <a:bodyPr/>
        <a:lstStyle/>
        <a:p>
          <a:endParaRPr lang="en-US"/>
        </a:p>
      </dgm:t>
    </dgm:pt>
    <dgm:pt modelId="{2AC27CC2-5899-449F-9156-CEA9DA614A97}">
      <dgm:prSet/>
      <dgm:spPr/>
      <dgm:t>
        <a:bodyPr/>
        <a:lstStyle/>
        <a:p>
          <a:r>
            <a:rPr lang="en-US" dirty="0"/>
            <a:t>Dataset Overview</a:t>
          </a:r>
        </a:p>
      </dgm:t>
    </dgm:pt>
    <dgm:pt modelId="{97E2FEF4-ADF0-4001-A401-9D8CF1C0E776}" type="parTrans" cxnId="{A0944A21-140B-4EFF-B32F-B0F546AE19C0}">
      <dgm:prSet/>
      <dgm:spPr/>
      <dgm:t>
        <a:bodyPr/>
        <a:lstStyle/>
        <a:p>
          <a:endParaRPr lang="en-US"/>
        </a:p>
      </dgm:t>
    </dgm:pt>
    <dgm:pt modelId="{5E682259-1281-4F0C-9DD1-5952AB06C107}" type="sibTrans" cxnId="{A0944A21-140B-4EFF-B32F-B0F546AE19C0}">
      <dgm:prSet/>
      <dgm:spPr/>
      <dgm:t>
        <a:bodyPr/>
        <a:lstStyle/>
        <a:p>
          <a:endParaRPr lang="en-US"/>
        </a:p>
      </dgm:t>
    </dgm:pt>
    <dgm:pt modelId="{32447189-9CF5-4BCD-B253-7F2081D736EC}">
      <dgm:prSet/>
      <dgm:spPr/>
      <dgm:t>
        <a:bodyPr/>
        <a:lstStyle/>
        <a:p>
          <a:r>
            <a:rPr lang="en-US" dirty="0"/>
            <a:t>Classifiers overview</a:t>
          </a:r>
        </a:p>
      </dgm:t>
    </dgm:pt>
    <dgm:pt modelId="{8B6D219F-8ED2-473F-9261-4ADE8B621984}" type="parTrans" cxnId="{A3C5834A-EB9D-41A9-8396-11DD322B764E}">
      <dgm:prSet/>
      <dgm:spPr/>
      <dgm:t>
        <a:bodyPr/>
        <a:lstStyle/>
        <a:p>
          <a:endParaRPr lang="en-US"/>
        </a:p>
      </dgm:t>
    </dgm:pt>
    <dgm:pt modelId="{4FBFD5C0-B333-4296-9600-B8551CD3A576}" type="sibTrans" cxnId="{A3C5834A-EB9D-41A9-8396-11DD322B764E}">
      <dgm:prSet/>
      <dgm:spPr/>
      <dgm:t>
        <a:bodyPr/>
        <a:lstStyle/>
        <a:p>
          <a:endParaRPr lang="en-US"/>
        </a:p>
      </dgm:t>
    </dgm:pt>
    <dgm:pt modelId="{871F995E-B83F-4355-9600-D17A9B3FE9EF}">
      <dgm:prSet/>
      <dgm:spPr/>
      <dgm:t>
        <a:bodyPr/>
        <a:lstStyle/>
        <a:p>
          <a:r>
            <a:rPr lang="en-US"/>
            <a:t>Classification process </a:t>
          </a:r>
        </a:p>
      </dgm:t>
    </dgm:pt>
    <dgm:pt modelId="{F9D29861-A20C-437E-ABB6-4355A2CDB989}" type="parTrans" cxnId="{3773E5CD-0A7D-419E-8B23-F5050EABF859}">
      <dgm:prSet/>
      <dgm:spPr/>
      <dgm:t>
        <a:bodyPr/>
        <a:lstStyle/>
        <a:p>
          <a:endParaRPr lang="en-US"/>
        </a:p>
      </dgm:t>
    </dgm:pt>
    <dgm:pt modelId="{18E14C4F-C0D0-496E-AF13-C0A5C5329F8D}" type="sibTrans" cxnId="{3773E5CD-0A7D-419E-8B23-F5050EABF859}">
      <dgm:prSet/>
      <dgm:spPr/>
      <dgm:t>
        <a:bodyPr/>
        <a:lstStyle/>
        <a:p>
          <a:endParaRPr lang="en-US"/>
        </a:p>
      </dgm:t>
    </dgm:pt>
    <dgm:pt modelId="{0B0E3F7D-AE5B-466D-81F1-D04B9BC439F3}">
      <dgm:prSet/>
      <dgm:spPr/>
      <dgm:t>
        <a:bodyPr/>
        <a:lstStyle/>
        <a:p>
          <a:r>
            <a:rPr lang="en-US" dirty="0"/>
            <a:t>Results </a:t>
          </a:r>
        </a:p>
      </dgm:t>
    </dgm:pt>
    <dgm:pt modelId="{DA1CF2A4-3A7A-40EE-A717-767C2370AE15}" type="parTrans" cxnId="{A84A9FC3-5B00-4128-849E-72363FBEB5D1}">
      <dgm:prSet/>
      <dgm:spPr/>
      <dgm:t>
        <a:bodyPr/>
        <a:lstStyle/>
        <a:p>
          <a:endParaRPr lang="en-US"/>
        </a:p>
      </dgm:t>
    </dgm:pt>
    <dgm:pt modelId="{4FC361E5-C0D5-4323-94D3-6780AC02D24F}" type="sibTrans" cxnId="{A84A9FC3-5B00-4128-849E-72363FBEB5D1}">
      <dgm:prSet/>
      <dgm:spPr/>
      <dgm:t>
        <a:bodyPr/>
        <a:lstStyle/>
        <a:p>
          <a:endParaRPr lang="en-US"/>
        </a:p>
      </dgm:t>
    </dgm:pt>
    <dgm:pt modelId="{EF61E2EF-E012-470B-8392-E2F0B83451A4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A32E30F2-764E-4F14-9F9A-908F396ED9EA}" type="parTrans" cxnId="{310421A7-1523-4A27-8C33-7FDEFA81399C}">
      <dgm:prSet/>
      <dgm:spPr/>
      <dgm:t>
        <a:bodyPr/>
        <a:lstStyle/>
        <a:p>
          <a:endParaRPr lang="en-US"/>
        </a:p>
      </dgm:t>
    </dgm:pt>
    <dgm:pt modelId="{47F161B5-EF68-4C65-8C0A-82DBB22F9508}" type="sibTrans" cxnId="{310421A7-1523-4A27-8C33-7FDEFA81399C}">
      <dgm:prSet/>
      <dgm:spPr/>
      <dgm:t>
        <a:bodyPr/>
        <a:lstStyle/>
        <a:p>
          <a:endParaRPr lang="en-US"/>
        </a:p>
      </dgm:t>
    </dgm:pt>
    <dgm:pt modelId="{B8D53066-50EB-4ADB-9B43-87120CCBFB75}" type="pres">
      <dgm:prSet presAssocID="{ECBC8A7B-85BB-4930-ABF4-26A305FB9C1C}" presName="root" presStyleCnt="0">
        <dgm:presLayoutVars>
          <dgm:dir/>
          <dgm:resizeHandles val="exact"/>
        </dgm:presLayoutVars>
      </dgm:prSet>
      <dgm:spPr/>
    </dgm:pt>
    <dgm:pt modelId="{39DFE6A6-0AB5-4E50-B67B-2FE8740EAC1A}" type="pres">
      <dgm:prSet presAssocID="{ECBC8A7B-85BB-4930-ABF4-26A305FB9C1C}" presName="container" presStyleCnt="0">
        <dgm:presLayoutVars>
          <dgm:dir/>
          <dgm:resizeHandles val="exact"/>
        </dgm:presLayoutVars>
      </dgm:prSet>
      <dgm:spPr/>
    </dgm:pt>
    <dgm:pt modelId="{560FDD9A-6BE1-40CF-8D1E-DEDFB4757E18}" type="pres">
      <dgm:prSet presAssocID="{4C6005D4-07B5-4C06-97E7-5AD28C2A9E11}" presName="compNode" presStyleCnt="0"/>
      <dgm:spPr/>
    </dgm:pt>
    <dgm:pt modelId="{B64BF674-2BBA-40E7-8AD9-9B9171028615}" type="pres">
      <dgm:prSet presAssocID="{4C6005D4-07B5-4C06-97E7-5AD28C2A9E11}" presName="iconBgRect" presStyleLbl="bgShp" presStyleIdx="0" presStyleCnt="6"/>
      <dgm:spPr/>
    </dgm:pt>
    <dgm:pt modelId="{93D37913-9A86-419B-9CB5-558B211F6B12}" type="pres">
      <dgm:prSet presAssocID="{4C6005D4-07B5-4C06-97E7-5AD28C2A9E1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9E9F510-6C6E-4C3E-9B88-A28B841FFE56}" type="pres">
      <dgm:prSet presAssocID="{4C6005D4-07B5-4C06-97E7-5AD28C2A9E11}" presName="spaceRect" presStyleCnt="0"/>
      <dgm:spPr/>
    </dgm:pt>
    <dgm:pt modelId="{A9284CF1-D563-4957-B6D2-16055A8429FE}" type="pres">
      <dgm:prSet presAssocID="{4C6005D4-07B5-4C06-97E7-5AD28C2A9E11}" presName="textRect" presStyleLbl="revTx" presStyleIdx="0" presStyleCnt="6">
        <dgm:presLayoutVars>
          <dgm:chMax val="1"/>
          <dgm:chPref val="1"/>
        </dgm:presLayoutVars>
      </dgm:prSet>
      <dgm:spPr/>
    </dgm:pt>
    <dgm:pt modelId="{F3274EA9-C17F-405D-931C-EE2A7465CAD5}" type="pres">
      <dgm:prSet presAssocID="{D5C2FE5B-BF93-46E2-BAE2-FA0200476629}" presName="sibTrans" presStyleLbl="sibTrans2D1" presStyleIdx="0" presStyleCnt="0"/>
      <dgm:spPr/>
    </dgm:pt>
    <dgm:pt modelId="{DFFE509D-C2DB-486C-9970-10510BED7094}" type="pres">
      <dgm:prSet presAssocID="{2AC27CC2-5899-449F-9156-CEA9DA614A97}" presName="compNode" presStyleCnt="0"/>
      <dgm:spPr/>
    </dgm:pt>
    <dgm:pt modelId="{505A67D3-9317-4AED-8D0A-12567243BEB5}" type="pres">
      <dgm:prSet presAssocID="{2AC27CC2-5899-449F-9156-CEA9DA614A97}" presName="iconBgRect" presStyleLbl="bgShp" presStyleIdx="1" presStyleCnt="6"/>
      <dgm:spPr/>
    </dgm:pt>
    <dgm:pt modelId="{6248F72B-6A48-4CB3-B6AC-486B2B295FC7}" type="pres">
      <dgm:prSet presAssocID="{2AC27CC2-5899-449F-9156-CEA9DA614A9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3BB472-06CF-4493-9594-7212F3D6B252}" type="pres">
      <dgm:prSet presAssocID="{2AC27CC2-5899-449F-9156-CEA9DA614A97}" presName="spaceRect" presStyleCnt="0"/>
      <dgm:spPr/>
    </dgm:pt>
    <dgm:pt modelId="{30EFE804-DBA9-4E31-8DC9-E00DBE3BAD16}" type="pres">
      <dgm:prSet presAssocID="{2AC27CC2-5899-449F-9156-CEA9DA614A97}" presName="textRect" presStyleLbl="revTx" presStyleIdx="1" presStyleCnt="6">
        <dgm:presLayoutVars>
          <dgm:chMax val="1"/>
          <dgm:chPref val="1"/>
        </dgm:presLayoutVars>
      </dgm:prSet>
      <dgm:spPr/>
    </dgm:pt>
    <dgm:pt modelId="{158645E1-3B59-4E21-80FC-90B8F216D9B7}" type="pres">
      <dgm:prSet presAssocID="{5E682259-1281-4F0C-9DD1-5952AB06C107}" presName="sibTrans" presStyleLbl="sibTrans2D1" presStyleIdx="0" presStyleCnt="0"/>
      <dgm:spPr/>
    </dgm:pt>
    <dgm:pt modelId="{184C8830-C3E3-4736-A51D-38F52D695B69}" type="pres">
      <dgm:prSet presAssocID="{32447189-9CF5-4BCD-B253-7F2081D736EC}" presName="compNode" presStyleCnt="0"/>
      <dgm:spPr/>
    </dgm:pt>
    <dgm:pt modelId="{257EC53B-FEF7-44D5-80E8-C51139DB4D1B}" type="pres">
      <dgm:prSet presAssocID="{32447189-9CF5-4BCD-B253-7F2081D736EC}" presName="iconBgRect" presStyleLbl="bgShp" presStyleIdx="2" presStyleCnt="6"/>
      <dgm:spPr/>
    </dgm:pt>
    <dgm:pt modelId="{212046E7-F728-46D9-A92E-9376791AC2CF}" type="pres">
      <dgm:prSet presAssocID="{32447189-9CF5-4BCD-B253-7F2081D736E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E6B4F4D-E53C-4DFF-AFD0-72A93EEEAA72}" type="pres">
      <dgm:prSet presAssocID="{32447189-9CF5-4BCD-B253-7F2081D736EC}" presName="spaceRect" presStyleCnt="0"/>
      <dgm:spPr/>
    </dgm:pt>
    <dgm:pt modelId="{17045B50-F612-4938-BE1C-1E6C68607E4A}" type="pres">
      <dgm:prSet presAssocID="{32447189-9CF5-4BCD-B253-7F2081D736EC}" presName="textRect" presStyleLbl="revTx" presStyleIdx="2" presStyleCnt="6">
        <dgm:presLayoutVars>
          <dgm:chMax val="1"/>
          <dgm:chPref val="1"/>
        </dgm:presLayoutVars>
      </dgm:prSet>
      <dgm:spPr/>
    </dgm:pt>
    <dgm:pt modelId="{3C43AA2E-6376-41FE-8009-033D0BE52666}" type="pres">
      <dgm:prSet presAssocID="{4FBFD5C0-B333-4296-9600-B8551CD3A576}" presName="sibTrans" presStyleLbl="sibTrans2D1" presStyleIdx="0" presStyleCnt="0"/>
      <dgm:spPr/>
    </dgm:pt>
    <dgm:pt modelId="{F1AA768A-2CBD-459E-A7AB-2E0814E078B6}" type="pres">
      <dgm:prSet presAssocID="{871F995E-B83F-4355-9600-D17A9B3FE9EF}" presName="compNode" presStyleCnt="0"/>
      <dgm:spPr/>
    </dgm:pt>
    <dgm:pt modelId="{18859AF1-01A2-4CDE-97C8-F088FB3D7A33}" type="pres">
      <dgm:prSet presAssocID="{871F995E-B83F-4355-9600-D17A9B3FE9EF}" presName="iconBgRect" presStyleLbl="bgShp" presStyleIdx="3" presStyleCnt="6"/>
      <dgm:spPr/>
    </dgm:pt>
    <dgm:pt modelId="{5DD451DC-4D20-4E17-B92B-BE688CB9A974}" type="pres">
      <dgm:prSet presAssocID="{871F995E-B83F-4355-9600-D17A9B3FE9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8B71CEE-A58E-4A37-9470-7F991C705246}" type="pres">
      <dgm:prSet presAssocID="{871F995E-B83F-4355-9600-D17A9B3FE9EF}" presName="spaceRect" presStyleCnt="0"/>
      <dgm:spPr/>
    </dgm:pt>
    <dgm:pt modelId="{4F48D936-02EE-4D1C-BB3D-787EC9E21622}" type="pres">
      <dgm:prSet presAssocID="{871F995E-B83F-4355-9600-D17A9B3FE9EF}" presName="textRect" presStyleLbl="revTx" presStyleIdx="3" presStyleCnt="6">
        <dgm:presLayoutVars>
          <dgm:chMax val="1"/>
          <dgm:chPref val="1"/>
        </dgm:presLayoutVars>
      </dgm:prSet>
      <dgm:spPr/>
    </dgm:pt>
    <dgm:pt modelId="{5C8AAF52-31E1-4127-AB0D-CFD881A8F20A}" type="pres">
      <dgm:prSet presAssocID="{18E14C4F-C0D0-496E-AF13-C0A5C5329F8D}" presName="sibTrans" presStyleLbl="sibTrans2D1" presStyleIdx="0" presStyleCnt="0"/>
      <dgm:spPr/>
    </dgm:pt>
    <dgm:pt modelId="{A2A56AD5-E419-4C30-A4B4-4CA03B7AD9EA}" type="pres">
      <dgm:prSet presAssocID="{0B0E3F7D-AE5B-466D-81F1-D04B9BC439F3}" presName="compNode" presStyleCnt="0"/>
      <dgm:spPr/>
    </dgm:pt>
    <dgm:pt modelId="{D627682B-36F3-4DBB-8EA5-173F7836287A}" type="pres">
      <dgm:prSet presAssocID="{0B0E3F7D-AE5B-466D-81F1-D04B9BC439F3}" presName="iconBgRect" presStyleLbl="bgShp" presStyleIdx="4" presStyleCnt="6"/>
      <dgm:spPr/>
    </dgm:pt>
    <dgm:pt modelId="{DF401AB7-EE97-428E-8BCF-AA3EDFED1BEF}" type="pres">
      <dgm:prSet presAssocID="{0B0E3F7D-AE5B-466D-81F1-D04B9BC439F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26DDE03-B50A-4840-A0BF-5AD00D089799}" type="pres">
      <dgm:prSet presAssocID="{0B0E3F7D-AE5B-466D-81F1-D04B9BC439F3}" presName="spaceRect" presStyleCnt="0"/>
      <dgm:spPr/>
    </dgm:pt>
    <dgm:pt modelId="{907B5F8E-E335-43D5-A72D-62E376B6954D}" type="pres">
      <dgm:prSet presAssocID="{0B0E3F7D-AE5B-466D-81F1-D04B9BC439F3}" presName="textRect" presStyleLbl="revTx" presStyleIdx="4" presStyleCnt="6">
        <dgm:presLayoutVars>
          <dgm:chMax val="1"/>
          <dgm:chPref val="1"/>
        </dgm:presLayoutVars>
      </dgm:prSet>
      <dgm:spPr/>
    </dgm:pt>
    <dgm:pt modelId="{7897E7D4-8D52-4C78-86DB-FADA9DCCB38A}" type="pres">
      <dgm:prSet presAssocID="{4FC361E5-C0D5-4323-94D3-6780AC02D24F}" presName="sibTrans" presStyleLbl="sibTrans2D1" presStyleIdx="0" presStyleCnt="0"/>
      <dgm:spPr/>
    </dgm:pt>
    <dgm:pt modelId="{8763ED0C-2981-4979-88AA-C1461D6E3275}" type="pres">
      <dgm:prSet presAssocID="{EF61E2EF-E012-470B-8392-E2F0B83451A4}" presName="compNode" presStyleCnt="0"/>
      <dgm:spPr/>
    </dgm:pt>
    <dgm:pt modelId="{686EE5CE-FA3A-4754-81F1-A260CC0E3058}" type="pres">
      <dgm:prSet presAssocID="{EF61E2EF-E012-470B-8392-E2F0B83451A4}" presName="iconBgRect" presStyleLbl="bgShp" presStyleIdx="5" presStyleCnt="6"/>
      <dgm:spPr/>
    </dgm:pt>
    <dgm:pt modelId="{76A07464-D86E-4FDB-B6E1-B534375F6A8E}" type="pres">
      <dgm:prSet presAssocID="{EF61E2EF-E012-470B-8392-E2F0B83451A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8BCF512-483F-4C44-9C26-E9CD8B210BD4}" type="pres">
      <dgm:prSet presAssocID="{EF61E2EF-E012-470B-8392-E2F0B83451A4}" presName="spaceRect" presStyleCnt="0"/>
      <dgm:spPr/>
    </dgm:pt>
    <dgm:pt modelId="{FD1CCFEE-49D7-42A4-9FF2-42FBCAB225C5}" type="pres">
      <dgm:prSet presAssocID="{EF61E2EF-E012-470B-8392-E2F0B83451A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2174509-17D9-43BE-B249-EB4A89095C39}" type="presOf" srcId="{D5C2FE5B-BF93-46E2-BAE2-FA0200476629}" destId="{F3274EA9-C17F-405D-931C-EE2A7465CAD5}" srcOrd="0" destOrd="0" presId="urn:microsoft.com/office/officeart/2018/2/layout/IconCircleList"/>
    <dgm:cxn modelId="{470AF412-CE4F-4A76-ADAE-4138E26B2E53}" type="presOf" srcId="{5E682259-1281-4F0C-9DD1-5952AB06C107}" destId="{158645E1-3B59-4E21-80FC-90B8F216D9B7}" srcOrd="0" destOrd="0" presId="urn:microsoft.com/office/officeart/2018/2/layout/IconCircleList"/>
    <dgm:cxn modelId="{A0944A21-140B-4EFF-B32F-B0F546AE19C0}" srcId="{ECBC8A7B-85BB-4930-ABF4-26A305FB9C1C}" destId="{2AC27CC2-5899-449F-9156-CEA9DA614A97}" srcOrd="1" destOrd="0" parTransId="{97E2FEF4-ADF0-4001-A401-9D8CF1C0E776}" sibTransId="{5E682259-1281-4F0C-9DD1-5952AB06C107}"/>
    <dgm:cxn modelId="{6C988227-FD07-4944-87C4-17608F6C90A7}" srcId="{ECBC8A7B-85BB-4930-ABF4-26A305FB9C1C}" destId="{4C6005D4-07B5-4C06-97E7-5AD28C2A9E11}" srcOrd="0" destOrd="0" parTransId="{D1A7127C-CE56-4B22-B323-3214A7EC7CC6}" sibTransId="{D5C2FE5B-BF93-46E2-BAE2-FA0200476629}"/>
    <dgm:cxn modelId="{53DC8C27-576F-4687-8D6C-2ECACD081278}" type="presOf" srcId="{871F995E-B83F-4355-9600-D17A9B3FE9EF}" destId="{4F48D936-02EE-4D1C-BB3D-787EC9E21622}" srcOrd="0" destOrd="0" presId="urn:microsoft.com/office/officeart/2018/2/layout/IconCircleList"/>
    <dgm:cxn modelId="{ED295728-1195-4BC0-A460-6674039B83C1}" type="presOf" srcId="{EF61E2EF-E012-470B-8392-E2F0B83451A4}" destId="{FD1CCFEE-49D7-42A4-9FF2-42FBCAB225C5}" srcOrd="0" destOrd="0" presId="urn:microsoft.com/office/officeart/2018/2/layout/IconCircleList"/>
    <dgm:cxn modelId="{5C35BB47-0C63-477E-842B-BFE09A587BA3}" type="presOf" srcId="{18E14C4F-C0D0-496E-AF13-C0A5C5329F8D}" destId="{5C8AAF52-31E1-4127-AB0D-CFD881A8F20A}" srcOrd="0" destOrd="0" presId="urn:microsoft.com/office/officeart/2018/2/layout/IconCircleList"/>
    <dgm:cxn modelId="{A3C5834A-EB9D-41A9-8396-11DD322B764E}" srcId="{ECBC8A7B-85BB-4930-ABF4-26A305FB9C1C}" destId="{32447189-9CF5-4BCD-B253-7F2081D736EC}" srcOrd="2" destOrd="0" parTransId="{8B6D219F-8ED2-473F-9261-4ADE8B621984}" sibTransId="{4FBFD5C0-B333-4296-9600-B8551CD3A576}"/>
    <dgm:cxn modelId="{89C0287D-2946-4931-9E23-C655D53A30EE}" type="presOf" srcId="{ECBC8A7B-85BB-4930-ABF4-26A305FB9C1C}" destId="{B8D53066-50EB-4ADB-9B43-87120CCBFB75}" srcOrd="0" destOrd="0" presId="urn:microsoft.com/office/officeart/2018/2/layout/IconCircleList"/>
    <dgm:cxn modelId="{2FD7DD94-2F71-41A8-AA16-7B31CDA012AE}" type="presOf" srcId="{2AC27CC2-5899-449F-9156-CEA9DA614A97}" destId="{30EFE804-DBA9-4E31-8DC9-E00DBE3BAD16}" srcOrd="0" destOrd="0" presId="urn:microsoft.com/office/officeart/2018/2/layout/IconCircleList"/>
    <dgm:cxn modelId="{310421A7-1523-4A27-8C33-7FDEFA81399C}" srcId="{ECBC8A7B-85BB-4930-ABF4-26A305FB9C1C}" destId="{EF61E2EF-E012-470B-8392-E2F0B83451A4}" srcOrd="5" destOrd="0" parTransId="{A32E30F2-764E-4F14-9F9A-908F396ED9EA}" sibTransId="{47F161B5-EF68-4C65-8C0A-82DBB22F9508}"/>
    <dgm:cxn modelId="{3473F1B2-3EAF-40F2-9777-720D06D7CD1B}" type="presOf" srcId="{4FBFD5C0-B333-4296-9600-B8551CD3A576}" destId="{3C43AA2E-6376-41FE-8009-033D0BE52666}" srcOrd="0" destOrd="0" presId="urn:microsoft.com/office/officeart/2018/2/layout/IconCircleList"/>
    <dgm:cxn modelId="{A84A9FC3-5B00-4128-849E-72363FBEB5D1}" srcId="{ECBC8A7B-85BB-4930-ABF4-26A305FB9C1C}" destId="{0B0E3F7D-AE5B-466D-81F1-D04B9BC439F3}" srcOrd="4" destOrd="0" parTransId="{DA1CF2A4-3A7A-40EE-A717-767C2370AE15}" sibTransId="{4FC361E5-C0D5-4323-94D3-6780AC02D24F}"/>
    <dgm:cxn modelId="{55C672C6-45F0-495C-96F7-F0D003A41B22}" type="presOf" srcId="{0B0E3F7D-AE5B-466D-81F1-D04B9BC439F3}" destId="{907B5F8E-E335-43D5-A72D-62E376B6954D}" srcOrd="0" destOrd="0" presId="urn:microsoft.com/office/officeart/2018/2/layout/IconCircleList"/>
    <dgm:cxn modelId="{3773E5CD-0A7D-419E-8B23-F5050EABF859}" srcId="{ECBC8A7B-85BB-4930-ABF4-26A305FB9C1C}" destId="{871F995E-B83F-4355-9600-D17A9B3FE9EF}" srcOrd="3" destOrd="0" parTransId="{F9D29861-A20C-437E-ABB6-4355A2CDB989}" sibTransId="{18E14C4F-C0D0-496E-AF13-C0A5C5329F8D}"/>
    <dgm:cxn modelId="{9B2E30DA-F941-4DA6-A0F1-D2AF2CD92E8E}" type="presOf" srcId="{4FC361E5-C0D5-4323-94D3-6780AC02D24F}" destId="{7897E7D4-8D52-4C78-86DB-FADA9DCCB38A}" srcOrd="0" destOrd="0" presId="urn:microsoft.com/office/officeart/2018/2/layout/IconCircleList"/>
    <dgm:cxn modelId="{B4DD39E0-3B2C-4052-90AE-ACFC4B92AB22}" type="presOf" srcId="{4C6005D4-07B5-4C06-97E7-5AD28C2A9E11}" destId="{A9284CF1-D563-4957-B6D2-16055A8429FE}" srcOrd="0" destOrd="0" presId="urn:microsoft.com/office/officeart/2018/2/layout/IconCircleList"/>
    <dgm:cxn modelId="{DC43ADF0-3B33-4A65-8A64-736D5E2FE492}" type="presOf" srcId="{32447189-9CF5-4BCD-B253-7F2081D736EC}" destId="{17045B50-F612-4938-BE1C-1E6C68607E4A}" srcOrd="0" destOrd="0" presId="urn:microsoft.com/office/officeart/2018/2/layout/IconCircleList"/>
    <dgm:cxn modelId="{C5D4239F-FEAA-4E0C-BC78-E07BC66503A9}" type="presParOf" srcId="{B8D53066-50EB-4ADB-9B43-87120CCBFB75}" destId="{39DFE6A6-0AB5-4E50-B67B-2FE8740EAC1A}" srcOrd="0" destOrd="0" presId="urn:microsoft.com/office/officeart/2018/2/layout/IconCircleList"/>
    <dgm:cxn modelId="{8EA309D7-56D0-4183-9BA3-726B2A948F09}" type="presParOf" srcId="{39DFE6A6-0AB5-4E50-B67B-2FE8740EAC1A}" destId="{560FDD9A-6BE1-40CF-8D1E-DEDFB4757E18}" srcOrd="0" destOrd="0" presId="urn:microsoft.com/office/officeart/2018/2/layout/IconCircleList"/>
    <dgm:cxn modelId="{A0F51110-F3E5-4ADD-84DA-914F068FBD2C}" type="presParOf" srcId="{560FDD9A-6BE1-40CF-8D1E-DEDFB4757E18}" destId="{B64BF674-2BBA-40E7-8AD9-9B9171028615}" srcOrd="0" destOrd="0" presId="urn:microsoft.com/office/officeart/2018/2/layout/IconCircleList"/>
    <dgm:cxn modelId="{2A06390B-48BE-478F-8E9A-061735B1121C}" type="presParOf" srcId="{560FDD9A-6BE1-40CF-8D1E-DEDFB4757E18}" destId="{93D37913-9A86-419B-9CB5-558B211F6B12}" srcOrd="1" destOrd="0" presId="urn:microsoft.com/office/officeart/2018/2/layout/IconCircleList"/>
    <dgm:cxn modelId="{1986F496-46A2-4551-BE6D-9554AC258BA0}" type="presParOf" srcId="{560FDD9A-6BE1-40CF-8D1E-DEDFB4757E18}" destId="{29E9F510-6C6E-4C3E-9B88-A28B841FFE56}" srcOrd="2" destOrd="0" presId="urn:microsoft.com/office/officeart/2018/2/layout/IconCircleList"/>
    <dgm:cxn modelId="{AC65DF04-A21B-4A77-AA90-CCAC40269C38}" type="presParOf" srcId="{560FDD9A-6BE1-40CF-8D1E-DEDFB4757E18}" destId="{A9284CF1-D563-4957-B6D2-16055A8429FE}" srcOrd="3" destOrd="0" presId="urn:microsoft.com/office/officeart/2018/2/layout/IconCircleList"/>
    <dgm:cxn modelId="{7FC9D4EE-B3AE-44E4-9197-97456063D780}" type="presParOf" srcId="{39DFE6A6-0AB5-4E50-B67B-2FE8740EAC1A}" destId="{F3274EA9-C17F-405D-931C-EE2A7465CAD5}" srcOrd="1" destOrd="0" presId="urn:microsoft.com/office/officeart/2018/2/layout/IconCircleList"/>
    <dgm:cxn modelId="{A5EE98D6-EB5A-49C2-8845-4EE60F4DA338}" type="presParOf" srcId="{39DFE6A6-0AB5-4E50-B67B-2FE8740EAC1A}" destId="{DFFE509D-C2DB-486C-9970-10510BED7094}" srcOrd="2" destOrd="0" presId="urn:microsoft.com/office/officeart/2018/2/layout/IconCircleList"/>
    <dgm:cxn modelId="{08CAE478-3407-40F9-B7EA-E84A407A9DBB}" type="presParOf" srcId="{DFFE509D-C2DB-486C-9970-10510BED7094}" destId="{505A67D3-9317-4AED-8D0A-12567243BEB5}" srcOrd="0" destOrd="0" presId="urn:microsoft.com/office/officeart/2018/2/layout/IconCircleList"/>
    <dgm:cxn modelId="{CC93B03F-F9DE-4546-8E5F-ED618C086E35}" type="presParOf" srcId="{DFFE509D-C2DB-486C-9970-10510BED7094}" destId="{6248F72B-6A48-4CB3-B6AC-486B2B295FC7}" srcOrd="1" destOrd="0" presId="urn:microsoft.com/office/officeart/2018/2/layout/IconCircleList"/>
    <dgm:cxn modelId="{75C0FF25-C24D-4C53-B8D6-0B7F7AAA3CAB}" type="presParOf" srcId="{DFFE509D-C2DB-486C-9970-10510BED7094}" destId="{2E3BB472-06CF-4493-9594-7212F3D6B252}" srcOrd="2" destOrd="0" presId="urn:microsoft.com/office/officeart/2018/2/layout/IconCircleList"/>
    <dgm:cxn modelId="{8041FF01-3619-4F72-B50E-04EA13BD5FC6}" type="presParOf" srcId="{DFFE509D-C2DB-486C-9970-10510BED7094}" destId="{30EFE804-DBA9-4E31-8DC9-E00DBE3BAD16}" srcOrd="3" destOrd="0" presId="urn:microsoft.com/office/officeart/2018/2/layout/IconCircleList"/>
    <dgm:cxn modelId="{6864B415-D230-4CC0-8F17-86D26B44C6EE}" type="presParOf" srcId="{39DFE6A6-0AB5-4E50-B67B-2FE8740EAC1A}" destId="{158645E1-3B59-4E21-80FC-90B8F216D9B7}" srcOrd="3" destOrd="0" presId="urn:microsoft.com/office/officeart/2018/2/layout/IconCircleList"/>
    <dgm:cxn modelId="{7B005542-0239-4D3C-BE0D-FD2987E07255}" type="presParOf" srcId="{39DFE6A6-0AB5-4E50-B67B-2FE8740EAC1A}" destId="{184C8830-C3E3-4736-A51D-38F52D695B69}" srcOrd="4" destOrd="0" presId="urn:microsoft.com/office/officeart/2018/2/layout/IconCircleList"/>
    <dgm:cxn modelId="{3DB27F03-3A8F-4F9E-AE90-B0358F188F19}" type="presParOf" srcId="{184C8830-C3E3-4736-A51D-38F52D695B69}" destId="{257EC53B-FEF7-44D5-80E8-C51139DB4D1B}" srcOrd="0" destOrd="0" presId="urn:microsoft.com/office/officeart/2018/2/layout/IconCircleList"/>
    <dgm:cxn modelId="{75B99E22-D03D-40B0-944B-1D4BC695ED89}" type="presParOf" srcId="{184C8830-C3E3-4736-A51D-38F52D695B69}" destId="{212046E7-F728-46D9-A92E-9376791AC2CF}" srcOrd="1" destOrd="0" presId="urn:microsoft.com/office/officeart/2018/2/layout/IconCircleList"/>
    <dgm:cxn modelId="{7DB6462D-4F6F-4C53-B62F-6AA488FCD3BB}" type="presParOf" srcId="{184C8830-C3E3-4736-A51D-38F52D695B69}" destId="{6E6B4F4D-E53C-4DFF-AFD0-72A93EEEAA72}" srcOrd="2" destOrd="0" presId="urn:microsoft.com/office/officeart/2018/2/layout/IconCircleList"/>
    <dgm:cxn modelId="{79C00D2A-9B50-4DBF-B809-6E8D057213E0}" type="presParOf" srcId="{184C8830-C3E3-4736-A51D-38F52D695B69}" destId="{17045B50-F612-4938-BE1C-1E6C68607E4A}" srcOrd="3" destOrd="0" presId="urn:microsoft.com/office/officeart/2018/2/layout/IconCircleList"/>
    <dgm:cxn modelId="{3DBEE39E-D55C-4C53-8515-C8D5592A5732}" type="presParOf" srcId="{39DFE6A6-0AB5-4E50-B67B-2FE8740EAC1A}" destId="{3C43AA2E-6376-41FE-8009-033D0BE52666}" srcOrd="5" destOrd="0" presId="urn:microsoft.com/office/officeart/2018/2/layout/IconCircleList"/>
    <dgm:cxn modelId="{A1F7934D-B896-4BF2-B715-1D6C4FC3197D}" type="presParOf" srcId="{39DFE6A6-0AB5-4E50-B67B-2FE8740EAC1A}" destId="{F1AA768A-2CBD-459E-A7AB-2E0814E078B6}" srcOrd="6" destOrd="0" presId="urn:microsoft.com/office/officeart/2018/2/layout/IconCircleList"/>
    <dgm:cxn modelId="{423A7786-A3DA-41DB-8DD9-ABBBC7AF4E42}" type="presParOf" srcId="{F1AA768A-2CBD-459E-A7AB-2E0814E078B6}" destId="{18859AF1-01A2-4CDE-97C8-F088FB3D7A33}" srcOrd="0" destOrd="0" presId="urn:microsoft.com/office/officeart/2018/2/layout/IconCircleList"/>
    <dgm:cxn modelId="{81B0F63C-BBBC-41F2-8E14-0872C6165EA3}" type="presParOf" srcId="{F1AA768A-2CBD-459E-A7AB-2E0814E078B6}" destId="{5DD451DC-4D20-4E17-B92B-BE688CB9A974}" srcOrd="1" destOrd="0" presId="urn:microsoft.com/office/officeart/2018/2/layout/IconCircleList"/>
    <dgm:cxn modelId="{9190ED34-3DAB-4F04-BE70-C2FF40A00019}" type="presParOf" srcId="{F1AA768A-2CBD-459E-A7AB-2E0814E078B6}" destId="{C8B71CEE-A58E-4A37-9470-7F991C705246}" srcOrd="2" destOrd="0" presId="urn:microsoft.com/office/officeart/2018/2/layout/IconCircleList"/>
    <dgm:cxn modelId="{0B21806A-6E48-414E-8DDC-F9734EB038C8}" type="presParOf" srcId="{F1AA768A-2CBD-459E-A7AB-2E0814E078B6}" destId="{4F48D936-02EE-4D1C-BB3D-787EC9E21622}" srcOrd="3" destOrd="0" presId="urn:microsoft.com/office/officeart/2018/2/layout/IconCircleList"/>
    <dgm:cxn modelId="{23899461-BC4B-4DD9-8F49-31CF5ED35737}" type="presParOf" srcId="{39DFE6A6-0AB5-4E50-B67B-2FE8740EAC1A}" destId="{5C8AAF52-31E1-4127-AB0D-CFD881A8F20A}" srcOrd="7" destOrd="0" presId="urn:microsoft.com/office/officeart/2018/2/layout/IconCircleList"/>
    <dgm:cxn modelId="{0B047247-7767-4D5B-9CAA-260698449E47}" type="presParOf" srcId="{39DFE6A6-0AB5-4E50-B67B-2FE8740EAC1A}" destId="{A2A56AD5-E419-4C30-A4B4-4CA03B7AD9EA}" srcOrd="8" destOrd="0" presId="urn:microsoft.com/office/officeart/2018/2/layout/IconCircleList"/>
    <dgm:cxn modelId="{A55BBA70-15F7-4AFB-B14F-4B331DA0DD5E}" type="presParOf" srcId="{A2A56AD5-E419-4C30-A4B4-4CA03B7AD9EA}" destId="{D627682B-36F3-4DBB-8EA5-173F7836287A}" srcOrd="0" destOrd="0" presId="urn:microsoft.com/office/officeart/2018/2/layout/IconCircleList"/>
    <dgm:cxn modelId="{919A6EBE-5FDE-4077-939F-E25D8FC7B13B}" type="presParOf" srcId="{A2A56AD5-E419-4C30-A4B4-4CA03B7AD9EA}" destId="{DF401AB7-EE97-428E-8BCF-AA3EDFED1BEF}" srcOrd="1" destOrd="0" presId="urn:microsoft.com/office/officeart/2018/2/layout/IconCircleList"/>
    <dgm:cxn modelId="{4D5905D8-0C04-4A21-A5E7-CB59FB926D85}" type="presParOf" srcId="{A2A56AD5-E419-4C30-A4B4-4CA03B7AD9EA}" destId="{A26DDE03-B50A-4840-A0BF-5AD00D089799}" srcOrd="2" destOrd="0" presId="urn:microsoft.com/office/officeart/2018/2/layout/IconCircleList"/>
    <dgm:cxn modelId="{A5B596E2-0F9E-4CF9-B309-1B21267D4960}" type="presParOf" srcId="{A2A56AD5-E419-4C30-A4B4-4CA03B7AD9EA}" destId="{907B5F8E-E335-43D5-A72D-62E376B6954D}" srcOrd="3" destOrd="0" presId="urn:microsoft.com/office/officeart/2018/2/layout/IconCircleList"/>
    <dgm:cxn modelId="{341E5B34-6E8E-4537-A7F2-7720C503AB84}" type="presParOf" srcId="{39DFE6A6-0AB5-4E50-B67B-2FE8740EAC1A}" destId="{7897E7D4-8D52-4C78-86DB-FADA9DCCB38A}" srcOrd="9" destOrd="0" presId="urn:microsoft.com/office/officeart/2018/2/layout/IconCircleList"/>
    <dgm:cxn modelId="{FC9E4DA1-86F6-420A-8EEC-A277A54F96AC}" type="presParOf" srcId="{39DFE6A6-0AB5-4E50-B67B-2FE8740EAC1A}" destId="{8763ED0C-2981-4979-88AA-C1461D6E3275}" srcOrd="10" destOrd="0" presId="urn:microsoft.com/office/officeart/2018/2/layout/IconCircleList"/>
    <dgm:cxn modelId="{B6425E94-53A5-4798-93A6-AB78C2B755B4}" type="presParOf" srcId="{8763ED0C-2981-4979-88AA-C1461D6E3275}" destId="{686EE5CE-FA3A-4754-81F1-A260CC0E3058}" srcOrd="0" destOrd="0" presId="urn:microsoft.com/office/officeart/2018/2/layout/IconCircleList"/>
    <dgm:cxn modelId="{E1D91D58-6E12-4AFE-AF26-0D7C67FD45F7}" type="presParOf" srcId="{8763ED0C-2981-4979-88AA-C1461D6E3275}" destId="{76A07464-D86E-4FDB-B6E1-B534375F6A8E}" srcOrd="1" destOrd="0" presId="urn:microsoft.com/office/officeart/2018/2/layout/IconCircleList"/>
    <dgm:cxn modelId="{5AFFBF66-E383-48A7-8A90-B25715725D07}" type="presParOf" srcId="{8763ED0C-2981-4979-88AA-C1461D6E3275}" destId="{78BCF512-483F-4C44-9C26-E9CD8B210BD4}" srcOrd="2" destOrd="0" presId="urn:microsoft.com/office/officeart/2018/2/layout/IconCircleList"/>
    <dgm:cxn modelId="{84649998-7288-47AC-A507-72D0731E3103}" type="presParOf" srcId="{8763ED0C-2981-4979-88AA-C1461D6E3275}" destId="{FD1CCFEE-49D7-42A4-9FF2-42FBCAB225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116A79-9F65-4CD1-B0D3-F70B192ACE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13FC58-37A4-46FF-9F52-A9929A246B60}">
      <dgm:prSet custT="1"/>
      <dgm:spPr/>
      <dgm:t>
        <a:bodyPr/>
        <a:lstStyle/>
        <a:p>
          <a:r>
            <a:rPr lang="en-US" sz="2000" dirty="0"/>
            <a:t>For classification we have used </a:t>
          </a:r>
          <a:r>
            <a:rPr lang="en-US" sz="2000" b="0" dirty="0" err="1"/>
            <a:t>SklearnClassifier</a:t>
          </a:r>
          <a:r>
            <a:rPr lang="en-US" sz="2000" dirty="0"/>
            <a:t>  coupled with </a:t>
          </a:r>
          <a:r>
            <a:rPr lang="en-US" sz="2000" dirty="0" err="1"/>
            <a:t>nltk</a:t>
          </a:r>
          <a:r>
            <a:rPr lang="en-US" sz="2000" dirty="0"/>
            <a:t>.</a:t>
          </a:r>
        </a:p>
      </dgm:t>
    </dgm:pt>
    <dgm:pt modelId="{0D546228-AF94-4156-816B-52403209DCC6}" type="parTrans" cxnId="{92B178C1-577C-4BAA-977C-C0B552A3C365}">
      <dgm:prSet/>
      <dgm:spPr/>
      <dgm:t>
        <a:bodyPr/>
        <a:lstStyle/>
        <a:p>
          <a:endParaRPr lang="en-US"/>
        </a:p>
      </dgm:t>
    </dgm:pt>
    <dgm:pt modelId="{B1881230-76FE-4E03-A925-208BACA8D4D0}" type="sibTrans" cxnId="{92B178C1-577C-4BAA-977C-C0B552A3C365}">
      <dgm:prSet/>
      <dgm:spPr/>
      <dgm:t>
        <a:bodyPr/>
        <a:lstStyle/>
        <a:p>
          <a:endParaRPr lang="en-US"/>
        </a:p>
      </dgm:t>
    </dgm:pt>
    <dgm:pt modelId="{390C5895-D739-448A-A3DE-49BAFE7AC309}">
      <dgm:prSet/>
      <dgm:spPr/>
      <dgm:t>
        <a:bodyPr/>
        <a:lstStyle/>
        <a:p>
          <a:r>
            <a:rPr lang="en-US" dirty="0"/>
            <a:t>List of classifiers used :</a:t>
          </a:r>
        </a:p>
      </dgm:t>
    </dgm:pt>
    <dgm:pt modelId="{3D960708-0B75-408E-8F87-7D13484DF60D}" type="parTrans" cxnId="{CB9EAC4B-ADE5-4A6A-9271-DEF206FBCA72}">
      <dgm:prSet/>
      <dgm:spPr/>
      <dgm:t>
        <a:bodyPr/>
        <a:lstStyle/>
        <a:p>
          <a:endParaRPr lang="en-US"/>
        </a:p>
      </dgm:t>
    </dgm:pt>
    <dgm:pt modelId="{431A7B0E-5E15-428F-BA21-3A8F4EE85746}" type="sibTrans" cxnId="{CB9EAC4B-ADE5-4A6A-9271-DEF206FBCA72}">
      <dgm:prSet/>
      <dgm:spPr/>
      <dgm:t>
        <a:bodyPr/>
        <a:lstStyle/>
        <a:p>
          <a:endParaRPr lang="en-US"/>
        </a:p>
      </dgm:t>
    </dgm:pt>
    <dgm:pt modelId="{B4CAB50C-CCD5-4E80-A44C-01BBCB5AC006}">
      <dgm:prSet custT="1"/>
      <dgm:spPr/>
      <dgm:t>
        <a:bodyPr/>
        <a:lstStyle/>
        <a:p>
          <a:pPr>
            <a:buNone/>
          </a:pPr>
          <a:endParaRPr lang="en-US" sz="1400" dirty="0"/>
        </a:p>
        <a:p>
          <a:pPr>
            <a:buFont typeface="+mj-lt"/>
            <a:buAutoNum type="arabicPeriod"/>
          </a:pPr>
          <a:endParaRPr lang="en-US" sz="2000" dirty="0"/>
        </a:p>
        <a:p>
          <a:pPr>
            <a:buFont typeface="+mj-lt"/>
            <a:buAutoNum type="arabicPeriod"/>
          </a:pPr>
          <a:r>
            <a:rPr lang="en-US" sz="2000" dirty="0"/>
            <a:t>1.) </a:t>
          </a:r>
          <a:r>
            <a:rPr lang="en-US" sz="2000" dirty="0" err="1"/>
            <a:t>MultinomialNB</a:t>
          </a:r>
          <a:endParaRPr lang="en-US" sz="2000" dirty="0"/>
        </a:p>
        <a:p>
          <a:pPr>
            <a:buFont typeface="+mj-lt"/>
            <a:buAutoNum type="arabicPeriod"/>
          </a:pPr>
          <a:r>
            <a:rPr lang="en-US" sz="2000" b="0" dirty="0"/>
            <a:t>2.) Logistic Regression</a:t>
          </a:r>
        </a:p>
        <a:p>
          <a:pPr>
            <a:buFont typeface="+mj-lt"/>
            <a:buAutoNum type="arabicPeriod"/>
          </a:pPr>
          <a:r>
            <a:rPr lang="en-US" sz="2000" b="0" dirty="0"/>
            <a:t>3.) SGD</a:t>
          </a:r>
        </a:p>
        <a:p>
          <a:pPr>
            <a:buFont typeface="+mj-lt"/>
            <a:buAutoNum type="arabicPeriod"/>
          </a:pPr>
          <a:r>
            <a:rPr lang="en-US" sz="2000" b="0" dirty="0"/>
            <a:t>4.) AdaBoost Classifier with ﻿</a:t>
          </a:r>
          <a:r>
            <a:rPr lang="en-US" sz="2000" b="0" dirty="0" err="1"/>
            <a:t>LinearSVC</a:t>
          </a:r>
          <a:endParaRPr lang="en-US" sz="2000" b="0" dirty="0"/>
        </a:p>
        <a:p>
          <a:pPr>
            <a:buFont typeface="Courier New" panose="02070309020205020404" pitchFamily="49" charset="0"/>
            <a:buChar char="o"/>
          </a:pPr>
          <a:r>
            <a:rPr lang="en-US" sz="2000" b="0" dirty="0"/>
            <a:t>5.) AdaBoost Classifier with ﻿</a:t>
          </a:r>
          <a:r>
            <a:rPr lang="en-US" sz="2000" b="0" dirty="0" err="1"/>
            <a:t>LogisticRegression</a:t>
          </a:r>
          <a:endParaRPr lang="en-US" sz="2000" b="0" dirty="0"/>
        </a:p>
        <a:p>
          <a:pPr>
            <a:buFont typeface="Courier New" panose="02070309020205020404" pitchFamily="49" charset="0"/>
            <a:buChar char="o"/>
          </a:pPr>
          <a:r>
            <a:rPr lang="en-US" sz="2000" b="0" dirty="0"/>
            <a:t>6.) Voted Classifier (</a:t>
          </a:r>
          <a:r>
            <a:rPr lang="en-US" sz="1600" b="0" dirty="0"/>
            <a:t>Combination of all</a:t>
          </a:r>
          <a:r>
            <a:rPr lang="en-US" sz="2000" b="0" dirty="0"/>
            <a:t>)   </a:t>
          </a:r>
        </a:p>
      </dgm:t>
    </dgm:pt>
    <dgm:pt modelId="{6ED2C881-94E9-4C84-BD1C-800EFEC66860}" type="sibTrans" cxnId="{4096AC60-53F7-4449-9815-A99C7B68F61B}">
      <dgm:prSet/>
      <dgm:spPr/>
      <dgm:t>
        <a:bodyPr/>
        <a:lstStyle/>
        <a:p>
          <a:endParaRPr lang="en-US"/>
        </a:p>
      </dgm:t>
    </dgm:pt>
    <dgm:pt modelId="{AE0DD009-190E-4B6E-971C-BC80C1C59645}" type="parTrans" cxnId="{4096AC60-53F7-4449-9815-A99C7B68F61B}">
      <dgm:prSet/>
      <dgm:spPr/>
      <dgm:t>
        <a:bodyPr/>
        <a:lstStyle/>
        <a:p>
          <a:endParaRPr lang="en-US"/>
        </a:p>
      </dgm:t>
    </dgm:pt>
    <dgm:pt modelId="{12DA1672-5FB3-427D-9212-BC1725A40A97}" type="pres">
      <dgm:prSet presAssocID="{B1116A79-9F65-4CD1-B0D3-F70B192ACE0F}" presName="root" presStyleCnt="0">
        <dgm:presLayoutVars>
          <dgm:dir/>
          <dgm:resizeHandles val="exact"/>
        </dgm:presLayoutVars>
      </dgm:prSet>
      <dgm:spPr/>
    </dgm:pt>
    <dgm:pt modelId="{84A441A6-903F-4D0C-AC41-455CDBFF0DB7}" type="pres">
      <dgm:prSet presAssocID="{E413FC58-37A4-46FF-9F52-A9929A246B60}" presName="compNode" presStyleCnt="0"/>
      <dgm:spPr/>
    </dgm:pt>
    <dgm:pt modelId="{0FFA2BD0-D83D-40D2-89B7-AF634A587C25}" type="pres">
      <dgm:prSet presAssocID="{E413FC58-37A4-46FF-9F52-A9929A246B60}" presName="bgRect" presStyleLbl="bgShp" presStyleIdx="0" presStyleCnt="2" custScaleY="119558" custLinFactNeighborX="20776" custLinFactNeighborY="-7188"/>
      <dgm:spPr/>
    </dgm:pt>
    <dgm:pt modelId="{78FC1145-D3C2-4FEB-9CDF-5ADB047BF3E1}" type="pres">
      <dgm:prSet presAssocID="{E413FC58-37A4-46FF-9F52-A9929A246B60}" presName="iconRect" presStyleLbl="node1" presStyleIdx="0" presStyleCnt="2" custLinFactNeighborX="94377" custLinFactNeighborY="-3412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34EA53-0A2D-4406-B76C-3D23CE6E0B0C}" type="pres">
      <dgm:prSet presAssocID="{E413FC58-37A4-46FF-9F52-A9929A246B60}" presName="spaceRect" presStyleCnt="0"/>
      <dgm:spPr/>
    </dgm:pt>
    <dgm:pt modelId="{E14734AA-86B5-4B64-8A83-D470DD4948FD}" type="pres">
      <dgm:prSet presAssocID="{E413FC58-37A4-46FF-9F52-A9929A246B60}" presName="parTx" presStyleLbl="revTx" presStyleIdx="0" presStyleCnt="3" custLinFactNeighborX="5884" custLinFactNeighborY="-53933">
        <dgm:presLayoutVars>
          <dgm:chMax val="0"/>
          <dgm:chPref val="0"/>
        </dgm:presLayoutVars>
      </dgm:prSet>
      <dgm:spPr/>
    </dgm:pt>
    <dgm:pt modelId="{78F65AAA-554E-4A52-AA28-0E6715210406}" type="pres">
      <dgm:prSet presAssocID="{B1881230-76FE-4E03-A925-208BACA8D4D0}" presName="sibTrans" presStyleCnt="0"/>
      <dgm:spPr/>
    </dgm:pt>
    <dgm:pt modelId="{3DD6139C-2833-4BA6-BE7B-7277B61CBC87}" type="pres">
      <dgm:prSet presAssocID="{390C5895-D739-448A-A3DE-49BAFE7AC309}" presName="compNode" presStyleCnt="0"/>
      <dgm:spPr/>
    </dgm:pt>
    <dgm:pt modelId="{E526331D-C55E-4F90-9053-5769FE41BCBC}" type="pres">
      <dgm:prSet presAssocID="{390C5895-D739-448A-A3DE-49BAFE7AC309}" presName="bgRect" presStyleLbl="bgShp" presStyleIdx="1" presStyleCnt="2" custScaleY="244770" custLinFactNeighborX="15027" custLinFactNeighborY="562"/>
      <dgm:spPr/>
    </dgm:pt>
    <dgm:pt modelId="{9F4C8065-AE7F-41AC-98EE-3C4DF1C8189B}" type="pres">
      <dgm:prSet presAssocID="{390C5895-D739-448A-A3DE-49BAFE7AC309}" presName="iconRect" presStyleLbl="node1" presStyleIdx="1" presStyleCnt="2" custLinFactX="1222" custLinFactY="-61356" custLinFactNeighborX="100000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07FDA05-D890-4BB0-B49D-B752FC3AA573}" type="pres">
      <dgm:prSet presAssocID="{390C5895-D739-448A-A3DE-49BAFE7AC309}" presName="spaceRect" presStyleCnt="0"/>
      <dgm:spPr/>
    </dgm:pt>
    <dgm:pt modelId="{0C88BC77-FB95-493C-AB93-A1B2F719A70A}" type="pres">
      <dgm:prSet presAssocID="{390C5895-D739-448A-A3DE-49BAFE7AC309}" presName="parTx" presStyleLbl="revTx" presStyleIdx="1" presStyleCnt="3" custScaleX="157409" custScaleY="62155" custLinFactY="-12710" custLinFactNeighborX="41699" custLinFactNeighborY="-100000">
        <dgm:presLayoutVars>
          <dgm:chMax val="0"/>
          <dgm:chPref val="0"/>
        </dgm:presLayoutVars>
      </dgm:prSet>
      <dgm:spPr/>
    </dgm:pt>
    <dgm:pt modelId="{557A569B-E0DA-4297-B23D-BF2DC4223D5E}" type="pres">
      <dgm:prSet presAssocID="{390C5895-D739-448A-A3DE-49BAFE7AC309}" presName="desTx" presStyleLbl="revTx" presStyleIdx="2" presStyleCnt="3" custScaleX="297719" custScaleY="230376" custLinFactNeighborX="-71617" custLinFactNeighborY="27253">
        <dgm:presLayoutVars/>
      </dgm:prSet>
      <dgm:spPr/>
    </dgm:pt>
  </dgm:ptLst>
  <dgm:cxnLst>
    <dgm:cxn modelId="{C585E31A-A4B7-4A9C-BC29-229B156B932C}" type="presOf" srcId="{B1116A79-9F65-4CD1-B0D3-F70B192ACE0F}" destId="{12DA1672-5FB3-427D-9212-BC1725A40A97}" srcOrd="0" destOrd="0" presId="urn:microsoft.com/office/officeart/2018/2/layout/IconVerticalSolidList"/>
    <dgm:cxn modelId="{41346A1E-41D3-4D82-9963-62A4378D9794}" type="presOf" srcId="{E413FC58-37A4-46FF-9F52-A9929A246B60}" destId="{E14734AA-86B5-4B64-8A83-D470DD4948FD}" srcOrd="0" destOrd="0" presId="urn:microsoft.com/office/officeart/2018/2/layout/IconVerticalSolidList"/>
    <dgm:cxn modelId="{49C4683E-74C0-469E-9347-947254776614}" type="presOf" srcId="{390C5895-D739-448A-A3DE-49BAFE7AC309}" destId="{0C88BC77-FB95-493C-AB93-A1B2F719A70A}" srcOrd="0" destOrd="0" presId="urn:microsoft.com/office/officeart/2018/2/layout/IconVerticalSolidList"/>
    <dgm:cxn modelId="{33D18541-D53F-4B61-952E-CADC1BC73A97}" type="presOf" srcId="{B4CAB50C-CCD5-4E80-A44C-01BBCB5AC006}" destId="{557A569B-E0DA-4297-B23D-BF2DC4223D5E}" srcOrd="0" destOrd="0" presId="urn:microsoft.com/office/officeart/2018/2/layout/IconVerticalSolidList"/>
    <dgm:cxn modelId="{CB9EAC4B-ADE5-4A6A-9271-DEF206FBCA72}" srcId="{B1116A79-9F65-4CD1-B0D3-F70B192ACE0F}" destId="{390C5895-D739-448A-A3DE-49BAFE7AC309}" srcOrd="1" destOrd="0" parTransId="{3D960708-0B75-408E-8F87-7D13484DF60D}" sibTransId="{431A7B0E-5E15-428F-BA21-3A8F4EE85746}"/>
    <dgm:cxn modelId="{4096AC60-53F7-4449-9815-A99C7B68F61B}" srcId="{390C5895-D739-448A-A3DE-49BAFE7AC309}" destId="{B4CAB50C-CCD5-4E80-A44C-01BBCB5AC006}" srcOrd="0" destOrd="0" parTransId="{AE0DD009-190E-4B6E-971C-BC80C1C59645}" sibTransId="{6ED2C881-94E9-4C84-BD1C-800EFEC66860}"/>
    <dgm:cxn modelId="{92B178C1-577C-4BAA-977C-C0B552A3C365}" srcId="{B1116A79-9F65-4CD1-B0D3-F70B192ACE0F}" destId="{E413FC58-37A4-46FF-9F52-A9929A246B60}" srcOrd="0" destOrd="0" parTransId="{0D546228-AF94-4156-816B-52403209DCC6}" sibTransId="{B1881230-76FE-4E03-A925-208BACA8D4D0}"/>
    <dgm:cxn modelId="{6906BFE5-422F-4A86-A77D-C65A782027E2}" type="presParOf" srcId="{12DA1672-5FB3-427D-9212-BC1725A40A97}" destId="{84A441A6-903F-4D0C-AC41-455CDBFF0DB7}" srcOrd="0" destOrd="0" presId="urn:microsoft.com/office/officeart/2018/2/layout/IconVerticalSolidList"/>
    <dgm:cxn modelId="{EF4E97D3-2D1C-4739-A745-A8C286A70AE4}" type="presParOf" srcId="{84A441A6-903F-4D0C-AC41-455CDBFF0DB7}" destId="{0FFA2BD0-D83D-40D2-89B7-AF634A587C25}" srcOrd="0" destOrd="0" presId="urn:microsoft.com/office/officeart/2018/2/layout/IconVerticalSolidList"/>
    <dgm:cxn modelId="{B93BD97B-14E9-4091-AE34-D6C2BA2B20CB}" type="presParOf" srcId="{84A441A6-903F-4D0C-AC41-455CDBFF0DB7}" destId="{78FC1145-D3C2-4FEB-9CDF-5ADB047BF3E1}" srcOrd="1" destOrd="0" presId="urn:microsoft.com/office/officeart/2018/2/layout/IconVerticalSolidList"/>
    <dgm:cxn modelId="{FB6CA32F-84D6-4868-8723-7E2A46FB2945}" type="presParOf" srcId="{84A441A6-903F-4D0C-AC41-455CDBFF0DB7}" destId="{7134EA53-0A2D-4406-B76C-3D23CE6E0B0C}" srcOrd="2" destOrd="0" presId="urn:microsoft.com/office/officeart/2018/2/layout/IconVerticalSolidList"/>
    <dgm:cxn modelId="{6AD47DF0-4987-4140-9631-1B7DBFA04238}" type="presParOf" srcId="{84A441A6-903F-4D0C-AC41-455CDBFF0DB7}" destId="{E14734AA-86B5-4B64-8A83-D470DD4948FD}" srcOrd="3" destOrd="0" presId="urn:microsoft.com/office/officeart/2018/2/layout/IconVerticalSolidList"/>
    <dgm:cxn modelId="{186918E6-B2E3-43E9-8552-20B0D40D4DDA}" type="presParOf" srcId="{12DA1672-5FB3-427D-9212-BC1725A40A97}" destId="{78F65AAA-554E-4A52-AA28-0E6715210406}" srcOrd="1" destOrd="0" presId="urn:microsoft.com/office/officeart/2018/2/layout/IconVerticalSolidList"/>
    <dgm:cxn modelId="{000A0D56-E9BE-4D21-ADB5-51698B0C1B69}" type="presParOf" srcId="{12DA1672-5FB3-427D-9212-BC1725A40A97}" destId="{3DD6139C-2833-4BA6-BE7B-7277B61CBC87}" srcOrd="2" destOrd="0" presId="urn:microsoft.com/office/officeart/2018/2/layout/IconVerticalSolidList"/>
    <dgm:cxn modelId="{710F3155-EEB1-45F5-A2CF-0AC595C92FD5}" type="presParOf" srcId="{3DD6139C-2833-4BA6-BE7B-7277B61CBC87}" destId="{E526331D-C55E-4F90-9053-5769FE41BCBC}" srcOrd="0" destOrd="0" presId="urn:microsoft.com/office/officeart/2018/2/layout/IconVerticalSolidList"/>
    <dgm:cxn modelId="{AC65878C-FC97-4829-AEAE-2355A06FED2E}" type="presParOf" srcId="{3DD6139C-2833-4BA6-BE7B-7277B61CBC87}" destId="{9F4C8065-AE7F-41AC-98EE-3C4DF1C8189B}" srcOrd="1" destOrd="0" presId="urn:microsoft.com/office/officeart/2018/2/layout/IconVerticalSolidList"/>
    <dgm:cxn modelId="{B7622DF1-9E43-4C71-9F76-7666E962615B}" type="presParOf" srcId="{3DD6139C-2833-4BA6-BE7B-7277B61CBC87}" destId="{407FDA05-D890-4BB0-B49D-B752FC3AA573}" srcOrd="2" destOrd="0" presId="urn:microsoft.com/office/officeart/2018/2/layout/IconVerticalSolidList"/>
    <dgm:cxn modelId="{A41EFC02-E98F-45AE-A17B-F46C191B000B}" type="presParOf" srcId="{3DD6139C-2833-4BA6-BE7B-7277B61CBC87}" destId="{0C88BC77-FB95-493C-AB93-A1B2F719A70A}" srcOrd="3" destOrd="0" presId="urn:microsoft.com/office/officeart/2018/2/layout/IconVerticalSolidList"/>
    <dgm:cxn modelId="{27832DE9-9757-49B8-8BC4-2399C789B93F}" type="presParOf" srcId="{3DD6139C-2833-4BA6-BE7B-7277B61CBC87}" destId="{557A569B-E0DA-4297-B23D-BF2DC4223D5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0AAF33-BE8A-4193-84E2-057FEC50DEE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D84487-1F8D-4D33-9581-D715C2332E96}">
      <dgm:prSet/>
      <dgm:spPr/>
      <dgm:t>
        <a:bodyPr/>
        <a:lstStyle/>
        <a:p>
          <a:r>
            <a:rPr lang="en-US"/>
            <a:t>Creating different feature sets did not contribute in accuracy % improvement .</a:t>
          </a:r>
        </a:p>
      </dgm:t>
    </dgm:pt>
    <dgm:pt modelId="{A90A8B2D-9E37-409F-8C45-CB73B5DB8869}" type="parTrans" cxnId="{9BBBB448-43DB-492A-B285-17A9BE6BCC42}">
      <dgm:prSet/>
      <dgm:spPr/>
      <dgm:t>
        <a:bodyPr/>
        <a:lstStyle/>
        <a:p>
          <a:endParaRPr lang="en-US"/>
        </a:p>
      </dgm:t>
    </dgm:pt>
    <dgm:pt modelId="{7C46E9C3-7A66-488E-98D7-066584FEF27E}" type="sibTrans" cxnId="{9BBBB448-43DB-492A-B285-17A9BE6BCC42}">
      <dgm:prSet/>
      <dgm:spPr/>
      <dgm:t>
        <a:bodyPr/>
        <a:lstStyle/>
        <a:p>
          <a:endParaRPr lang="en-US"/>
        </a:p>
      </dgm:t>
    </dgm:pt>
    <dgm:pt modelId="{6F7B2295-616E-4742-9960-FBFCD5B5096A}">
      <dgm:prSet/>
      <dgm:spPr/>
      <dgm:t>
        <a:bodyPr/>
        <a:lstStyle/>
        <a:p>
          <a:r>
            <a:rPr lang="en-US"/>
            <a:t>The accuracy of of Voted classifier for Test data set is same for both feature sets ~71.89%</a:t>
          </a:r>
        </a:p>
      </dgm:t>
    </dgm:pt>
    <dgm:pt modelId="{39AAAA72-9AE5-42F3-BD6E-E4F6315E56FA}" type="parTrans" cxnId="{A979F633-D89F-4469-A3F2-461FE30F29F0}">
      <dgm:prSet/>
      <dgm:spPr/>
      <dgm:t>
        <a:bodyPr/>
        <a:lstStyle/>
        <a:p>
          <a:endParaRPr lang="en-US"/>
        </a:p>
      </dgm:t>
    </dgm:pt>
    <dgm:pt modelId="{ED690F11-BBF9-42C9-B282-2F44C4F4C4DD}" type="sibTrans" cxnId="{A979F633-D89F-4469-A3F2-461FE30F29F0}">
      <dgm:prSet/>
      <dgm:spPr/>
      <dgm:t>
        <a:bodyPr/>
        <a:lstStyle/>
        <a:p>
          <a:endParaRPr lang="en-US"/>
        </a:p>
      </dgm:t>
    </dgm:pt>
    <dgm:pt modelId="{E1816804-AA21-A044-BDCD-259BB4591521}" type="pres">
      <dgm:prSet presAssocID="{F50AAF33-BE8A-4193-84E2-057FEC50DE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59F3BA-0F7E-1F4D-AA94-8DD28803EEE4}" type="pres">
      <dgm:prSet presAssocID="{F2D84487-1F8D-4D33-9581-D715C2332E96}" presName="hierRoot1" presStyleCnt="0"/>
      <dgm:spPr/>
    </dgm:pt>
    <dgm:pt modelId="{42B5BC6E-1FA6-1C4E-83D1-E2C9EB998112}" type="pres">
      <dgm:prSet presAssocID="{F2D84487-1F8D-4D33-9581-D715C2332E96}" presName="composite" presStyleCnt="0"/>
      <dgm:spPr/>
    </dgm:pt>
    <dgm:pt modelId="{F5774016-AEDC-214B-8BCE-9CBE29389A6A}" type="pres">
      <dgm:prSet presAssocID="{F2D84487-1F8D-4D33-9581-D715C2332E96}" presName="background" presStyleLbl="node0" presStyleIdx="0" presStyleCnt="2"/>
      <dgm:spPr/>
    </dgm:pt>
    <dgm:pt modelId="{9B178B95-AC7D-F746-9BF0-325124060FF2}" type="pres">
      <dgm:prSet presAssocID="{F2D84487-1F8D-4D33-9581-D715C2332E96}" presName="text" presStyleLbl="fgAcc0" presStyleIdx="0" presStyleCnt="2">
        <dgm:presLayoutVars>
          <dgm:chPref val="3"/>
        </dgm:presLayoutVars>
      </dgm:prSet>
      <dgm:spPr/>
    </dgm:pt>
    <dgm:pt modelId="{3821DD51-AF61-1443-97B2-3D00CDBF86B6}" type="pres">
      <dgm:prSet presAssocID="{F2D84487-1F8D-4D33-9581-D715C2332E96}" presName="hierChild2" presStyleCnt="0"/>
      <dgm:spPr/>
    </dgm:pt>
    <dgm:pt modelId="{37B2A704-50FC-4B40-B94A-14CAAB2B8A16}" type="pres">
      <dgm:prSet presAssocID="{6F7B2295-616E-4742-9960-FBFCD5B5096A}" presName="hierRoot1" presStyleCnt="0"/>
      <dgm:spPr/>
    </dgm:pt>
    <dgm:pt modelId="{D5FD8B6B-97EA-2940-B5C4-DBCAA92749B5}" type="pres">
      <dgm:prSet presAssocID="{6F7B2295-616E-4742-9960-FBFCD5B5096A}" presName="composite" presStyleCnt="0"/>
      <dgm:spPr/>
    </dgm:pt>
    <dgm:pt modelId="{7B35EE0F-21F6-3740-8016-5C20C41F22F5}" type="pres">
      <dgm:prSet presAssocID="{6F7B2295-616E-4742-9960-FBFCD5B5096A}" presName="background" presStyleLbl="node0" presStyleIdx="1" presStyleCnt="2"/>
      <dgm:spPr/>
    </dgm:pt>
    <dgm:pt modelId="{33AA679D-A5C6-804B-9208-532CA3AA3E12}" type="pres">
      <dgm:prSet presAssocID="{6F7B2295-616E-4742-9960-FBFCD5B5096A}" presName="text" presStyleLbl="fgAcc0" presStyleIdx="1" presStyleCnt="2">
        <dgm:presLayoutVars>
          <dgm:chPref val="3"/>
        </dgm:presLayoutVars>
      </dgm:prSet>
      <dgm:spPr/>
    </dgm:pt>
    <dgm:pt modelId="{0C9881E2-7812-704E-BE27-5C903AC0D677}" type="pres">
      <dgm:prSet presAssocID="{6F7B2295-616E-4742-9960-FBFCD5B5096A}" presName="hierChild2" presStyleCnt="0"/>
      <dgm:spPr/>
    </dgm:pt>
  </dgm:ptLst>
  <dgm:cxnLst>
    <dgm:cxn modelId="{A979F633-D89F-4469-A3F2-461FE30F29F0}" srcId="{F50AAF33-BE8A-4193-84E2-057FEC50DEE9}" destId="{6F7B2295-616E-4742-9960-FBFCD5B5096A}" srcOrd="1" destOrd="0" parTransId="{39AAAA72-9AE5-42F3-BD6E-E4F6315E56FA}" sibTransId="{ED690F11-BBF9-42C9-B282-2F44C4F4C4DD}"/>
    <dgm:cxn modelId="{9BBBB448-43DB-492A-B285-17A9BE6BCC42}" srcId="{F50AAF33-BE8A-4193-84E2-057FEC50DEE9}" destId="{F2D84487-1F8D-4D33-9581-D715C2332E96}" srcOrd="0" destOrd="0" parTransId="{A90A8B2D-9E37-409F-8C45-CB73B5DB8869}" sibTransId="{7C46E9C3-7A66-488E-98D7-066584FEF27E}"/>
    <dgm:cxn modelId="{A379204D-8E60-8B43-9162-08CFCD51AE53}" type="presOf" srcId="{6F7B2295-616E-4742-9960-FBFCD5B5096A}" destId="{33AA679D-A5C6-804B-9208-532CA3AA3E12}" srcOrd="0" destOrd="0" presId="urn:microsoft.com/office/officeart/2005/8/layout/hierarchy1"/>
    <dgm:cxn modelId="{ADD29650-D1D4-7348-9F44-DCB50C7EBD42}" type="presOf" srcId="{F2D84487-1F8D-4D33-9581-D715C2332E96}" destId="{9B178B95-AC7D-F746-9BF0-325124060FF2}" srcOrd="0" destOrd="0" presId="urn:microsoft.com/office/officeart/2005/8/layout/hierarchy1"/>
    <dgm:cxn modelId="{43D4BBB3-EAC4-D640-86A3-FB38CA6BA37E}" type="presOf" srcId="{F50AAF33-BE8A-4193-84E2-057FEC50DEE9}" destId="{E1816804-AA21-A044-BDCD-259BB4591521}" srcOrd="0" destOrd="0" presId="urn:microsoft.com/office/officeart/2005/8/layout/hierarchy1"/>
    <dgm:cxn modelId="{14E77D88-29F2-A342-B5D1-67D24EC08025}" type="presParOf" srcId="{E1816804-AA21-A044-BDCD-259BB4591521}" destId="{A159F3BA-0F7E-1F4D-AA94-8DD28803EEE4}" srcOrd="0" destOrd="0" presId="urn:microsoft.com/office/officeart/2005/8/layout/hierarchy1"/>
    <dgm:cxn modelId="{388684B9-0227-1246-A72B-99913DFBC3B9}" type="presParOf" srcId="{A159F3BA-0F7E-1F4D-AA94-8DD28803EEE4}" destId="{42B5BC6E-1FA6-1C4E-83D1-E2C9EB998112}" srcOrd="0" destOrd="0" presId="urn:microsoft.com/office/officeart/2005/8/layout/hierarchy1"/>
    <dgm:cxn modelId="{68FCA2AE-913B-124E-8233-E1BCCC4A7835}" type="presParOf" srcId="{42B5BC6E-1FA6-1C4E-83D1-E2C9EB998112}" destId="{F5774016-AEDC-214B-8BCE-9CBE29389A6A}" srcOrd="0" destOrd="0" presId="urn:microsoft.com/office/officeart/2005/8/layout/hierarchy1"/>
    <dgm:cxn modelId="{92EE4C87-26BD-3346-93AA-BB61388B3075}" type="presParOf" srcId="{42B5BC6E-1FA6-1C4E-83D1-E2C9EB998112}" destId="{9B178B95-AC7D-F746-9BF0-325124060FF2}" srcOrd="1" destOrd="0" presId="urn:microsoft.com/office/officeart/2005/8/layout/hierarchy1"/>
    <dgm:cxn modelId="{703C510C-D127-3C41-8122-0430B5A0EE77}" type="presParOf" srcId="{A159F3BA-0F7E-1F4D-AA94-8DD28803EEE4}" destId="{3821DD51-AF61-1443-97B2-3D00CDBF86B6}" srcOrd="1" destOrd="0" presId="urn:microsoft.com/office/officeart/2005/8/layout/hierarchy1"/>
    <dgm:cxn modelId="{32613186-18D2-DB49-9A9E-05D7C99CFC7B}" type="presParOf" srcId="{E1816804-AA21-A044-BDCD-259BB4591521}" destId="{37B2A704-50FC-4B40-B94A-14CAAB2B8A16}" srcOrd="1" destOrd="0" presId="urn:microsoft.com/office/officeart/2005/8/layout/hierarchy1"/>
    <dgm:cxn modelId="{24DF250E-DCD9-9544-89B6-BC4C8289C5A7}" type="presParOf" srcId="{37B2A704-50FC-4B40-B94A-14CAAB2B8A16}" destId="{D5FD8B6B-97EA-2940-B5C4-DBCAA92749B5}" srcOrd="0" destOrd="0" presId="urn:microsoft.com/office/officeart/2005/8/layout/hierarchy1"/>
    <dgm:cxn modelId="{63D8D7A4-CE0E-F84B-BECC-59E764BB7469}" type="presParOf" srcId="{D5FD8B6B-97EA-2940-B5C4-DBCAA92749B5}" destId="{7B35EE0F-21F6-3740-8016-5C20C41F22F5}" srcOrd="0" destOrd="0" presId="urn:microsoft.com/office/officeart/2005/8/layout/hierarchy1"/>
    <dgm:cxn modelId="{487985FB-4E27-2949-9609-C863689CF33C}" type="presParOf" srcId="{D5FD8B6B-97EA-2940-B5C4-DBCAA92749B5}" destId="{33AA679D-A5C6-804B-9208-532CA3AA3E12}" srcOrd="1" destOrd="0" presId="urn:microsoft.com/office/officeart/2005/8/layout/hierarchy1"/>
    <dgm:cxn modelId="{EA26B84B-48FE-CE4B-97B0-A4676863CDB9}" type="presParOf" srcId="{37B2A704-50FC-4B40-B94A-14CAAB2B8A16}" destId="{0C9881E2-7812-704E-BE27-5C903AC0D6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BF674-2BBA-40E7-8AD9-9B9171028615}">
      <dsp:nvSpPr>
        <dsp:cNvPr id="0" name=""/>
        <dsp:cNvSpPr/>
      </dsp:nvSpPr>
      <dsp:spPr>
        <a:xfrm>
          <a:off x="82613" y="91112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37913-9A86-419B-9CB5-558B211F6B12}">
      <dsp:nvSpPr>
        <dsp:cNvPr id="0" name=""/>
        <dsp:cNvSpPr/>
      </dsp:nvSpPr>
      <dsp:spPr>
        <a:xfrm>
          <a:off x="271034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84CF1-D563-4957-B6D2-16055A8429FE}">
      <dsp:nvSpPr>
        <dsp:cNvPr id="0" name=""/>
        <dsp:cNvSpPr/>
      </dsp:nvSpPr>
      <dsp:spPr>
        <a:xfrm>
          <a:off x="1172126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Project Goal</a:t>
          </a:r>
        </a:p>
      </dsp:txBody>
      <dsp:txXfrm>
        <a:off x="1172126" y="911126"/>
        <a:ext cx="2114937" cy="897246"/>
      </dsp:txXfrm>
    </dsp:sp>
    <dsp:sp modelId="{505A67D3-9317-4AED-8D0A-12567243BEB5}">
      <dsp:nvSpPr>
        <dsp:cNvPr id="0" name=""/>
        <dsp:cNvSpPr/>
      </dsp:nvSpPr>
      <dsp:spPr>
        <a:xfrm>
          <a:off x="3655575" y="91112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8F72B-6A48-4CB3-B6AC-486B2B295FC7}">
      <dsp:nvSpPr>
        <dsp:cNvPr id="0" name=""/>
        <dsp:cNvSpPr/>
      </dsp:nvSpPr>
      <dsp:spPr>
        <a:xfrm>
          <a:off x="3843996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FE804-DBA9-4E31-8DC9-E00DBE3BAD16}">
      <dsp:nvSpPr>
        <dsp:cNvPr id="0" name=""/>
        <dsp:cNvSpPr/>
      </dsp:nvSpPr>
      <dsp:spPr>
        <a:xfrm>
          <a:off x="4745088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 Overview</a:t>
          </a:r>
        </a:p>
      </dsp:txBody>
      <dsp:txXfrm>
        <a:off x="4745088" y="911126"/>
        <a:ext cx="2114937" cy="897246"/>
      </dsp:txXfrm>
    </dsp:sp>
    <dsp:sp modelId="{257EC53B-FEF7-44D5-80E8-C51139DB4D1B}">
      <dsp:nvSpPr>
        <dsp:cNvPr id="0" name=""/>
        <dsp:cNvSpPr/>
      </dsp:nvSpPr>
      <dsp:spPr>
        <a:xfrm>
          <a:off x="7228536" y="91112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046E7-F728-46D9-A92E-9376791AC2CF}">
      <dsp:nvSpPr>
        <dsp:cNvPr id="0" name=""/>
        <dsp:cNvSpPr/>
      </dsp:nvSpPr>
      <dsp:spPr>
        <a:xfrm>
          <a:off x="7416958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45B50-F612-4938-BE1C-1E6C68607E4A}">
      <dsp:nvSpPr>
        <dsp:cNvPr id="0" name=""/>
        <dsp:cNvSpPr/>
      </dsp:nvSpPr>
      <dsp:spPr>
        <a:xfrm>
          <a:off x="8318049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Classifiers overview</a:t>
          </a:r>
        </a:p>
      </dsp:txBody>
      <dsp:txXfrm>
        <a:off x="8318049" y="911126"/>
        <a:ext cx="2114937" cy="897246"/>
      </dsp:txXfrm>
    </dsp:sp>
    <dsp:sp modelId="{18859AF1-01A2-4CDE-97C8-F088FB3D7A33}">
      <dsp:nvSpPr>
        <dsp:cNvPr id="0" name=""/>
        <dsp:cNvSpPr/>
      </dsp:nvSpPr>
      <dsp:spPr>
        <a:xfrm>
          <a:off x="82613" y="2549151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451DC-4D20-4E17-B92B-BE688CB9A974}">
      <dsp:nvSpPr>
        <dsp:cNvPr id="0" name=""/>
        <dsp:cNvSpPr/>
      </dsp:nvSpPr>
      <dsp:spPr>
        <a:xfrm>
          <a:off x="271034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8D936-02EE-4D1C-BB3D-787EC9E21622}">
      <dsp:nvSpPr>
        <dsp:cNvPr id="0" name=""/>
        <dsp:cNvSpPr/>
      </dsp:nvSpPr>
      <dsp:spPr>
        <a:xfrm>
          <a:off x="1172126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Classification process </a:t>
          </a:r>
        </a:p>
      </dsp:txBody>
      <dsp:txXfrm>
        <a:off x="1172126" y="2549151"/>
        <a:ext cx="2114937" cy="897246"/>
      </dsp:txXfrm>
    </dsp:sp>
    <dsp:sp modelId="{D627682B-36F3-4DBB-8EA5-173F7836287A}">
      <dsp:nvSpPr>
        <dsp:cNvPr id="0" name=""/>
        <dsp:cNvSpPr/>
      </dsp:nvSpPr>
      <dsp:spPr>
        <a:xfrm>
          <a:off x="3655575" y="2549151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01AB7-EE97-428E-8BCF-AA3EDFED1BEF}">
      <dsp:nvSpPr>
        <dsp:cNvPr id="0" name=""/>
        <dsp:cNvSpPr/>
      </dsp:nvSpPr>
      <dsp:spPr>
        <a:xfrm>
          <a:off x="3843996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B5F8E-E335-43D5-A72D-62E376B6954D}">
      <dsp:nvSpPr>
        <dsp:cNvPr id="0" name=""/>
        <dsp:cNvSpPr/>
      </dsp:nvSpPr>
      <dsp:spPr>
        <a:xfrm>
          <a:off x="4745088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Results </a:t>
          </a:r>
        </a:p>
      </dsp:txBody>
      <dsp:txXfrm>
        <a:off x="4745088" y="2549151"/>
        <a:ext cx="2114937" cy="897246"/>
      </dsp:txXfrm>
    </dsp:sp>
    <dsp:sp modelId="{686EE5CE-FA3A-4754-81F1-A260CC0E3058}">
      <dsp:nvSpPr>
        <dsp:cNvPr id="0" name=""/>
        <dsp:cNvSpPr/>
      </dsp:nvSpPr>
      <dsp:spPr>
        <a:xfrm>
          <a:off x="7228536" y="2549151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07464-D86E-4FDB-B6E1-B534375F6A8E}">
      <dsp:nvSpPr>
        <dsp:cNvPr id="0" name=""/>
        <dsp:cNvSpPr/>
      </dsp:nvSpPr>
      <dsp:spPr>
        <a:xfrm>
          <a:off x="7416958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CCFEE-49D7-42A4-9FF2-42FBCAB225C5}">
      <dsp:nvSpPr>
        <dsp:cNvPr id="0" name=""/>
        <dsp:cNvSpPr/>
      </dsp:nvSpPr>
      <dsp:spPr>
        <a:xfrm>
          <a:off x="8318049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Conclusion</a:t>
          </a:r>
        </a:p>
      </dsp:txBody>
      <dsp:txXfrm>
        <a:off x="8318049" y="2549151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A2BD0-D83D-40D2-89B7-AF634A587C25}">
      <dsp:nvSpPr>
        <dsp:cNvPr id="0" name=""/>
        <dsp:cNvSpPr/>
      </dsp:nvSpPr>
      <dsp:spPr>
        <a:xfrm>
          <a:off x="0" y="0"/>
          <a:ext cx="7572925" cy="17715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C1145-D3C2-4FEB-9CDF-5ADB047BF3E1}">
      <dsp:nvSpPr>
        <dsp:cNvPr id="0" name=""/>
        <dsp:cNvSpPr/>
      </dsp:nvSpPr>
      <dsp:spPr>
        <a:xfrm>
          <a:off x="7820" y="211020"/>
          <a:ext cx="814953" cy="814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734AA-86B5-4B64-8A83-D470DD4948FD}">
      <dsp:nvSpPr>
        <dsp:cNvPr id="0" name=""/>
        <dsp:cNvSpPr/>
      </dsp:nvSpPr>
      <dsp:spPr>
        <a:xfrm>
          <a:off x="846565" y="0"/>
          <a:ext cx="5858174" cy="1481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17" tIns="156817" rIns="156817" bIns="15681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classification we have used </a:t>
          </a:r>
          <a:r>
            <a:rPr lang="en-US" sz="2000" b="0" kern="1200" dirty="0" err="1"/>
            <a:t>SklearnClassifier</a:t>
          </a:r>
          <a:r>
            <a:rPr lang="en-US" sz="2000" kern="1200" dirty="0"/>
            <a:t>  coupled with </a:t>
          </a:r>
          <a:r>
            <a:rPr lang="en-US" sz="2000" kern="1200" dirty="0" err="1"/>
            <a:t>nltk</a:t>
          </a:r>
          <a:r>
            <a:rPr lang="en-US" sz="2000" kern="1200" dirty="0"/>
            <a:t>.</a:t>
          </a:r>
        </a:p>
      </dsp:txBody>
      <dsp:txXfrm>
        <a:off x="846565" y="0"/>
        <a:ext cx="5858174" cy="1481733"/>
      </dsp:txXfrm>
    </dsp:sp>
    <dsp:sp modelId="{E526331D-C55E-4F90-9053-5769FE41BCBC}">
      <dsp:nvSpPr>
        <dsp:cNvPr id="0" name=""/>
        <dsp:cNvSpPr/>
      </dsp:nvSpPr>
      <dsp:spPr>
        <a:xfrm>
          <a:off x="-71548" y="2161151"/>
          <a:ext cx="7572925" cy="36268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C8065-AE7F-41AC-98EE-3C4DF1C8189B}">
      <dsp:nvSpPr>
        <dsp:cNvPr id="0" name=""/>
        <dsp:cNvSpPr/>
      </dsp:nvSpPr>
      <dsp:spPr>
        <a:xfrm>
          <a:off x="63604" y="2243790"/>
          <a:ext cx="814953" cy="814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8BC77-FB95-493C-AB93-A1B2F719A70A}">
      <dsp:nvSpPr>
        <dsp:cNvPr id="0" name=""/>
        <dsp:cNvSpPr/>
      </dsp:nvSpPr>
      <dsp:spPr>
        <a:xfrm>
          <a:off x="944699" y="2359931"/>
          <a:ext cx="5364209" cy="57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60" tIns="97660" rIns="97660" bIns="976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List of classifiers used :</a:t>
          </a:r>
        </a:p>
      </dsp:txBody>
      <dsp:txXfrm>
        <a:off x="944699" y="2359931"/>
        <a:ext cx="5364209" cy="573549"/>
      </dsp:txXfrm>
    </dsp:sp>
    <dsp:sp modelId="{557A569B-E0DA-4297-B23D-BF2DC4223D5E}">
      <dsp:nvSpPr>
        <dsp:cNvPr id="0" name=""/>
        <dsp:cNvSpPr/>
      </dsp:nvSpPr>
      <dsp:spPr>
        <a:xfrm>
          <a:off x="0" y="2376963"/>
          <a:ext cx="7295183" cy="341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17" tIns="156817" rIns="156817" bIns="1568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20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kern="1200" dirty="0"/>
            <a:t>1.) </a:t>
          </a:r>
          <a:r>
            <a:rPr lang="en-US" sz="2000" kern="1200" dirty="0" err="1"/>
            <a:t>MultinomialNB</a:t>
          </a:r>
          <a:endParaRPr lang="en-US" sz="20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kern="1200" dirty="0"/>
            <a:t>2.) Logistic Regression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kern="1200" dirty="0"/>
            <a:t>3.) SGD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0" kern="1200" dirty="0"/>
            <a:t>4.) AdaBoost Classifier with ﻿</a:t>
          </a:r>
          <a:r>
            <a:rPr lang="en-US" sz="2000" b="0" kern="1200" dirty="0" err="1"/>
            <a:t>LinearSVC</a:t>
          </a:r>
          <a:endParaRPr lang="en-US" sz="2000" b="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000" b="0" kern="1200" dirty="0"/>
            <a:t>5.) AdaBoost Classifier with ﻿</a:t>
          </a:r>
          <a:r>
            <a:rPr lang="en-US" sz="2000" b="0" kern="1200" dirty="0" err="1"/>
            <a:t>LogisticRegression</a:t>
          </a:r>
          <a:endParaRPr lang="en-US" sz="2000" b="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000" b="0" kern="1200" dirty="0"/>
            <a:t>6.) Voted Classifier (</a:t>
          </a:r>
          <a:r>
            <a:rPr lang="en-US" sz="1600" b="0" kern="1200" dirty="0"/>
            <a:t>Combination of all</a:t>
          </a:r>
          <a:r>
            <a:rPr lang="en-US" sz="2000" b="0" kern="1200" dirty="0"/>
            <a:t>)   </a:t>
          </a:r>
        </a:p>
      </dsp:txBody>
      <dsp:txXfrm>
        <a:off x="0" y="2376963"/>
        <a:ext cx="7295183" cy="34135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74016-AEDC-214B-8BCE-9CBE29389A6A}">
      <dsp:nvSpPr>
        <dsp:cNvPr id="0" name=""/>
        <dsp:cNvSpPr/>
      </dsp:nvSpPr>
      <dsp:spPr>
        <a:xfrm>
          <a:off x="1283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78B95-AC7D-F746-9BF0-325124060FF2}">
      <dsp:nvSpPr>
        <dsp:cNvPr id="0" name=""/>
        <dsp:cNvSpPr/>
      </dsp:nvSpPr>
      <dsp:spPr>
        <a:xfrm>
          <a:off x="501904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Creating different feature sets did not contribute in accuracy % improvement .</a:t>
          </a:r>
        </a:p>
      </dsp:txBody>
      <dsp:txXfrm>
        <a:off x="585701" y="1069830"/>
        <a:ext cx="4337991" cy="2693452"/>
      </dsp:txXfrm>
    </dsp:sp>
    <dsp:sp modelId="{7B35EE0F-21F6-3740-8016-5C20C41F22F5}">
      <dsp:nvSpPr>
        <dsp:cNvPr id="0" name=""/>
        <dsp:cNvSpPr/>
      </dsp:nvSpPr>
      <dsp:spPr>
        <a:xfrm>
          <a:off x="5508110" y="51044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A679D-A5C6-804B-9208-532CA3AA3E12}">
      <dsp:nvSpPr>
        <dsp:cNvPr id="0" name=""/>
        <dsp:cNvSpPr/>
      </dsp:nvSpPr>
      <dsp:spPr>
        <a:xfrm>
          <a:off x="6008730" y="98603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 accuracy of of Voted classifier for Test data set is same for both feature sets ~71.89%</a:t>
          </a:r>
        </a:p>
      </dsp:txBody>
      <dsp:txXfrm>
        <a:off x="6092527" y="1069830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F064-BF7F-0943-9220-5487414D004F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A2C2D-0AEF-0C44-BC79-A1565D7E2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2C2D-0AEF-0C44-BC79-A1565D7E2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A2C2D-0AEF-0C44-BC79-A1565D7E2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2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78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7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7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9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1BDA4F29-FE26-4D1C-8592-F6F02908BD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2479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6" name="Rectangle 9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A5BF7-598D-0546-9DAA-0BD3CE3D8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100"/>
              <a:t>Sentiment  Analysis</a:t>
            </a:r>
            <a:br>
              <a:rPr lang="en-US" sz="5100"/>
            </a:br>
            <a:r>
              <a:rPr lang="en-US" sz="5100"/>
              <a:t>CS677 SC1 Data Science with Python</a:t>
            </a:r>
          </a:p>
        </p:txBody>
      </p:sp>
      <p:sp>
        <p:nvSpPr>
          <p:cNvPr id="107" name="Rectangle: Rounded Corners 9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71EBD-A3DE-E943-814E-F3799EDCB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/>
              <a:t>Jyoti Sharma</a:t>
            </a:r>
          </a:p>
        </p:txBody>
      </p:sp>
    </p:spTree>
    <p:extLst>
      <p:ext uri="{BB962C8B-B14F-4D97-AF65-F5344CB8AC3E}">
        <p14:creationId xmlns:p14="http://schemas.microsoft.com/office/powerpoint/2010/main" val="1359368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AD7D8-F8D7-C045-9911-88AB9AA1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2A48F97-09A5-4D13-A9C3-D45C8B399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91407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2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5B461-1B5D-C347-9264-331865E5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Q&amp;A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C18D9D68-6CEC-44F5-86CC-38A88BAFA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5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63DF8-0A01-9E4F-93AF-8E4B72E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D52025-65A9-41C6-99EC-C48172CF1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4013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5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FDA6-D69C-914A-A2D5-E6BC49C8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Project Goal</a:t>
            </a:r>
            <a:endParaRPr lang="en-US" sz="60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50D42-8BC7-A64E-8F39-8A51C433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/>
              <a:t>The goal of this project is to extract the sentiments from tweets.</a:t>
            </a:r>
          </a:p>
          <a:p>
            <a:r>
              <a:rPr lang="en-US" sz="2000" dirty="0"/>
              <a:t> Classification is done in two categories positive or negative.</a:t>
            </a:r>
          </a:p>
          <a:p>
            <a:r>
              <a:rPr lang="en-US" sz="2000" dirty="0"/>
              <a:t>From a tweet text we are trying to understand if the person is trying to  convey a positive message or negative message.</a:t>
            </a:r>
          </a:p>
        </p:txBody>
      </p:sp>
    </p:spTree>
    <p:extLst>
      <p:ext uri="{BB962C8B-B14F-4D97-AF65-F5344CB8AC3E}">
        <p14:creationId xmlns:p14="http://schemas.microsoft.com/office/powerpoint/2010/main" val="421114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D504B3E-2155-480C-A1E5-DBFD02C5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65633-3469-4C4C-96A7-0255D3CB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Dataset Overview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7F88-6B2A-1C4F-A773-2BBD4FE4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978" y="523403"/>
            <a:ext cx="6007608" cy="186761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Dataset is split into two parts – Train and Test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Train consists of ﻿49983 tweets (﻿26911 Positive and 23072  negative)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Test consists of ﻿50006 tweets (﻿29546  Positive and 20460   negative)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0C55A0-EE04-9B4C-B57F-5E7D100AA9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2"/>
          <a:stretch/>
        </p:blipFill>
        <p:spPr>
          <a:xfrm>
            <a:off x="-7223" y="2567570"/>
            <a:ext cx="6103223" cy="425262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33028F-96CF-7C42-BE79-0D97776453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41"/>
          <a:stretch/>
        </p:blipFill>
        <p:spPr>
          <a:xfrm>
            <a:off x="6170236" y="2567570"/>
            <a:ext cx="5947527" cy="43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B6329-1734-464C-8506-BA6157CD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Classifiers overview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3C92174-BCF9-4515-A80A-343CD8DB3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67997"/>
              </p:ext>
            </p:extLst>
          </p:nvPr>
        </p:nvGraphicFramePr>
        <p:xfrm>
          <a:off x="4199467" y="372533"/>
          <a:ext cx="7572925" cy="5790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46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A6F25-E001-7446-8974-FA8038B1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Classification Process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9BC8-4B8E-BC40-833F-45AEE410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541867"/>
            <a:ext cx="5916603" cy="5791199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2900" dirty="0"/>
          </a:p>
          <a:p>
            <a:pPr>
              <a:lnSpc>
                <a:spcPct val="100000"/>
              </a:lnSpc>
            </a:pPr>
            <a:r>
              <a:rPr lang="en-US" sz="2900" dirty="0"/>
              <a:t>Dataset cleaning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Split Dataset into Train and Test</a:t>
            </a:r>
          </a:p>
          <a:p>
            <a:pPr>
              <a:lnSpc>
                <a:spcPct val="100000"/>
              </a:lnSpc>
            </a:pPr>
            <a:r>
              <a:rPr lang="en-US" sz="2900" dirty="0"/>
              <a:t>Training classifiers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Document creation (set of tweet text and sentiments)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Generate list of frequently used words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Create Feature set (tuple of set of frequent words and sentiments)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Train the classifiers </a:t>
            </a:r>
          </a:p>
          <a:p>
            <a:pPr lvl="1">
              <a:lnSpc>
                <a:spcPct val="100000"/>
              </a:lnSpc>
            </a:pPr>
            <a:r>
              <a:rPr lang="en-US" sz="2900" dirty="0"/>
              <a:t>Save the classifier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900" dirty="0"/>
              <a:t>Test the data for accuracies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900" dirty="0"/>
              <a:t>Load saved classifiers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900" dirty="0"/>
              <a:t>Classify each record using all classifier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900" dirty="0"/>
              <a:t>Using voted classifier predict the sentiment (every classifier vote has equal weightage)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226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5A9F7-2A5E-8344-97E1-A54A4817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89F9-1ADE-D149-9EBD-00544D68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order to understand the impact of feature set on classification process two feature sets were created and tested</a:t>
            </a:r>
          </a:p>
          <a:p>
            <a:r>
              <a:rPr lang="en-US" sz="2000" dirty="0"/>
              <a:t>Feature set 1: Allowed verbs , adjectives and Nouns.</a:t>
            </a:r>
          </a:p>
          <a:p>
            <a:r>
              <a:rPr lang="en-US" sz="2000" dirty="0"/>
              <a:t>Feature set 2: Allowed verbs and adjectives only.</a:t>
            </a:r>
          </a:p>
        </p:txBody>
      </p:sp>
    </p:spTree>
    <p:extLst>
      <p:ext uri="{BB962C8B-B14F-4D97-AF65-F5344CB8AC3E}">
        <p14:creationId xmlns:p14="http://schemas.microsoft.com/office/powerpoint/2010/main" val="218266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7E3A6-439E-ED44-A415-D11C72F8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 (using Feature set 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52C3FE-F63D-5E46-B618-8C13E1D8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003" y="0"/>
            <a:ext cx="6668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5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7E3A6-439E-ED44-A415-D11C72F8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Results (using Feature set 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A5C184-EC54-1649-B746-487917695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8887" y="117308"/>
            <a:ext cx="7122909" cy="6740692"/>
          </a:xfrm>
        </p:spPr>
      </p:pic>
    </p:spTree>
    <p:extLst>
      <p:ext uri="{BB962C8B-B14F-4D97-AF65-F5344CB8AC3E}">
        <p14:creationId xmlns:p14="http://schemas.microsoft.com/office/powerpoint/2010/main" val="125822953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Macintosh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Courier New</vt:lpstr>
      <vt:lpstr>AccentBoxVTI</vt:lpstr>
      <vt:lpstr>Sentiment  Analysis CS677 SC1 Data Science with Python</vt:lpstr>
      <vt:lpstr>Agenda</vt:lpstr>
      <vt:lpstr>Project Goal</vt:lpstr>
      <vt:lpstr>Dataset Overview</vt:lpstr>
      <vt:lpstr>Classifiers overview</vt:lpstr>
      <vt:lpstr>Classification Process</vt:lpstr>
      <vt:lpstr>Results</vt:lpstr>
      <vt:lpstr>Results (using Feature set 1)</vt:lpstr>
      <vt:lpstr>Results (using Feature set 2)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 Analysis CS677 SC1 Data Science with Python</dc:title>
  <dc:creator>tarun vashishth</dc:creator>
  <cp:lastModifiedBy>tarun vashishth</cp:lastModifiedBy>
  <cp:revision>1</cp:revision>
  <dcterms:created xsi:type="dcterms:W3CDTF">2020-08-13T22:39:30Z</dcterms:created>
  <dcterms:modified xsi:type="dcterms:W3CDTF">2020-08-13T22:39:32Z</dcterms:modified>
</cp:coreProperties>
</file>