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Simple 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Jyoti Chahal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 and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 West region shows the highest overall sales.</a:t>
            </a:r>
          </a:p>
          <a:p>
            <a:pPr>
              <a:defRPr sz="1800"/>
            </a:pPr>
            <a:r>
              <a:t>Consumer segment leads in most regions, followed by Corporate.</a:t>
            </a:r>
          </a:p>
          <a:p>
            <a:pPr>
              <a:defRPr sz="1800"/>
            </a:pPr>
            <a:r>
              <a:t>South region also performs well but lags behind the West.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Sales peaked in November, indicating a strong holiday season.</a:t>
            </a:r>
          </a:p>
          <a:p>
            <a:pPr>
              <a:defRPr sz="1800"/>
            </a:pPr>
            <a:r>
              <a:t>Fluctuations suggest seasonal buying behavior.</a:t>
            </a:r>
          </a:p>
          <a:p>
            <a:pPr>
              <a:defRPr sz="1800"/>
            </a:pPr>
            <a:r>
              <a:t>Consistent upward trend observed in the latter half of the year.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Phones, Chairs, and Storage are the top-selling sub-categories.</a:t>
            </a:r>
          </a:p>
          <a:p>
            <a:pPr>
              <a:defRPr sz="1800"/>
            </a:pPr>
            <a:r>
              <a:t>Copiers and Machines generate fewer sales.</a:t>
            </a:r>
          </a:p>
          <a:p>
            <a:pPr>
              <a:defRPr sz="1800"/>
            </a:pPr>
            <a:r>
              <a:t>Mid-tier performers could benefit from focused promotions.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 dashboard provides a comprehensive sales overview by region, product, and time.</a:t>
            </a:r>
          </a:p>
          <a:p>
            <a:pPr>
              <a:defRPr sz="1800"/>
            </a:pPr>
            <a:r>
              <a:t>West region and Phones category are standout performers.</a:t>
            </a:r>
          </a:p>
          <a:p>
            <a:pPr>
              <a:defRPr sz="1800"/>
            </a:pPr>
            <a:r>
              <a:t>Sales peaks and product preferences can guide strategic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