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CEC8-D99C-4C77-B496-5F203A84563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91BE-1890-4920-BE79-88DC1F0A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mashup consist of </a:t>
            </a:r>
          </a:p>
          <a:p>
            <a:r>
              <a:rPr lang="en-US" dirty="0" smtClean="0"/>
              <a:t>1 Grid which should display the attributes of change request using </a:t>
            </a:r>
            <a:r>
              <a:rPr lang="en-US" dirty="0" err="1" smtClean="0"/>
              <a:t>infoengine</a:t>
            </a:r>
            <a:endParaRPr lang="en-US" dirty="0" smtClean="0"/>
          </a:p>
          <a:p>
            <a:r>
              <a:rPr lang="en-US" dirty="0" smtClean="0"/>
              <a:t>2 Grid which should display the states of the change request and there count</a:t>
            </a:r>
          </a:p>
          <a:p>
            <a:r>
              <a:rPr lang="en-US" dirty="0" smtClean="0"/>
              <a:t>3 Create a Pie chart which will display the state vise count in the mashup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GetChangeRequest</a:t>
            </a:r>
            <a:r>
              <a:rPr lang="en-US" dirty="0" smtClean="0"/>
              <a:t> service</a:t>
            </a:r>
            <a:br>
              <a:rPr lang="en-US" dirty="0" smtClean="0"/>
            </a:br>
            <a:r>
              <a:rPr lang="en-US" dirty="0" err="1" smtClean="0"/>
              <a:t>uri</a:t>
            </a:r>
            <a:r>
              <a:rPr lang="en-US" dirty="0" smtClean="0"/>
              <a:t>-(map  to the service written in </a:t>
            </a:r>
            <a:r>
              <a:rPr lang="en-US" dirty="0" err="1" smtClean="0"/>
              <a:t>infoengine</a:t>
            </a:r>
            <a:r>
              <a:rPr lang="en-US" dirty="0" smtClean="0"/>
              <a:t>(</a:t>
            </a:r>
            <a:r>
              <a:rPr lang="en-US" dirty="0" err="1" smtClean="0"/>
              <a:t>ExcecuteTask</a:t>
            </a:r>
            <a:r>
              <a:rPr lang="en-US" smtClean="0"/>
              <a:t> method))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29" y="1825625"/>
            <a:ext cx="9972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 err="1" smtClean="0"/>
              <a:t>GetCR</a:t>
            </a:r>
            <a:r>
              <a:rPr lang="en-US" dirty="0" smtClean="0"/>
              <a:t> service</a:t>
            </a:r>
            <a:br>
              <a:rPr lang="en-US" dirty="0" smtClean="0"/>
            </a:br>
            <a:r>
              <a:rPr lang="en-US" dirty="0" smtClean="0"/>
              <a:t>output-</a:t>
            </a:r>
            <a:r>
              <a:rPr lang="en-US" dirty="0" err="1" smtClean="0"/>
              <a:t>infotable</a:t>
            </a:r>
            <a:r>
              <a:rPr lang="en-US" dirty="0" smtClean="0"/>
              <a:t>(</a:t>
            </a:r>
            <a:r>
              <a:rPr lang="en-US" dirty="0" err="1" smtClean="0"/>
              <a:t>state,count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383"/>
            <a:ext cx="10515600" cy="40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mashup as follows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088" y="1825625"/>
            <a:ext cx="7733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chart-specify label and value 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762" y="2501106"/>
            <a:ext cx="3038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5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mashup looks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840"/>
            <a:ext cx="10515600" cy="34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667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infoengine</a:t>
            </a:r>
            <a:r>
              <a:rPr lang="en-US" dirty="0" smtClean="0"/>
              <a:t> (launch </a:t>
            </a:r>
            <a:r>
              <a:rPr lang="en-US" dirty="0" err="1" smtClean="0"/>
              <a:t>cmd</a:t>
            </a:r>
            <a:r>
              <a:rPr lang="en-US" dirty="0" smtClean="0"/>
              <a:t>) in </a:t>
            </a:r>
            <a:r>
              <a:rPr lang="en-US" dirty="0" err="1" smtClean="0"/>
              <a:t>windchill</a:t>
            </a:r>
            <a:r>
              <a:rPr lang="en-US" dirty="0" smtClean="0"/>
              <a:t> shell-(start  D:\ptc\Windchill_11.0\Java\bin\javaw </a:t>
            </a:r>
            <a:r>
              <a:rPr lang="en-US" dirty="0" err="1" smtClean="0"/>
              <a:t>com.infoengine.modeler.UI.IEModeler</a:t>
            </a:r>
            <a:r>
              <a:rPr lang="en-US" dirty="0" smtClean="0"/>
              <a:t> -</a:t>
            </a:r>
            <a:r>
              <a:rPr lang="en-US" dirty="0" err="1" smtClean="0"/>
              <a:t>web_inf</a:t>
            </a:r>
            <a:r>
              <a:rPr lang="en-US" dirty="0" smtClean="0"/>
              <a:t> "D:\ptc\Windchill_11.0\Windchill/codebase/WEB-INF“)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28" y="4299018"/>
            <a:ext cx="9344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task</a:t>
            </a:r>
            <a:r>
              <a:rPr lang="en-US" dirty="0" err="1" smtClean="0">
                <a:sym typeface="Wingdings" panose="05000000000000000000" pitchFamily="2" charset="2"/>
              </a:rPr>
              <a:t>WindchillOBJQuery-Objects</a:t>
            </a:r>
            <a:r>
              <a:rPr lang="en-US" dirty="0" smtClean="0">
                <a:sym typeface="Wingdings" panose="05000000000000000000" pitchFamily="2" charset="2"/>
              </a:rPr>
              <a:t>(Double click n click on the editor)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263" y="1825625"/>
            <a:ext cx="10001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Type=wt.change2.WTChangeRequest2</a:t>
            </a:r>
            <a:br>
              <a:rPr lang="en-US" dirty="0" smtClean="0"/>
            </a:br>
            <a:r>
              <a:rPr lang="en-US" dirty="0" smtClean="0"/>
              <a:t>Where=(){</a:t>
            </a:r>
            <a:r>
              <a:rPr lang="en-US" dirty="0" err="1" smtClean="0"/>
              <a:t>ie</a:t>
            </a:r>
            <a:r>
              <a:rPr lang="en-US" dirty="0" smtClean="0"/>
              <a:t> fetch everything}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46" y="1825625"/>
            <a:ext cx="7587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822"/>
            <a:ext cx="10515600" cy="3070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 Tab</a:t>
            </a:r>
            <a:br>
              <a:rPr lang="en-US" dirty="0" smtClean="0"/>
            </a:br>
            <a:r>
              <a:rPr lang="en-US" dirty="0" smtClean="0"/>
              <a:t>Add the required attributes(</a:t>
            </a:r>
            <a:r>
              <a:rPr lang="en-US" dirty="0" err="1" smtClean="0"/>
              <a:t>name,number,state.state,category</a:t>
            </a:r>
            <a:r>
              <a:rPr lang="en-US" dirty="0" smtClean="0"/>
              <a:t>(internal name)) (if not specified it fetch all the attributes)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683" y="3265713"/>
            <a:ext cx="7752028" cy="33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36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overcome forbidden exception in service(</a:t>
            </a:r>
            <a:r>
              <a:rPr lang="en-US" dirty="0" err="1" smtClean="0"/>
              <a:t>thingworx</a:t>
            </a:r>
            <a:r>
              <a:rPr lang="en-US" dirty="0" smtClean="0"/>
              <a:t>) add this </a:t>
            </a:r>
            <a:r>
              <a:rPr lang="en-US" dirty="0" err="1" smtClean="0"/>
              <a:t>cmd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&lt;%@page language="java" access="</a:t>
            </a:r>
            <a:r>
              <a:rPr lang="en-US" dirty="0" err="1" smtClean="0"/>
              <a:t>http|soap|internal</a:t>
            </a:r>
            <a:r>
              <a:rPr lang="en-US" dirty="0" smtClean="0"/>
              <a:t>"%&gt;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748756"/>
            <a:ext cx="9296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0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Thingworx</a:t>
            </a:r>
            <a:r>
              <a:rPr lang="en-US" dirty="0" smtClean="0"/>
              <a:t> platform</a:t>
            </a:r>
            <a:br>
              <a:rPr lang="en-US" dirty="0" smtClean="0"/>
            </a:br>
            <a:r>
              <a:rPr lang="en-US" dirty="0" smtClean="0"/>
              <a:t>-create thing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435" y="1825625"/>
            <a:ext cx="8845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r>
              <a:rPr lang="en-US" dirty="0" err="1" smtClean="0">
                <a:sym typeface="Wingdings" panose="05000000000000000000" pitchFamily="2" charset="2"/>
              </a:rPr>
              <a:t>baseUrl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314" y="1825625"/>
            <a:ext cx="8229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4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thingworx</a:t>
            </a:r>
            <a:r>
              <a:rPr lang="en-US" dirty="0" smtClean="0"/>
              <a:t> platform create 2 services</a:t>
            </a:r>
            <a:br>
              <a:rPr lang="en-US" dirty="0" smtClean="0"/>
            </a:br>
            <a:r>
              <a:rPr lang="en-US" dirty="0" smtClean="0"/>
              <a:t>1 to fetch the change request </a:t>
            </a:r>
            <a:br>
              <a:rPr lang="en-US" dirty="0" smtClean="0"/>
            </a:br>
            <a:r>
              <a:rPr lang="en-US" dirty="0" smtClean="0"/>
              <a:t>2 to get the state count of the change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3544094"/>
            <a:ext cx="104870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130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Assignment 2</vt:lpstr>
      <vt:lpstr>Start infoengine (launch cmd) in windchill shell-(start  D:\ptc\Windchill_11.0\Java\bin\javaw com.infoengine.modeler.UI.IEModeler -web_inf "D:\ptc\Windchill_11.0\Windchill/codebase/WEB-INF“)</vt:lpstr>
      <vt:lpstr>Create new taskWindchillOBJQuery-Objects(Double click n click on the editor)</vt:lpstr>
      <vt:lpstr>Type=wt.change2.WTChangeRequest2 Where=(){ie fetch everything}</vt:lpstr>
      <vt:lpstr>Optional Tab Add the required attributes(name,number,state.state,category(internal name)) (if not specified it fetch all the attributes) </vt:lpstr>
      <vt:lpstr>To overcome forbidden exception in service(thingworx) add this cmd &lt;%@page language="java" access="http|soap|internal"%&gt;</vt:lpstr>
      <vt:lpstr>Thingworx platform -create thing</vt:lpstr>
      <vt:lpstr>ConfigurationbaseUrl</vt:lpstr>
      <vt:lpstr>Go to thingworx platform create 2 services 1 to fetch the change request  2 to get the state count of the change request</vt:lpstr>
      <vt:lpstr>GetChangeRequest service uri-(map  to the service written in infoengine(ExcecuteTask method))</vt:lpstr>
      <vt:lpstr>GetCR service output-infotable(state,count)</vt:lpstr>
      <vt:lpstr>Create a mashup as follows</vt:lpstr>
      <vt:lpstr>Pie chart-specify label and value field</vt:lpstr>
      <vt:lpstr>Final mashup looks like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SriRaksha N</dc:creator>
  <cp:lastModifiedBy>Harini S</cp:lastModifiedBy>
  <cp:revision>5</cp:revision>
  <dcterms:created xsi:type="dcterms:W3CDTF">2018-11-01T10:08:06Z</dcterms:created>
  <dcterms:modified xsi:type="dcterms:W3CDTF">2018-11-29T11:49:20Z</dcterms:modified>
</cp:coreProperties>
</file>