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3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590D-F306-4A36-948E-3026D1DBAFE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0344-5B3E-4E63-ADBE-D808BF69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Assignment-3</a:t>
            </a:r>
            <a:br>
              <a:rPr lang="en-US" dirty="0" smtClean="0"/>
            </a:br>
            <a:r>
              <a:rPr lang="en-US" dirty="0" err="1" smtClean="0"/>
              <a:t>Refrigarator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view all selected option and give a final image of refrigerator-(output should b </a:t>
            </a:r>
            <a:r>
              <a:rPr lang="en-US" dirty="0" err="1" smtClean="0"/>
              <a:t>imagelink</a:t>
            </a:r>
            <a:r>
              <a:rPr lang="en-US" dirty="0" smtClean="0"/>
              <a:t> –</a:t>
            </a:r>
            <a:r>
              <a:rPr lang="en-US" dirty="0" err="1" smtClean="0"/>
              <a:t>url</a:t>
            </a:r>
            <a:r>
              <a:rPr lang="en-US" dirty="0" smtClean="0"/>
              <a:t> should b given)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4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 state should b </a:t>
            </a:r>
            <a:r>
              <a:rPr lang="en-US" dirty="0" err="1" smtClean="0"/>
              <a:t>seleted</a:t>
            </a:r>
            <a:r>
              <a:rPr lang="en-US" dirty="0" smtClean="0"/>
              <a:t> see as in </a:t>
            </a:r>
            <a:r>
              <a:rPr lang="en-US" dirty="0" err="1" smtClean="0"/>
              <a:t>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0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item is a navigate widget which give popup of other window when clicked </a:t>
            </a:r>
            <a:br>
              <a:rPr lang="en-US" dirty="0" smtClean="0"/>
            </a:br>
            <a:r>
              <a:rPr lang="en-US" dirty="0" smtClean="0"/>
              <a:t>For tat mashup should be created n select that mashup in the options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Mashup 2 which should be displayed when view all (navigate )is clicked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7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workspace tab select mashup</a:t>
            </a:r>
            <a:br>
              <a:rPr lang="en-US" dirty="0" smtClean="0"/>
            </a:br>
            <a:r>
              <a:rPr lang="en-US" dirty="0" smtClean="0"/>
              <a:t>Go to Configure mashup parameter(fig2) all parameters </a:t>
            </a:r>
            <a:r>
              <a:rPr lang="en-US" dirty="0" err="1" smtClean="0"/>
              <a:t>ie</a:t>
            </a:r>
            <a:r>
              <a:rPr lang="en-US" dirty="0" smtClean="0"/>
              <a:t> parameters which should b collected from mashup1 </a:t>
            </a:r>
            <a:r>
              <a:rPr lang="en-US" dirty="0" err="1" smtClean="0"/>
              <a:t>tto</a:t>
            </a:r>
            <a:r>
              <a:rPr lang="en-US" dirty="0" smtClean="0"/>
              <a:t> mashup2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2095500"/>
            <a:ext cx="7823200" cy="53212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58300" y="4914900"/>
            <a:ext cx="736600" cy="584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02400" y="2222500"/>
            <a:ext cx="2298700" cy="6477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added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226" y="1825625"/>
            <a:ext cx="7009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2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these parameters to the label and select 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329372"/>
            <a:ext cx="10515600" cy="329304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1003300" y="4508500"/>
            <a:ext cx="584200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16000" y="4826000"/>
            <a:ext cx="5461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8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mashup 1 now select the radio button selected text n bind to view all(navigate)n drop it to the 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8985"/>
            <a:ext cx="10515600" cy="33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3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11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Each of the radio button should be </a:t>
            </a:r>
            <a:r>
              <a:rPr lang="en-US" dirty="0" err="1" smtClean="0"/>
              <a:t>maped</a:t>
            </a:r>
            <a:r>
              <a:rPr lang="en-US" dirty="0" smtClean="0"/>
              <a:t> to the respective service (Selected </a:t>
            </a:r>
            <a:r>
              <a:rPr lang="en-US" dirty="0" err="1" smtClean="0"/>
              <a:t>text+selection</a:t>
            </a:r>
            <a:r>
              <a:rPr lang="en-US" dirty="0" smtClean="0"/>
              <a:t> changed) from radio button to the service input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leg_type_select</a:t>
            </a:r>
            <a:r>
              <a:rPr lang="en-US" dirty="0" smtClean="0"/>
              <a:t> service have input as </a:t>
            </a:r>
            <a:r>
              <a:rPr lang="en-US" dirty="0" err="1" smtClean="0"/>
              <a:t>legtype</a:t>
            </a:r>
            <a:r>
              <a:rPr lang="en-US" dirty="0" smtClean="0"/>
              <a:t> and return output as image link ) map the image </a:t>
            </a:r>
            <a:r>
              <a:rPr lang="en-US" dirty="0" err="1" smtClean="0"/>
              <a:t>url</a:t>
            </a:r>
            <a:r>
              <a:rPr lang="en-US" dirty="0" smtClean="0"/>
              <a:t> to the image in the mashup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7" y="4234656"/>
            <a:ext cx="85058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Similarly VIEWMODEL service takes all the input and displays the final image with which all the selected items r attached , the output </a:t>
            </a:r>
            <a:r>
              <a:rPr lang="en-US" dirty="0" err="1" smtClean="0"/>
              <a:t>url</a:t>
            </a:r>
            <a:r>
              <a:rPr lang="en-US" dirty="0" smtClean="0"/>
              <a:t> is mapped to the upgraded model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2619375"/>
            <a:ext cx="8429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final mashup look like</a:t>
            </a:r>
            <a:br>
              <a:rPr lang="en-US" dirty="0" smtClean="0"/>
            </a:br>
            <a:r>
              <a:rPr lang="en-US" dirty="0" smtClean="0"/>
              <a:t>Basic model- specify one image </a:t>
            </a:r>
            <a:r>
              <a:rPr lang="en-US" dirty="0" err="1" smtClean="0"/>
              <a:t>url</a:t>
            </a:r>
            <a:r>
              <a:rPr lang="en-US" dirty="0" smtClean="0"/>
              <a:t>(this does not change hence directly give in the image widget </a:t>
            </a:r>
            <a:r>
              <a:rPr lang="en-US" dirty="0" err="1" smtClean="0"/>
              <a:t>url</a:t>
            </a:r>
            <a:r>
              <a:rPr lang="en-US" dirty="0" smtClean="0"/>
              <a:t> on lhs)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u select the types (</a:t>
            </a:r>
            <a:r>
              <a:rPr lang="en-US" dirty="0" err="1" smtClean="0"/>
              <a:t>DoorType,SplashType,GNopenType,LegType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It should show those particular image on right side as shown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877219"/>
            <a:ext cx="5772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0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selecting all types and on-click of SUBMIT button it should show the UPGRADED MODEL image as shown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selecting all types on click on </a:t>
            </a:r>
            <a:r>
              <a:rPr lang="en-US" sz="3600" dirty="0" smtClean="0"/>
              <a:t>VIEW ALL ITEMS (Navigation) it should display a pop-up window as follows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5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On-click of CLEAR_ALL_ITEMS button it should clear all the selection made in the radio buttons and the image should be cleared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605" y="1825625"/>
            <a:ext cx="9382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clearing the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909" y="1825625"/>
            <a:ext cx="8696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visible in the image with the result of the clear image service which is </a:t>
            </a:r>
            <a:r>
              <a:rPr lang="en-US" dirty="0" err="1" smtClean="0"/>
              <a:t>boolean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87" y="2220119"/>
            <a:ext cx="7972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 type select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 open select </a:t>
            </a:r>
            <a:r>
              <a:rPr lang="en-US" dirty="0" err="1" smtClean="0"/>
              <a:t>servioce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 type select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type 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4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Mashup for </a:t>
            </a:r>
            <a:r>
              <a:rPr lang="en-US" dirty="0" err="1" smtClean="0"/>
              <a:t>refrigarotor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Mashup 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267</Words>
  <Application>Microsoft Office PowerPoint</Application>
  <PresentationFormat>Widescreen</PresentationFormat>
  <Paragraphs>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Assignment-3 Refrigarator</vt:lpstr>
      <vt:lpstr>PowerPoint Presentation</vt:lpstr>
      <vt:lpstr>PowerPoint Presentation</vt:lpstr>
      <vt:lpstr>Door type select service</vt:lpstr>
      <vt:lpstr>GN open select servioce</vt:lpstr>
      <vt:lpstr>Leg type select service</vt:lpstr>
      <vt:lpstr>Splash type select</vt:lpstr>
      <vt:lpstr>Mashup for refrigarotor</vt:lpstr>
      <vt:lpstr>Mashup info</vt:lpstr>
      <vt:lpstr>To view all selected option and give a final image of refrigerator-(output should b imagelink –url should b given)</vt:lpstr>
      <vt:lpstr>Radio button state should b seleted see as in ss</vt:lpstr>
      <vt:lpstr>View item is a navigate widget which give popup of other window when clicked  For tat mashup should be created n select that mashup in the options</vt:lpstr>
      <vt:lpstr>Mashup 2 which should be displayed when view all (navigate )is clicked</vt:lpstr>
      <vt:lpstr>Go to workspace tab select mashup Go to Configure mashup parameter(fig2) all parameters ie parameters which should b collected from mashup1 tto mashup2</vt:lpstr>
      <vt:lpstr>Parameters added</vt:lpstr>
      <vt:lpstr>Bind these parameters to the label and select text</vt:lpstr>
      <vt:lpstr>From mashup 1 now select the radio button selected text n bind to view all(navigate)n drop it to the parameters</vt:lpstr>
      <vt:lpstr>Each of the radio button should be maped to the respective service (Selected text+selection changed) from radio button to the service input (eg leg_type_select service have input as legtype and return output as image link ) map the image url to the image in the mashup</vt:lpstr>
      <vt:lpstr>Similarly VIEWMODEL service takes all the input and displays the final image with which all the selected items r attached , the output url is mapped to the upgraded model image</vt:lpstr>
      <vt:lpstr>The final mashup look like Basic model- specify one image url(this does not change hence directly give in the image widget url on lhs)</vt:lpstr>
      <vt:lpstr>If u select the types (DoorType,SplashType,GNopenType,LegType) It should show those particular image on right side as shown </vt:lpstr>
      <vt:lpstr>After selecting all types and on-click of SUBMIT button it should show the UPGRADED MODEL image as shown</vt:lpstr>
      <vt:lpstr>After selecting all types on click on VIEW ALL ITEMS (Navigation) it should display a pop-up window as follows</vt:lpstr>
      <vt:lpstr>On-click of CLEAR_ALL_ITEMS button it should clear all the selection made in the radio buttons and the image should be cleared</vt:lpstr>
      <vt:lpstr>For clearing the image</vt:lpstr>
      <vt:lpstr>Map visible in the image with the result of the clear image service which is boolean</vt:lpstr>
      <vt:lpstr>PowerPoint Presentation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Assignment-3 Refrigarator</dc:title>
  <dc:creator>Harini S</dc:creator>
  <cp:lastModifiedBy>Harini S</cp:lastModifiedBy>
  <cp:revision>9</cp:revision>
  <dcterms:created xsi:type="dcterms:W3CDTF">2018-10-30T06:29:24Z</dcterms:created>
  <dcterms:modified xsi:type="dcterms:W3CDTF">2018-10-30T08:02:46Z</dcterms:modified>
</cp:coreProperties>
</file>