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9"/>
  </p:notesMasterIdLst>
  <p:handoutMasterIdLst>
    <p:handoutMasterId r:id="rId20"/>
  </p:handoutMasterIdLst>
  <p:sldIdLst>
    <p:sldId id="371" r:id="rId2"/>
    <p:sldId id="390" r:id="rId3"/>
    <p:sldId id="393" r:id="rId4"/>
    <p:sldId id="391" r:id="rId5"/>
    <p:sldId id="413" r:id="rId6"/>
    <p:sldId id="414" r:id="rId7"/>
    <p:sldId id="415" r:id="rId8"/>
    <p:sldId id="395" r:id="rId9"/>
    <p:sldId id="398" r:id="rId10"/>
    <p:sldId id="400" r:id="rId11"/>
    <p:sldId id="408" r:id="rId12"/>
    <p:sldId id="409" r:id="rId13"/>
    <p:sldId id="401" r:id="rId14"/>
    <p:sldId id="399" r:id="rId15"/>
    <p:sldId id="396" r:id="rId16"/>
    <p:sldId id="394" r:id="rId17"/>
    <p:sldId id="402" r:id="rId18"/>
  </p:sldIdLst>
  <p:sldSz cx="12188825"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userDrawn="1">
          <p15:clr>
            <a:srgbClr val="A4A3A4"/>
          </p15:clr>
        </p15:guide>
        <p15:guide id="2" orient="horz" pos="4104" userDrawn="1">
          <p15:clr>
            <a:srgbClr val="A4A3A4"/>
          </p15:clr>
        </p15:guide>
        <p15:guide id="3" pos="167" userDrawn="1">
          <p15:clr>
            <a:srgbClr val="A4A3A4"/>
          </p15:clr>
        </p15:guide>
        <p15:guide id="4" pos="74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96"/>
    <a:srgbClr val="FF6600"/>
    <a:srgbClr val="050912"/>
    <a:srgbClr val="8CAB2B"/>
    <a:srgbClr val="9EAA00"/>
    <a:srgbClr val="1F1F1F"/>
    <a:srgbClr val="6B8703"/>
    <a:srgbClr val="98A747"/>
    <a:srgbClr val="C8DC28"/>
    <a:srgbClr val="474F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34" y="72"/>
      </p:cViewPr>
      <p:guideLst>
        <p:guide orient="horz" pos="720"/>
        <p:guide orient="horz" pos="4104"/>
        <p:guide pos="167"/>
        <p:guide pos="7487"/>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54" d="100"/>
          <a:sy n="54" d="100"/>
        </p:scale>
        <p:origin x="279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image" Target="../media/image24.jpeg"/><Relationship Id="rId5" Type="http://schemas.openxmlformats.org/officeDocument/2006/relationships/image" Target="../media/image28.jpeg"/><Relationship Id="rId4" Type="http://schemas.openxmlformats.org/officeDocument/2006/relationships/image" Target="../media/image27.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image" Target="../media/image24.jpeg"/><Relationship Id="rId5" Type="http://schemas.openxmlformats.org/officeDocument/2006/relationships/image" Target="../media/image28.jpeg"/><Relationship Id="rId4" Type="http://schemas.openxmlformats.org/officeDocument/2006/relationships/image" Target="../media/image27.jpe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79C249-80AC-4A07-9980-AD3203EFDC01}" type="doc">
      <dgm:prSet loTypeId="urn:microsoft.com/office/officeart/2005/8/layout/bList2" loCatId="list" qsTypeId="urn:microsoft.com/office/officeart/2005/8/quickstyle/3d3" qsCatId="3D" csTypeId="urn:microsoft.com/office/officeart/2005/8/colors/accent1_1" csCatId="accent1" phldr="1"/>
      <dgm:spPr/>
      <dgm:t>
        <a:bodyPr/>
        <a:lstStyle/>
        <a:p>
          <a:endParaRPr lang="en-US"/>
        </a:p>
      </dgm:t>
    </dgm:pt>
    <dgm:pt modelId="{EEB47616-C10B-4314-8FFB-7B9B9E8D3FA4}">
      <dgm:prSet phldrT="[Text]"/>
      <dgm:spPr/>
      <dgm:t>
        <a:bodyPr/>
        <a:lstStyle/>
        <a:p>
          <a:r>
            <a:rPr lang="en-US" b="1" dirty="0" smtClean="0"/>
            <a:t>Data Model</a:t>
          </a:r>
          <a:endParaRPr lang="en-US" b="1" dirty="0"/>
        </a:p>
      </dgm:t>
    </dgm:pt>
    <dgm:pt modelId="{DEDECA80-1009-4532-8973-30C950F172CE}" type="parTrans" cxnId="{0035AB0B-7C87-4951-AE64-8AEEAAE15D09}">
      <dgm:prSet/>
      <dgm:spPr/>
      <dgm:t>
        <a:bodyPr/>
        <a:lstStyle/>
        <a:p>
          <a:endParaRPr lang="en-US"/>
        </a:p>
      </dgm:t>
    </dgm:pt>
    <dgm:pt modelId="{9FAA45F3-3FE8-4DD0-901C-A7E7089F8BE5}" type="sibTrans" cxnId="{0035AB0B-7C87-4951-AE64-8AEEAAE15D09}">
      <dgm:prSet/>
      <dgm:spPr/>
      <dgm:t>
        <a:bodyPr/>
        <a:lstStyle/>
        <a:p>
          <a:endParaRPr lang="en-US"/>
        </a:p>
      </dgm:t>
    </dgm:pt>
    <dgm:pt modelId="{0D554070-AA51-40BE-8CFB-569DD59195F9}">
      <dgm:prSet phldrT="[Text]"/>
      <dgm:spPr/>
      <dgm:t>
        <a:bodyPr/>
        <a:lstStyle/>
        <a:p>
          <a:r>
            <a:rPr lang="en-US" b="1" dirty="0" smtClean="0"/>
            <a:t>User Interface</a:t>
          </a:r>
          <a:endParaRPr lang="en-US" b="1" dirty="0"/>
        </a:p>
      </dgm:t>
    </dgm:pt>
    <dgm:pt modelId="{5B7DAECD-D9E3-4582-8BC7-6B4261AB9557}" type="parTrans" cxnId="{51684B69-57C3-4D09-9C4B-2E10EED5C421}">
      <dgm:prSet/>
      <dgm:spPr/>
      <dgm:t>
        <a:bodyPr/>
        <a:lstStyle/>
        <a:p>
          <a:endParaRPr lang="en-US"/>
        </a:p>
      </dgm:t>
    </dgm:pt>
    <dgm:pt modelId="{291686B7-4388-4071-A85E-A0F521265E10}" type="sibTrans" cxnId="{51684B69-57C3-4D09-9C4B-2E10EED5C421}">
      <dgm:prSet/>
      <dgm:spPr/>
      <dgm:t>
        <a:bodyPr/>
        <a:lstStyle/>
        <a:p>
          <a:endParaRPr lang="en-US"/>
        </a:p>
      </dgm:t>
    </dgm:pt>
    <dgm:pt modelId="{EFFDB2CF-5867-448C-8ED3-D4C7B5353C52}">
      <dgm:prSet phldrT="[Text]"/>
      <dgm:spPr/>
      <dgm:t>
        <a:bodyPr/>
        <a:lstStyle/>
        <a:p>
          <a:r>
            <a:rPr lang="en-US" b="1" dirty="0" smtClean="0"/>
            <a:t>Data Storage</a:t>
          </a:r>
          <a:endParaRPr lang="en-US" b="1" dirty="0"/>
        </a:p>
      </dgm:t>
    </dgm:pt>
    <dgm:pt modelId="{1CF32E90-FF51-4F4B-9EB7-44673EFC71AA}" type="parTrans" cxnId="{100B6D2A-3161-4529-89ED-18F12C9C5B44}">
      <dgm:prSet/>
      <dgm:spPr/>
      <dgm:t>
        <a:bodyPr/>
        <a:lstStyle/>
        <a:p>
          <a:endParaRPr lang="en-US"/>
        </a:p>
      </dgm:t>
    </dgm:pt>
    <dgm:pt modelId="{EFA02466-1C92-4E4B-8A6F-A4222D7A5D96}" type="sibTrans" cxnId="{100B6D2A-3161-4529-89ED-18F12C9C5B44}">
      <dgm:prSet/>
      <dgm:spPr/>
      <dgm:t>
        <a:bodyPr/>
        <a:lstStyle/>
        <a:p>
          <a:endParaRPr lang="en-US"/>
        </a:p>
      </dgm:t>
    </dgm:pt>
    <dgm:pt modelId="{E3F7A737-EAE7-41C6-A69F-418E97BFDAD5}">
      <dgm:prSet phldrT="[Text]"/>
      <dgm:spPr/>
      <dgm:t>
        <a:bodyPr/>
        <a:lstStyle/>
        <a:p>
          <a:r>
            <a:rPr lang="en-US" b="1" dirty="0" smtClean="0"/>
            <a:t>Collaboration</a:t>
          </a:r>
          <a:endParaRPr lang="en-US" b="1" dirty="0"/>
        </a:p>
      </dgm:t>
    </dgm:pt>
    <dgm:pt modelId="{DBC187F8-3C06-45DC-A6E3-57967607E35D}" type="parTrans" cxnId="{BCB66F9B-0937-4652-BE02-8EF19AED2B5D}">
      <dgm:prSet/>
      <dgm:spPr/>
      <dgm:t>
        <a:bodyPr/>
        <a:lstStyle/>
        <a:p>
          <a:endParaRPr lang="en-US"/>
        </a:p>
      </dgm:t>
    </dgm:pt>
    <dgm:pt modelId="{DAFC54FA-FCC9-4336-BDBA-F238AA919554}" type="sibTrans" cxnId="{BCB66F9B-0937-4652-BE02-8EF19AED2B5D}">
      <dgm:prSet/>
      <dgm:spPr/>
      <dgm:t>
        <a:bodyPr/>
        <a:lstStyle/>
        <a:p>
          <a:endParaRPr lang="en-US"/>
        </a:p>
      </dgm:t>
    </dgm:pt>
    <dgm:pt modelId="{783E828C-4614-4F04-A5DF-6A4FC10145F4}">
      <dgm:prSet phldrT="[Text]"/>
      <dgm:spPr/>
      <dgm:t>
        <a:bodyPr/>
        <a:lstStyle/>
        <a:p>
          <a:r>
            <a:rPr lang="en-US" b="1" dirty="0" smtClean="0"/>
            <a:t>Security</a:t>
          </a:r>
          <a:endParaRPr lang="en-US" b="1" dirty="0"/>
        </a:p>
      </dgm:t>
    </dgm:pt>
    <dgm:pt modelId="{2264405B-FD85-43DF-A76C-05312F71EA31}" type="parTrans" cxnId="{193A86C9-A388-42CC-8507-DAF2D4C90743}">
      <dgm:prSet/>
      <dgm:spPr/>
      <dgm:t>
        <a:bodyPr/>
        <a:lstStyle/>
        <a:p>
          <a:endParaRPr lang="en-US"/>
        </a:p>
      </dgm:t>
    </dgm:pt>
    <dgm:pt modelId="{01CDC25F-8E59-496B-8FF3-33C1BB36F037}" type="sibTrans" cxnId="{193A86C9-A388-42CC-8507-DAF2D4C90743}">
      <dgm:prSet/>
      <dgm:spPr/>
      <dgm:t>
        <a:bodyPr/>
        <a:lstStyle/>
        <a:p>
          <a:endParaRPr lang="en-US"/>
        </a:p>
      </dgm:t>
    </dgm:pt>
    <dgm:pt modelId="{CDA119BE-6D7A-4F5F-952C-AD58F5A20621}">
      <dgm:prSet/>
      <dgm:spPr/>
      <dgm:t>
        <a:bodyPr/>
        <a:lstStyle/>
        <a:p>
          <a:r>
            <a:rPr lang="en-US" dirty="0" smtClean="0"/>
            <a:t>Thing</a:t>
          </a:r>
          <a:endParaRPr lang="en-US" dirty="0"/>
        </a:p>
      </dgm:t>
    </dgm:pt>
    <dgm:pt modelId="{CBC25970-527E-4FEA-B6AE-9F9EFF0C866B}" type="parTrans" cxnId="{231C07D0-CDD6-44B8-B06E-BB9548406982}">
      <dgm:prSet/>
      <dgm:spPr/>
      <dgm:t>
        <a:bodyPr/>
        <a:lstStyle/>
        <a:p>
          <a:endParaRPr lang="en-US"/>
        </a:p>
      </dgm:t>
    </dgm:pt>
    <dgm:pt modelId="{8A5D0038-AB9D-436A-8A43-3F45845747B7}" type="sibTrans" cxnId="{231C07D0-CDD6-44B8-B06E-BB9548406982}">
      <dgm:prSet/>
      <dgm:spPr/>
      <dgm:t>
        <a:bodyPr/>
        <a:lstStyle/>
        <a:p>
          <a:endParaRPr lang="en-US"/>
        </a:p>
      </dgm:t>
    </dgm:pt>
    <dgm:pt modelId="{6455E5AE-5C43-4759-B89C-657CA89DAB81}">
      <dgm:prSet/>
      <dgm:spPr/>
      <dgm:t>
        <a:bodyPr/>
        <a:lstStyle/>
        <a:p>
          <a:r>
            <a:rPr lang="en-US" dirty="0" err="1" smtClean="0"/>
            <a:t>ThingTemplate</a:t>
          </a:r>
          <a:endParaRPr lang="en-US" dirty="0"/>
        </a:p>
      </dgm:t>
    </dgm:pt>
    <dgm:pt modelId="{596E2E72-8CD7-425B-94F7-D93B8A68586A}" type="parTrans" cxnId="{59188CB4-C8F3-41ED-8659-DB2DD248FCF3}">
      <dgm:prSet/>
      <dgm:spPr/>
      <dgm:t>
        <a:bodyPr/>
        <a:lstStyle/>
        <a:p>
          <a:endParaRPr lang="en-US"/>
        </a:p>
      </dgm:t>
    </dgm:pt>
    <dgm:pt modelId="{62F36BF8-C9FA-42B9-99FE-45163145C3A7}" type="sibTrans" cxnId="{59188CB4-C8F3-41ED-8659-DB2DD248FCF3}">
      <dgm:prSet/>
      <dgm:spPr/>
      <dgm:t>
        <a:bodyPr/>
        <a:lstStyle/>
        <a:p>
          <a:endParaRPr lang="en-US"/>
        </a:p>
      </dgm:t>
    </dgm:pt>
    <dgm:pt modelId="{49A92AD4-C7EB-4DA7-A7CD-CB50BA7C1C64}">
      <dgm:prSet/>
      <dgm:spPr/>
      <dgm:t>
        <a:bodyPr/>
        <a:lstStyle/>
        <a:p>
          <a:r>
            <a:rPr lang="en-US" dirty="0" err="1" smtClean="0"/>
            <a:t>ThingShape</a:t>
          </a:r>
          <a:endParaRPr lang="en-US" dirty="0"/>
        </a:p>
      </dgm:t>
    </dgm:pt>
    <dgm:pt modelId="{5B03063F-6D7D-4A4A-98DA-EDA15FCB3EF8}" type="parTrans" cxnId="{88595472-19F9-423E-80FD-3201DE369FBD}">
      <dgm:prSet/>
      <dgm:spPr/>
      <dgm:t>
        <a:bodyPr/>
        <a:lstStyle/>
        <a:p>
          <a:endParaRPr lang="en-US"/>
        </a:p>
      </dgm:t>
    </dgm:pt>
    <dgm:pt modelId="{7B16B511-1FA0-494E-AC83-82D59F584F8A}" type="sibTrans" cxnId="{88595472-19F9-423E-80FD-3201DE369FBD}">
      <dgm:prSet/>
      <dgm:spPr/>
      <dgm:t>
        <a:bodyPr/>
        <a:lstStyle/>
        <a:p>
          <a:endParaRPr lang="en-US"/>
        </a:p>
      </dgm:t>
    </dgm:pt>
    <dgm:pt modelId="{4A93D46D-E61D-4FF6-A2A0-8E09849E6BE9}">
      <dgm:prSet/>
      <dgm:spPr/>
      <dgm:t>
        <a:bodyPr/>
        <a:lstStyle/>
        <a:p>
          <a:r>
            <a:rPr lang="en-US" dirty="0" smtClean="0"/>
            <a:t>Mashup Builder</a:t>
          </a:r>
          <a:endParaRPr lang="en-US" dirty="0"/>
        </a:p>
      </dgm:t>
    </dgm:pt>
    <dgm:pt modelId="{B8671415-0AE8-42A6-890B-F5EEA9F28821}" type="parTrans" cxnId="{921E5657-D0B8-4E4E-8B6A-6E1620A248D2}">
      <dgm:prSet/>
      <dgm:spPr/>
      <dgm:t>
        <a:bodyPr/>
        <a:lstStyle/>
        <a:p>
          <a:endParaRPr lang="en-US"/>
        </a:p>
      </dgm:t>
    </dgm:pt>
    <dgm:pt modelId="{494B649F-610E-477E-8CBC-F4EAE62F5F62}" type="sibTrans" cxnId="{921E5657-D0B8-4E4E-8B6A-6E1620A248D2}">
      <dgm:prSet/>
      <dgm:spPr/>
      <dgm:t>
        <a:bodyPr/>
        <a:lstStyle/>
        <a:p>
          <a:endParaRPr lang="en-US"/>
        </a:p>
      </dgm:t>
    </dgm:pt>
    <dgm:pt modelId="{4C119ECA-728E-45A7-8251-2955700560EA}">
      <dgm:prSet/>
      <dgm:spPr/>
      <dgm:t>
        <a:bodyPr/>
        <a:lstStyle/>
        <a:p>
          <a:r>
            <a:rPr lang="en-US" dirty="0" smtClean="0"/>
            <a:t>Widgets</a:t>
          </a:r>
          <a:endParaRPr lang="en-US" dirty="0"/>
        </a:p>
      </dgm:t>
    </dgm:pt>
    <dgm:pt modelId="{18F674EE-20A8-4224-9C83-D3900F4A5E96}" type="parTrans" cxnId="{84A78EA6-2712-432E-A620-F939240B08B6}">
      <dgm:prSet/>
      <dgm:spPr/>
      <dgm:t>
        <a:bodyPr/>
        <a:lstStyle/>
        <a:p>
          <a:endParaRPr lang="en-US"/>
        </a:p>
      </dgm:t>
    </dgm:pt>
    <dgm:pt modelId="{1BC84FC0-3AED-4A40-9FCB-048AA85FA36B}" type="sibTrans" cxnId="{84A78EA6-2712-432E-A620-F939240B08B6}">
      <dgm:prSet/>
      <dgm:spPr/>
      <dgm:t>
        <a:bodyPr/>
        <a:lstStyle/>
        <a:p>
          <a:endParaRPr lang="en-US"/>
        </a:p>
      </dgm:t>
    </dgm:pt>
    <dgm:pt modelId="{5DA2EBA8-7FED-456C-A4D2-205721A930BE}">
      <dgm:prSet/>
      <dgm:spPr/>
      <dgm:t>
        <a:bodyPr/>
        <a:lstStyle/>
        <a:p>
          <a:r>
            <a:rPr lang="en-US" dirty="0" smtClean="0"/>
            <a:t>Menu, Media</a:t>
          </a:r>
          <a:endParaRPr lang="en-US" dirty="0"/>
        </a:p>
      </dgm:t>
    </dgm:pt>
    <dgm:pt modelId="{21062EBA-7472-4B60-A1C4-1D97C534C630}" type="parTrans" cxnId="{112B97A3-38AF-4606-BCEC-22A2927C4C2B}">
      <dgm:prSet/>
      <dgm:spPr/>
      <dgm:t>
        <a:bodyPr/>
        <a:lstStyle/>
        <a:p>
          <a:endParaRPr lang="en-US"/>
        </a:p>
      </dgm:t>
    </dgm:pt>
    <dgm:pt modelId="{F78C1C87-39BA-40B8-983D-BF45D9B1E557}" type="sibTrans" cxnId="{112B97A3-38AF-4606-BCEC-22A2927C4C2B}">
      <dgm:prSet/>
      <dgm:spPr/>
      <dgm:t>
        <a:bodyPr/>
        <a:lstStyle/>
        <a:p>
          <a:endParaRPr lang="en-US"/>
        </a:p>
      </dgm:t>
    </dgm:pt>
    <dgm:pt modelId="{1BAF710E-8CCF-47F7-8611-93E40196940C}">
      <dgm:prSet/>
      <dgm:spPr/>
      <dgm:t>
        <a:bodyPr/>
        <a:lstStyle/>
        <a:p>
          <a:r>
            <a:rPr lang="en-US" dirty="0" smtClean="0"/>
            <a:t>Data Tables</a:t>
          </a:r>
          <a:endParaRPr lang="en-US" dirty="0"/>
        </a:p>
      </dgm:t>
    </dgm:pt>
    <dgm:pt modelId="{2EEED03A-898C-4844-8F9A-02AFDDA124A3}" type="parTrans" cxnId="{73837072-0B23-4F30-8376-92F771928BD8}">
      <dgm:prSet/>
      <dgm:spPr/>
      <dgm:t>
        <a:bodyPr/>
        <a:lstStyle/>
        <a:p>
          <a:endParaRPr lang="en-US"/>
        </a:p>
      </dgm:t>
    </dgm:pt>
    <dgm:pt modelId="{33DB6662-A2AE-4CA4-A492-A6B23576C603}" type="sibTrans" cxnId="{73837072-0B23-4F30-8376-92F771928BD8}">
      <dgm:prSet/>
      <dgm:spPr/>
      <dgm:t>
        <a:bodyPr/>
        <a:lstStyle/>
        <a:p>
          <a:endParaRPr lang="en-US"/>
        </a:p>
      </dgm:t>
    </dgm:pt>
    <dgm:pt modelId="{6337CD0A-D562-4F32-AF61-275FCF27997C}">
      <dgm:prSet/>
      <dgm:spPr/>
      <dgm:t>
        <a:bodyPr/>
        <a:lstStyle/>
        <a:p>
          <a:r>
            <a:rPr lang="en-US" dirty="0" smtClean="0"/>
            <a:t>Streams</a:t>
          </a:r>
          <a:endParaRPr lang="en-US" dirty="0"/>
        </a:p>
      </dgm:t>
    </dgm:pt>
    <dgm:pt modelId="{B2889040-F530-4806-8A57-D1B13E5728CB}" type="parTrans" cxnId="{4BD433A4-C3F1-4B52-A94D-CE266FD2741F}">
      <dgm:prSet/>
      <dgm:spPr/>
      <dgm:t>
        <a:bodyPr/>
        <a:lstStyle/>
        <a:p>
          <a:endParaRPr lang="en-US"/>
        </a:p>
      </dgm:t>
    </dgm:pt>
    <dgm:pt modelId="{3F803BEB-F86A-4725-B1BF-88A82C78597F}" type="sibTrans" cxnId="{4BD433A4-C3F1-4B52-A94D-CE266FD2741F}">
      <dgm:prSet/>
      <dgm:spPr/>
      <dgm:t>
        <a:bodyPr/>
        <a:lstStyle/>
        <a:p>
          <a:endParaRPr lang="en-US"/>
        </a:p>
      </dgm:t>
    </dgm:pt>
    <dgm:pt modelId="{3832D930-3F98-4B67-8C42-E1D541DC0360}">
      <dgm:prSet/>
      <dgm:spPr/>
      <dgm:t>
        <a:bodyPr/>
        <a:lstStyle/>
        <a:p>
          <a:r>
            <a:rPr lang="en-US" dirty="0" smtClean="0"/>
            <a:t>Wiki</a:t>
          </a:r>
          <a:endParaRPr lang="en-US" dirty="0"/>
        </a:p>
      </dgm:t>
    </dgm:pt>
    <dgm:pt modelId="{0FFFDA92-5CFF-4009-84DF-BDFAD9E9D67B}" type="parTrans" cxnId="{B7DBB721-64C6-41ED-A50B-F6A0DD23FDDD}">
      <dgm:prSet/>
      <dgm:spPr/>
      <dgm:t>
        <a:bodyPr/>
        <a:lstStyle/>
        <a:p>
          <a:endParaRPr lang="en-US"/>
        </a:p>
      </dgm:t>
    </dgm:pt>
    <dgm:pt modelId="{F75D0609-0AA1-4F18-8C79-6A0B015CB39A}" type="sibTrans" cxnId="{B7DBB721-64C6-41ED-A50B-F6A0DD23FDDD}">
      <dgm:prSet/>
      <dgm:spPr/>
      <dgm:t>
        <a:bodyPr/>
        <a:lstStyle/>
        <a:p>
          <a:endParaRPr lang="en-US"/>
        </a:p>
      </dgm:t>
    </dgm:pt>
    <dgm:pt modelId="{F14FC5ED-FAAB-48C9-BFAF-C2944554E48D}">
      <dgm:prSet/>
      <dgm:spPr/>
      <dgm:t>
        <a:bodyPr/>
        <a:lstStyle/>
        <a:p>
          <a:r>
            <a:rPr lang="en-US" dirty="0" smtClean="0"/>
            <a:t>Blogs</a:t>
          </a:r>
          <a:endParaRPr lang="en-US" dirty="0"/>
        </a:p>
      </dgm:t>
    </dgm:pt>
    <dgm:pt modelId="{6F6CE022-8F2F-41FA-85AB-EF6DC1C73BD4}" type="parTrans" cxnId="{BB57484E-F101-4B87-AB46-76644D40B8D8}">
      <dgm:prSet/>
      <dgm:spPr/>
      <dgm:t>
        <a:bodyPr/>
        <a:lstStyle/>
        <a:p>
          <a:endParaRPr lang="en-US"/>
        </a:p>
      </dgm:t>
    </dgm:pt>
    <dgm:pt modelId="{CF9D76DB-8CC8-4F20-82CF-C8824E47EF03}" type="sibTrans" cxnId="{BB57484E-F101-4B87-AB46-76644D40B8D8}">
      <dgm:prSet/>
      <dgm:spPr/>
      <dgm:t>
        <a:bodyPr/>
        <a:lstStyle/>
        <a:p>
          <a:endParaRPr lang="en-US"/>
        </a:p>
      </dgm:t>
    </dgm:pt>
    <dgm:pt modelId="{B0EF2F37-2FBB-437E-8895-095DACA4C328}">
      <dgm:prSet/>
      <dgm:spPr/>
      <dgm:t>
        <a:bodyPr/>
        <a:lstStyle/>
        <a:p>
          <a:r>
            <a:rPr lang="en-US" dirty="0" smtClean="0"/>
            <a:t>User</a:t>
          </a:r>
          <a:endParaRPr lang="en-US" dirty="0"/>
        </a:p>
      </dgm:t>
    </dgm:pt>
    <dgm:pt modelId="{B5F33476-8976-4510-93BD-3915FA4D9914}" type="parTrans" cxnId="{66B3446E-2AC5-415A-B55F-E5F7D5E2A138}">
      <dgm:prSet/>
      <dgm:spPr/>
      <dgm:t>
        <a:bodyPr/>
        <a:lstStyle/>
        <a:p>
          <a:endParaRPr lang="en-US"/>
        </a:p>
      </dgm:t>
    </dgm:pt>
    <dgm:pt modelId="{6C906EF1-3BAD-475A-A69B-D4CD6D75B4BB}" type="sibTrans" cxnId="{66B3446E-2AC5-415A-B55F-E5F7D5E2A138}">
      <dgm:prSet/>
      <dgm:spPr/>
      <dgm:t>
        <a:bodyPr/>
        <a:lstStyle/>
        <a:p>
          <a:endParaRPr lang="en-US"/>
        </a:p>
      </dgm:t>
    </dgm:pt>
    <dgm:pt modelId="{EA9284BD-CEBB-447F-971B-20D20B200DC1}">
      <dgm:prSet/>
      <dgm:spPr/>
      <dgm:t>
        <a:bodyPr/>
        <a:lstStyle/>
        <a:p>
          <a:r>
            <a:rPr lang="en-US" dirty="0" smtClean="0"/>
            <a:t>User groups</a:t>
          </a:r>
          <a:endParaRPr lang="en-US" dirty="0"/>
        </a:p>
      </dgm:t>
    </dgm:pt>
    <dgm:pt modelId="{CFA9C5E8-9692-462C-8101-CBE55F656DC9}" type="parTrans" cxnId="{3E668009-09BB-478D-9C0A-D242905EF968}">
      <dgm:prSet/>
      <dgm:spPr/>
      <dgm:t>
        <a:bodyPr/>
        <a:lstStyle/>
        <a:p>
          <a:endParaRPr lang="en-US"/>
        </a:p>
      </dgm:t>
    </dgm:pt>
    <dgm:pt modelId="{52B2E9BB-0790-4AC4-A4D9-AA2DF1C80CC4}" type="sibTrans" cxnId="{3E668009-09BB-478D-9C0A-D242905EF968}">
      <dgm:prSet/>
      <dgm:spPr/>
      <dgm:t>
        <a:bodyPr/>
        <a:lstStyle/>
        <a:p>
          <a:endParaRPr lang="en-US"/>
        </a:p>
      </dgm:t>
    </dgm:pt>
    <dgm:pt modelId="{AE8F387F-0AC3-4C76-A25B-5F0B3EDE777F}">
      <dgm:prSet/>
      <dgm:spPr/>
      <dgm:t>
        <a:bodyPr/>
        <a:lstStyle/>
        <a:p>
          <a:r>
            <a:rPr lang="en-US" dirty="0" smtClean="0"/>
            <a:t>App Keys</a:t>
          </a:r>
          <a:endParaRPr lang="en-US" dirty="0"/>
        </a:p>
      </dgm:t>
    </dgm:pt>
    <dgm:pt modelId="{233AC059-04A2-4B3A-BBA8-27B0538657F5}" type="parTrans" cxnId="{0A963DCF-48F6-488C-975D-57A1CE1DBE61}">
      <dgm:prSet/>
      <dgm:spPr/>
      <dgm:t>
        <a:bodyPr/>
        <a:lstStyle/>
        <a:p>
          <a:endParaRPr lang="en-US"/>
        </a:p>
      </dgm:t>
    </dgm:pt>
    <dgm:pt modelId="{53FEF866-7AD5-4A5C-8B36-7062F6AA5E27}" type="sibTrans" cxnId="{0A963DCF-48F6-488C-975D-57A1CE1DBE61}">
      <dgm:prSet/>
      <dgm:spPr/>
      <dgm:t>
        <a:bodyPr/>
        <a:lstStyle/>
        <a:p>
          <a:endParaRPr lang="en-US"/>
        </a:p>
      </dgm:t>
    </dgm:pt>
    <dgm:pt modelId="{9F2D2B5F-2029-400D-9E95-51CA4B2055F1}" type="pres">
      <dgm:prSet presAssocID="{9979C249-80AC-4A07-9980-AD3203EFDC01}" presName="diagram" presStyleCnt="0">
        <dgm:presLayoutVars>
          <dgm:dir/>
          <dgm:animLvl val="lvl"/>
          <dgm:resizeHandles val="exact"/>
        </dgm:presLayoutVars>
      </dgm:prSet>
      <dgm:spPr/>
      <dgm:t>
        <a:bodyPr/>
        <a:lstStyle/>
        <a:p>
          <a:endParaRPr lang="en-US"/>
        </a:p>
      </dgm:t>
    </dgm:pt>
    <dgm:pt modelId="{3228C8BB-739B-4DF4-A796-C45632505ED5}" type="pres">
      <dgm:prSet presAssocID="{EEB47616-C10B-4314-8FFB-7B9B9E8D3FA4}" presName="compNode" presStyleCnt="0"/>
      <dgm:spPr/>
    </dgm:pt>
    <dgm:pt modelId="{35AA6949-FACF-43D7-ADD8-BC088B950896}" type="pres">
      <dgm:prSet presAssocID="{EEB47616-C10B-4314-8FFB-7B9B9E8D3FA4}" presName="childRect" presStyleLbl="bgAcc1" presStyleIdx="0" presStyleCnt="5">
        <dgm:presLayoutVars>
          <dgm:bulletEnabled val="1"/>
        </dgm:presLayoutVars>
      </dgm:prSet>
      <dgm:spPr/>
      <dgm:t>
        <a:bodyPr/>
        <a:lstStyle/>
        <a:p>
          <a:endParaRPr lang="en-US"/>
        </a:p>
      </dgm:t>
    </dgm:pt>
    <dgm:pt modelId="{D9D53DBC-2DCD-486A-834D-8A3AF38CC0D8}" type="pres">
      <dgm:prSet presAssocID="{EEB47616-C10B-4314-8FFB-7B9B9E8D3FA4}" presName="parentText" presStyleLbl="node1" presStyleIdx="0" presStyleCnt="0">
        <dgm:presLayoutVars>
          <dgm:chMax val="0"/>
          <dgm:bulletEnabled val="1"/>
        </dgm:presLayoutVars>
      </dgm:prSet>
      <dgm:spPr/>
      <dgm:t>
        <a:bodyPr/>
        <a:lstStyle/>
        <a:p>
          <a:endParaRPr lang="en-US"/>
        </a:p>
      </dgm:t>
    </dgm:pt>
    <dgm:pt modelId="{73A4F36D-B64E-4FD3-B529-71C0E5E5AAC5}" type="pres">
      <dgm:prSet presAssocID="{EEB47616-C10B-4314-8FFB-7B9B9E8D3FA4}" presName="parentRect" presStyleLbl="alignNode1" presStyleIdx="0" presStyleCnt="5"/>
      <dgm:spPr/>
      <dgm:t>
        <a:bodyPr/>
        <a:lstStyle/>
        <a:p>
          <a:endParaRPr lang="en-US"/>
        </a:p>
      </dgm:t>
    </dgm:pt>
    <dgm:pt modelId="{AD67C847-72CD-4549-A841-A622479E91CB}" type="pres">
      <dgm:prSet presAssocID="{EEB47616-C10B-4314-8FFB-7B9B9E8D3FA4}" presName="adorn" presStyleLbl="fgAccFollowNode1" presStyleIdx="0" presStyleCnt="5"/>
      <dgm:spPr>
        <a:blipFill>
          <a:blip xmlns:r="http://schemas.openxmlformats.org/officeDocument/2006/relationships" r:embed="rId1" cstate="email">
            <a:extLst>
              <a:ext uri="{28A0092B-C50C-407E-A947-70E740481C1C}">
                <a14:useLocalDpi xmlns:a14="http://schemas.microsoft.com/office/drawing/2010/main"/>
              </a:ext>
            </a:extLst>
          </a:blip>
          <a:srcRect/>
          <a:stretch>
            <a:fillRect/>
          </a:stretch>
        </a:blipFill>
      </dgm:spPr>
      <dgm:t>
        <a:bodyPr/>
        <a:lstStyle/>
        <a:p>
          <a:endParaRPr lang="en-US"/>
        </a:p>
      </dgm:t>
    </dgm:pt>
    <dgm:pt modelId="{39BD8BA0-215F-4029-890E-66E2EFA68128}" type="pres">
      <dgm:prSet presAssocID="{9FAA45F3-3FE8-4DD0-901C-A7E7089F8BE5}" presName="sibTrans" presStyleLbl="sibTrans2D1" presStyleIdx="0" presStyleCnt="0"/>
      <dgm:spPr/>
      <dgm:t>
        <a:bodyPr/>
        <a:lstStyle/>
        <a:p>
          <a:endParaRPr lang="en-US"/>
        </a:p>
      </dgm:t>
    </dgm:pt>
    <dgm:pt modelId="{BEC3DF52-1734-48B5-A53D-9A68F411F807}" type="pres">
      <dgm:prSet presAssocID="{0D554070-AA51-40BE-8CFB-569DD59195F9}" presName="compNode" presStyleCnt="0"/>
      <dgm:spPr/>
    </dgm:pt>
    <dgm:pt modelId="{FD0F029F-389F-4334-8F01-63289279C425}" type="pres">
      <dgm:prSet presAssocID="{0D554070-AA51-40BE-8CFB-569DD59195F9}" presName="childRect" presStyleLbl="bgAcc1" presStyleIdx="1" presStyleCnt="5">
        <dgm:presLayoutVars>
          <dgm:bulletEnabled val="1"/>
        </dgm:presLayoutVars>
      </dgm:prSet>
      <dgm:spPr/>
      <dgm:t>
        <a:bodyPr/>
        <a:lstStyle/>
        <a:p>
          <a:endParaRPr lang="en-US"/>
        </a:p>
      </dgm:t>
    </dgm:pt>
    <dgm:pt modelId="{36F82C1F-A678-4D68-8B05-92C72B1E4DA0}" type="pres">
      <dgm:prSet presAssocID="{0D554070-AA51-40BE-8CFB-569DD59195F9}" presName="parentText" presStyleLbl="node1" presStyleIdx="0" presStyleCnt="0">
        <dgm:presLayoutVars>
          <dgm:chMax val="0"/>
          <dgm:bulletEnabled val="1"/>
        </dgm:presLayoutVars>
      </dgm:prSet>
      <dgm:spPr/>
      <dgm:t>
        <a:bodyPr/>
        <a:lstStyle/>
        <a:p>
          <a:endParaRPr lang="en-US"/>
        </a:p>
      </dgm:t>
    </dgm:pt>
    <dgm:pt modelId="{D5A7EBE0-72B1-4756-9D1E-1CC46AC3C952}" type="pres">
      <dgm:prSet presAssocID="{0D554070-AA51-40BE-8CFB-569DD59195F9}" presName="parentRect" presStyleLbl="alignNode1" presStyleIdx="1" presStyleCnt="5"/>
      <dgm:spPr/>
      <dgm:t>
        <a:bodyPr/>
        <a:lstStyle/>
        <a:p>
          <a:endParaRPr lang="en-US"/>
        </a:p>
      </dgm:t>
    </dgm:pt>
    <dgm:pt modelId="{5E92ECA8-70B5-45E0-8280-571666BFDECE}" type="pres">
      <dgm:prSet presAssocID="{0D554070-AA51-40BE-8CFB-569DD59195F9}" presName="adorn" presStyleLbl="fgAccFollowNode1" presStyleIdx="1" presStyleCnt="5"/>
      <dgm:spPr>
        <a:blipFill>
          <a:blip xmlns:r="http://schemas.openxmlformats.org/officeDocument/2006/relationships" r:embed="rId2" cstate="email">
            <a:extLst>
              <a:ext uri="{28A0092B-C50C-407E-A947-70E740481C1C}">
                <a14:useLocalDpi xmlns:a14="http://schemas.microsoft.com/office/drawing/2010/main"/>
              </a:ext>
            </a:extLst>
          </a:blip>
          <a:srcRect/>
          <a:stretch>
            <a:fillRect/>
          </a:stretch>
        </a:blipFill>
      </dgm:spPr>
      <dgm:t>
        <a:bodyPr/>
        <a:lstStyle/>
        <a:p>
          <a:endParaRPr lang="en-US"/>
        </a:p>
      </dgm:t>
    </dgm:pt>
    <dgm:pt modelId="{9AC730C9-B09F-4F64-B86C-B265E472257D}" type="pres">
      <dgm:prSet presAssocID="{291686B7-4388-4071-A85E-A0F521265E10}" presName="sibTrans" presStyleLbl="sibTrans2D1" presStyleIdx="0" presStyleCnt="0"/>
      <dgm:spPr/>
      <dgm:t>
        <a:bodyPr/>
        <a:lstStyle/>
        <a:p>
          <a:endParaRPr lang="en-US"/>
        </a:p>
      </dgm:t>
    </dgm:pt>
    <dgm:pt modelId="{D59BFAFD-6287-47F3-8171-180B088A4CEC}" type="pres">
      <dgm:prSet presAssocID="{EFFDB2CF-5867-448C-8ED3-D4C7B5353C52}" presName="compNode" presStyleCnt="0"/>
      <dgm:spPr/>
    </dgm:pt>
    <dgm:pt modelId="{25A760C9-C18F-4CF9-8E76-0668AF4670B7}" type="pres">
      <dgm:prSet presAssocID="{EFFDB2CF-5867-448C-8ED3-D4C7B5353C52}" presName="childRect" presStyleLbl="bgAcc1" presStyleIdx="2" presStyleCnt="5">
        <dgm:presLayoutVars>
          <dgm:bulletEnabled val="1"/>
        </dgm:presLayoutVars>
      </dgm:prSet>
      <dgm:spPr/>
      <dgm:t>
        <a:bodyPr/>
        <a:lstStyle/>
        <a:p>
          <a:endParaRPr lang="en-US"/>
        </a:p>
      </dgm:t>
    </dgm:pt>
    <dgm:pt modelId="{B2DCCF88-8625-4701-8ED1-B7016FA8F4BB}" type="pres">
      <dgm:prSet presAssocID="{EFFDB2CF-5867-448C-8ED3-D4C7B5353C52}" presName="parentText" presStyleLbl="node1" presStyleIdx="0" presStyleCnt="0">
        <dgm:presLayoutVars>
          <dgm:chMax val="0"/>
          <dgm:bulletEnabled val="1"/>
        </dgm:presLayoutVars>
      </dgm:prSet>
      <dgm:spPr/>
      <dgm:t>
        <a:bodyPr/>
        <a:lstStyle/>
        <a:p>
          <a:endParaRPr lang="en-US"/>
        </a:p>
      </dgm:t>
    </dgm:pt>
    <dgm:pt modelId="{0325DB53-EB02-41AD-9FBD-0A9230AB4A05}" type="pres">
      <dgm:prSet presAssocID="{EFFDB2CF-5867-448C-8ED3-D4C7B5353C52}" presName="parentRect" presStyleLbl="alignNode1" presStyleIdx="2" presStyleCnt="5"/>
      <dgm:spPr/>
      <dgm:t>
        <a:bodyPr/>
        <a:lstStyle/>
        <a:p>
          <a:endParaRPr lang="en-US"/>
        </a:p>
      </dgm:t>
    </dgm:pt>
    <dgm:pt modelId="{BCC3D60A-03A6-4EF7-A45E-ECAB6B2F90FF}" type="pres">
      <dgm:prSet presAssocID="{EFFDB2CF-5867-448C-8ED3-D4C7B5353C52}" presName="adorn" presStyleLbl="fgAccFollowNode1" presStyleIdx="2" presStyleCnt="5"/>
      <dgm:spPr>
        <a:blipFill>
          <a:blip xmlns:r="http://schemas.openxmlformats.org/officeDocument/2006/relationships" r:embed="rId3" cstate="email">
            <a:extLst>
              <a:ext uri="{28A0092B-C50C-407E-A947-70E740481C1C}">
                <a14:useLocalDpi xmlns:a14="http://schemas.microsoft.com/office/drawing/2010/main"/>
              </a:ext>
            </a:extLst>
          </a:blip>
          <a:srcRect/>
          <a:stretch>
            <a:fillRect/>
          </a:stretch>
        </a:blipFill>
      </dgm:spPr>
      <dgm:t>
        <a:bodyPr/>
        <a:lstStyle/>
        <a:p>
          <a:endParaRPr lang="en-US"/>
        </a:p>
      </dgm:t>
    </dgm:pt>
    <dgm:pt modelId="{1B84A706-ABB7-4B31-B5E6-59EF2D428676}" type="pres">
      <dgm:prSet presAssocID="{EFA02466-1C92-4E4B-8A6F-A4222D7A5D96}" presName="sibTrans" presStyleLbl="sibTrans2D1" presStyleIdx="0" presStyleCnt="0"/>
      <dgm:spPr/>
      <dgm:t>
        <a:bodyPr/>
        <a:lstStyle/>
        <a:p>
          <a:endParaRPr lang="en-US"/>
        </a:p>
      </dgm:t>
    </dgm:pt>
    <dgm:pt modelId="{2B00AE5F-6389-4BFA-ACBA-1ACC7BCE59DD}" type="pres">
      <dgm:prSet presAssocID="{E3F7A737-EAE7-41C6-A69F-418E97BFDAD5}" presName="compNode" presStyleCnt="0"/>
      <dgm:spPr/>
    </dgm:pt>
    <dgm:pt modelId="{10BD3F5E-E617-464D-976B-9DC37A610DCE}" type="pres">
      <dgm:prSet presAssocID="{E3F7A737-EAE7-41C6-A69F-418E97BFDAD5}" presName="childRect" presStyleLbl="bgAcc1" presStyleIdx="3" presStyleCnt="5">
        <dgm:presLayoutVars>
          <dgm:bulletEnabled val="1"/>
        </dgm:presLayoutVars>
      </dgm:prSet>
      <dgm:spPr/>
      <dgm:t>
        <a:bodyPr/>
        <a:lstStyle/>
        <a:p>
          <a:endParaRPr lang="en-US"/>
        </a:p>
      </dgm:t>
    </dgm:pt>
    <dgm:pt modelId="{199D250D-33FE-40DE-9ECF-596A2BAD2B6C}" type="pres">
      <dgm:prSet presAssocID="{E3F7A737-EAE7-41C6-A69F-418E97BFDAD5}" presName="parentText" presStyleLbl="node1" presStyleIdx="0" presStyleCnt="0">
        <dgm:presLayoutVars>
          <dgm:chMax val="0"/>
          <dgm:bulletEnabled val="1"/>
        </dgm:presLayoutVars>
      </dgm:prSet>
      <dgm:spPr/>
      <dgm:t>
        <a:bodyPr/>
        <a:lstStyle/>
        <a:p>
          <a:endParaRPr lang="en-US"/>
        </a:p>
      </dgm:t>
    </dgm:pt>
    <dgm:pt modelId="{7C09B01B-64AA-4F5E-AE92-95FE540D0A6F}" type="pres">
      <dgm:prSet presAssocID="{E3F7A737-EAE7-41C6-A69F-418E97BFDAD5}" presName="parentRect" presStyleLbl="alignNode1" presStyleIdx="3" presStyleCnt="5"/>
      <dgm:spPr/>
      <dgm:t>
        <a:bodyPr/>
        <a:lstStyle/>
        <a:p>
          <a:endParaRPr lang="en-US"/>
        </a:p>
      </dgm:t>
    </dgm:pt>
    <dgm:pt modelId="{29840F5C-03FD-4138-A782-3A270DA2522C}" type="pres">
      <dgm:prSet presAssocID="{E3F7A737-EAE7-41C6-A69F-418E97BFDAD5}" presName="adorn" presStyleLbl="fgAccFollowNode1" presStyleIdx="3" presStyleCnt="5"/>
      <dgm:spPr>
        <a:blipFill>
          <a:blip xmlns:r="http://schemas.openxmlformats.org/officeDocument/2006/relationships" r:embed="rId4" cstate="email">
            <a:extLst>
              <a:ext uri="{28A0092B-C50C-407E-A947-70E740481C1C}">
                <a14:useLocalDpi xmlns:a14="http://schemas.microsoft.com/office/drawing/2010/main"/>
              </a:ext>
            </a:extLst>
          </a:blip>
          <a:srcRect/>
          <a:stretch>
            <a:fillRect/>
          </a:stretch>
        </a:blipFill>
      </dgm:spPr>
      <dgm:t>
        <a:bodyPr/>
        <a:lstStyle/>
        <a:p>
          <a:endParaRPr lang="en-US"/>
        </a:p>
      </dgm:t>
    </dgm:pt>
    <dgm:pt modelId="{7E04AA07-2B7C-492B-8951-5FA787895163}" type="pres">
      <dgm:prSet presAssocID="{DAFC54FA-FCC9-4336-BDBA-F238AA919554}" presName="sibTrans" presStyleLbl="sibTrans2D1" presStyleIdx="0" presStyleCnt="0"/>
      <dgm:spPr/>
      <dgm:t>
        <a:bodyPr/>
        <a:lstStyle/>
        <a:p>
          <a:endParaRPr lang="en-US"/>
        </a:p>
      </dgm:t>
    </dgm:pt>
    <dgm:pt modelId="{213B5AC8-2421-4166-BC8F-8068FF8998FA}" type="pres">
      <dgm:prSet presAssocID="{783E828C-4614-4F04-A5DF-6A4FC10145F4}" presName="compNode" presStyleCnt="0"/>
      <dgm:spPr/>
    </dgm:pt>
    <dgm:pt modelId="{32CAEF62-16D2-4A66-B520-A04DC9DB5DE8}" type="pres">
      <dgm:prSet presAssocID="{783E828C-4614-4F04-A5DF-6A4FC10145F4}" presName="childRect" presStyleLbl="bgAcc1" presStyleIdx="4" presStyleCnt="5">
        <dgm:presLayoutVars>
          <dgm:bulletEnabled val="1"/>
        </dgm:presLayoutVars>
      </dgm:prSet>
      <dgm:spPr/>
      <dgm:t>
        <a:bodyPr/>
        <a:lstStyle/>
        <a:p>
          <a:endParaRPr lang="en-US"/>
        </a:p>
      </dgm:t>
    </dgm:pt>
    <dgm:pt modelId="{DEEF31D7-7386-44F4-9CF9-B291D4C00BFB}" type="pres">
      <dgm:prSet presAssocID="{783E828C-4614-4F04-A5DF-6A4FC10145F4}" presName="parentText" presStyleLbl="node1" presStyleIdx="0" presStyleCnt="0">
        <dgm:presLayoutVars>
          <dgm:chMax val="0"/>
          <dgm:bulletEnabled val="1"/>
        </dgm:presLayoutVars>
      </dgm:prSet>
      <dgm:spPr/>
      <dgm:t>
        <a:bodyPr/>
        <a:lstStyle/>
        <a:p>
          <a:endParaRPr lang="en-US"/>
        </a:p>
      </dgm:t>
    </dgm:pt>
    <dgm:pt modelId="{95BF8737-A5B9-4A22-A0C5-E1084484EEF9}" type="pres">
      <dgm:prSet presAssocID="{783E828C-4614-4F04-A5DF-6A4FC10145F4}" presName="parentRect" presStyleLbl="alignNode1" presStyleIdx="4" presStyleCnt="5"/>
      <dgm:spPr/>
      <dgm:t>
        <a:bodyPr/>
        <a:lstStyle/>
        <a:p>
          <a:endParaRPr lang="en-US"/>
        </a:p>
      </dgm:t>
    </dgm:pt>
    <dgm:pt modelId="{96744D41-1B19-43C2-885C-CF1BFE0175B2}" type="pres">
      <dgm:prSet presAssocID="{783E828C-4614-4F04-A5DF-6A4FC10145F4}" presName="adorn" presStyleLbl="fgAccFollowNode1" presStyleIdx="4" presStyleCnt="5"/>
      <dgm:spPr>
        <a:blipFill>
          <a:blip xmlns:r="http://schemas.openxmlformats.org/officeDocument/2006/relationships" r:embed="rId5" cstate="email">
            <a:extLst>
              <a:ext uri="{28A0092B-C50C-407E-A947-70E740481C1C}">
                <a14:useLocalDpi xmlns:a14="http://schemas.microsoft.com/office/drawing/2010/main"/>
              </a:ext>
            </a:extLst>
          </a:blip>
          <a:srcRect/>
          <a:stretch>
            <a:fillRect/>
          </a:stretch>
        </a:blipFill>
      </dgm:spPr>
      <dgm:t>
        <a:bodyPr/>
        <a:lstStyle/>
        <a:p>
          <a:endParaRPr lang="en-US"/>
        </a:p>
      </dgm:t>
    </dgm:pt>
  </dgm:ptLst>
  <dgm:cxnLst>
    <dgm:cxn modelId="{81B5F417-44A5-4AA8-BCBF-75CFE395E59A}" type="presOf" srcId="{EFA02466-1C92-4E4B-8A6F-A4222D7A5D96}" destId="{1B84A706-ABB7-4B31-B5E6-59EF2D428676}" srcOrd="0" destOrd="0" presId="urn:microsoft.com/office/officeart/2005/8/layout/bList2"/>
    <dgm:cxn modelId="{DE240DE8-F7EC-47DA-8384-27596127A2C2}" type="presOf" srcId="{CDA119BE-6D7A-4F5F-952C-AD58F5A20621}" destId="{35AA6949-FACF-43D7-ADD8-BC088B950896}" srcOrd="0" destOrd="0" presId="urn:microsoft.com/office/officeart/2005/8/layout/bList2"/>
    <dgm:cxn modelId="{C058F226-3B25-4226-81B0-E7BF533F15E7}" type="presOf" srcId="{3832D930-3F98-4B67-8C42-E1D541DC0360}" destId="{10BD3F5E-E617-464D-976B-9DC37A610DCE}" srcOrd="0" destOrd="0" presId="urn:microsoft.com/office/officeart/2005/8/layout/bList2"/>
    <dgm:cxn modelId="{100B6D2A-3161-4529-89ED-18F12C9C5B44}" srcId="{9979C249-80AC-4A07-9980-AD3203EFDC01}" destId="{EFFDB2CF-5867-448C-8ED3-D4C7B5353C52}" srcOrd="2" destOrd="0" parTransId="{1CF32E90-FF51-4F4B-9EB7-44673EFC71AA}" sibTransId="{EFA02466-1C92-4E4B-8A6F-A4222D7A5D96}"/>
    <dgm:cxn modelId="{DEE8DC4F-CCCD-438E-89B6-9DCC7471306C}" type="presOf" srcId="{E3F7A737-EAE7-41C6-A69F-418E97BFDAD5}" destId="{7C09B01B-64AA-4F5E-AE92-95FE540D0A6F}" srcOrd="1" destOrd="0" presId="urn:microsoft.com/office/officeart/2005/8/layout/bList2"/>
    <dgm:cxn modelId="{DC38F7A3-A1E8-4FD6-9F58-41A6B9D01ED6}" type="presOf" srcId="{EEB47616-C10B-4314-8FFB-7B9B9E8D3FA4}" destId="{73A4F36D-B64E-4FD3-B529-71C0E5E5AAC5}" srcOrd="1" destOrd="0" presId="urn:microsoft.com/office/officeart/2005/8/layout/bList2"/>
    <dgm:cxn modelId="{BB57484E-F101-4B87-AB46-76644D40B8D8}" srcId="{E3F7A737-EAE7-41C6-A69F-418E97BFDAD5}" destId="{F14FC5ED-FAAB-48C9-BFAF-C2944554E48D}" srcOrd="1" destOrd="0" parTransId="{6F6CE022-8F2F-41FA-85AB-EF6DC1C73BD4}" sibTransId="{CF9D76DB-8CC8-4F20-82CF-C8824E47EF03}"/>
    <dgm:cxn modelId="{4ED26817-4F6D-4B36-A1E8-60203B58D17A}" type="presOf" srcId="{1BAF710E-8CCF-47F7-8611-93E40196940C}" destId="{25A760C9-C18F-4CF9-8E76-0668AF4670B7}" srcOrd="0" destOrd="0" presId="urn:microsoft.com/office/officeart/2005/8/layout/bList2"/>
    <dgm:cxn modelId="{921E5657-D0B8-4E4E-8B6A-6E1620A248D2}" srcId="{0D554070-AA51-40BE-8CFB-569DD59195F9}" destId="{4A93D46D-E61D-4FF6-A2A0-8E09849E6BE9}" srcOrd="0" destOrd="0" parTransId="{B8671415-0AE8-42A6-890B-F5EEA9F28821}" sibTransId="{494B649F-610E-477E-8CBC-F4EAE62F5F62}"/>
    <dgm:cxn modelId="{88595472-19F9-423E-80FD-3201DE369FBD}" srcId="{EEB47616-C10B-4314-8FFB-7B9B9E8D3FA4}" destId="{49A92AD4-C7EB-4DA7-A7CD-CB50BA7C1C64}" srcOrd="2" destOrd="0" parTransId="{5B03063F-6D7D-4A4A-98DA-EDA15FCB3EF8}" sibTransId="{7B16B511-1FA0-494E-AC83-82D59F584F8A}"/>
    <dgm:cxn modelId="{23E93E88-0A6A-44F2-9DC1-4DADC8FCE39F}" type="presOf" srcId="{EFFDB2CF-5867-448C-8ED3-D4C7B5353C52}" destId="{0325DB53-EB02-41AD-9FBD-0A9230AB4A05}" srcOrd="1" destOrd="0" presId="urn:microsoft.com/office/officeart/2005/8/layout/bList2"/>
    <dgm:cxn modelId="{51684B69-57C3-4D09-9C4B-2E10EED5C421}" srcId="{9979C249-80AC-4A07-9980-AD3203EFDC01}" destId="{0D554070-AA51-40BE-8CFB-569DD59195F9}" srcOrd="1" destOrd="0" parTransId="{5B7DAECD-D9E3-4582-8BC7-6B4261AB9557}" sibTransId="{291686B7-4388-4071-A85E-A0F521265E10}"/>
    <dgm:cxn modelId="{A4A4EDE3-CCCC-4D9E-A612-73F0897AF745}" type="presOf" srcId="{0D554070-AA51-40BE-8CFB-569DD59195F9}" destId="{36F82C1F-A678-4D68-8B05-92C72B1E4DA0}" srcOrd="0" destOrd="0" presId="urn:microsoft.com/office/officeart/2005/8/layout/bList2"/>
    <dgm:cxn modelId="{6B1B27C7-3739-4BDB-9FD2-C1CF5CC5FB95}" type="presOf" srcId="{0D554070-AA51-40BE-8CFB-569DD59195F9}" destId="{D5A7EBE0-72B1-4756-9D1E-1CC46AC3C952}" srcOrd="1" destOrd="0" presId="urn:microsoft.com/office/officeart/2005/8/layout/bList2"/>
    <dgm:cxn modelId="{E5F21AFB-3E7F-4C0B-8EF9-89B4EAA9EC12}" type="presOf" srcId="{6337CD0A-D562-4F32-AF61-275FCF27997C}" destId="{25A760C9-C18F-4CF9-8E76-0668AF4670B7}" srcOrd="0" destOrd="1" presId="urn:microsoft.com/office/officeart/2005/8/layout/bList2"/>
    <dgm:cxn modelId="{705ECCA3-F5E3-4398-9A94-CC50DB018016}" type="presOf" srcId="{E3F7A737-EAE7-41C6-A69F-418E97BFDAD5}" destId="{199D250D-33FE-40DE-9ECF-596A2BAD2B6C}" srcOrd="0" destOrd="0" presId="urn:microsoft.com/office/officeart/2005/8/layout/bList2"/>
    <dgm:cxn modelId="{0943A9BB-A2CD-42E1-B3D1-5C023206D8D9}" type="presOf" srcId="{F14FC5ED-FAAB-48C9-BFAF-C2944554E48D}" destId="{10BD3F5E-E617-464D-976B-9DC37A610DCE}" srcOrd="0" destOrd="1" presId="urn:microsoft.com/office/officeart/2005/8/layout/bList2"/>
    <dgm:cxn modelId="{6C7A0979-ECAA-462D-B0EF-C9F71CC710E8}" type="presOf" srcId="{9979C249-80AC-4A07-9980-AD3203EFDC01}" destId="{9F2D2B5F-2029-400D-9E95-51CA4B2055F1}" srcOrd="0" destOrd="0" presId="urn:microsoft.com/office/officeart/2005/8/layout/bList2"/>
    <dgm:cxn modelId="{3E668009-09BB-478D-9C0A-D242905EF968}" srcId="{783E828C-4614-4F04-A5DF-6A4FC10145F4}" destId="{EA9284BD-CEBB-447F-971B-20D20B200DC1}" srcOrd="1" destOrd="0" parTransId="{CFA9C5E8-9692-462C-8101-CBE55F656DC9}" sibTransId="{52B2E9BB-0790-4AC4-A4D9-AA2DF1C80CC4}"/>
    <dgm:cxn modelId="{4BD433A4-C3F1-4B52-A94D-CE266FD2741F}" srcId="{EFFDB2CF-5867-448C-8ED3-D4C7B5353C52}" destId="{6337CD0A-D562-4F32-AF61-275FCF27997C}" srcOrd="1" destOrd="0" parTransId="{B2889040-F530-4806-8A57-D1B13E5728CB}" sibTransId="{3F803BEB-F86A-4725-B1BF-88A82C78597F}"/>
    <dgm:cxn modelId="{0CD912D6-E744-43CF-AE8A-6C368E5B5C34}" type="presOf" srcId="{AE8F387F-0AC3-4C76-A25B-5F0B3EDE777F}" destId="{32CAEF62-16D2-4A66-B520-A04DC9DB5DE8}" srcOrd="0" destOrd="2" presId="urn:microsoft.com/office/officeart/2005/8/layout/bList2"/>
    <dgm:cxn modelId="{0272CD53-DDA8-4956-A1CC-705943FF19F7}" type="presOf" srcId="{DAFC54FA-FCC9-4336-BDBA-F238AA919554}" destId="{7E04AA07-2B7C-492B-8951-5FA787895163}" srcOrd="0" destOrd="0" presId="urn:microsoft.com/office/officeart/2005/8/layout/bList2"/>
    <dgm:cxn modelId="{60BF3D1A-1D09-40C0-817A-5A53CAF92343}" type="presOf" srcId="{49A92AD4-C7EB-4DA7-A7CD-CB50BA7C1C64}" destId="{35AA6949-FACF-43D7-ADD8-BC088B950896}" srcOrd="0" destOrd="2" presId="urn:microsoft.com/office/officeart/2005/8/layout/bList2"/>
    <dgm:cxn modelId="{D41F6621-862C-49E2-9272-02B83AFC9F9B}" type="presOf" srcId="{783E828C-4614-4F04-A5DF-6A4FC10145F4}" destId="{95BF8737-A5B9-4A22-A0C5-E1084484EEF9}" srcOrd="1" destOrd="0" presId="urn:microsoft.com/office/officeart/2005/8/layout/bList2"/>
    <dgm:cxn modelId="{3E2DCACF-B448-4CB2-BF3B-BA1F3AFE50D8}" type="presOf" srcId="{EFFDB2CF-5867-448C-8ED3-D4C7B5353C52}" destId="{B2DCCF88-8625-4701-8ED1-B7016FA8F4BB}" srcOrd="0" destOrd="0" presId="urn:microsoft.com/office/officeart/2005/8/layout/bList2"/>
    <dgm:cxn modelId="{30465E66-3EEB-42BC-B0F1-16570FF0C717}" type="presOf" srcId="{B0EF2F37-2FBB-437E-8895-095DACA4C328}" destId="{32CAEF62-16D2-4A66-B520-A04DC9DB5DE8}" srcOrd="0" destOrd="0" presId="urn:microsoft.com/office/officeart/2005/8/layout/bList2"/>
    <dgm:cxn modelId="{66B3446E-2AC5-415A-B55F-E5F7D5E2A138}" srcId="{783E828C-4614-4F04-A5DF-6A4FC10145F4}" destId="{B0EF2F37-2FBB-437E-8895-095DACA4C328}" srcOrd="0" destOrd="0" parTransId="{B5F33476-8976-4510-93BD-3915FA4D9914}" sibTransId="{6C906EF1-3BAD-475A-A69B-D4CD6D75B4BB}"/>
    <dgm:cxn modelId="{53A653F5-790B-4CD3-8AEB-31EE90D0816B}" type="presOf" srcId="{5DA2EBA8-7FED-456C-A4D2-205721A930BE}" destId="{FD0F029F-389F-4334-8F01-63289279C425}" srcOrd="0" destOrd="2" presId="urn:microsoft.com/office/officeart/2005/8/layout/bList2"/>
    <dgm:cxn modelId="{112B97A3-38AF-4606-BCEC-22A2927C4C2B}" srcId="{0D554070-AA51-40BE-8CFB-569DD59195F9}" destId="{5DA2EBA8-7FED-456C-A4D2-205721A930BE}" srcOrd="2" destOrd="0" parTransId="{21062EBA-7472-4B60-A1C4-1D97C534C630}" sibTransId="{F78C1C87-39BA-40B8-983D-BF45D9B1E557}"/>
    <dgm:cxn modelId="{231C07D0-CDD6-44B8-B06E-BB9548406982}" srcId="{EEB47616-C10B-4314-8FFB-7B9B9E8D3FA4}" destId="{CDA119BE-6D7A-4F5F-952C-AD58F5A20621}" srcOrd="0" destOrd="0" parTransId="{CBC25970-527E-4FEA-B6AE-9F9EFF0C866B}" sibTransId="{8A5D0038-AB9D-436A-8A43-3F45845747B7}"/>
    <dgm:cxn modelId="{078E48A6-C910-48C8-B91B-92E9A41DBCD3}" type="presOf" srcId="{9FAA45F3-3FE8-4DD0-901C-A7E7089F8BE5}" destId="{39BD8BA0-215F-4029-890E-66E2EFA68128}" srcOrd="0" destOrd="0" presId="urn:microsoft.com/office/officeart/2005/8/layout/bList2"/>
    <dgm:cxn modelId="{3F4405C0-6E6C-4FEC-AB71-EAB93C8B64BB}" type="presOf" srcId="{EA9284BD-CEBB-447F-971B-20D20B200DC1}" destId="{32CAEF62-16D2-4A66-B520-A04DC9DB5DE8}" srcOrd="0" destOrd="1" presId="urn:microsoft.com/office/officeart/2005/8/layout/bList2"/>
    <dgm:cxn modelId="{09BA1741-6B47-4421-9D20-C1484961F58B}" type="presOf" srcId="{6455E5AE-5C43-4759-B89C-657CA89DAB81}" destId="{35AA6949-FACF-43D7-ADD8-BC088B950896}" srcOrd="0" destOrd="1" presId="urn:microsoft.com/office/officeart/2005/8/layout/bList2"/>
    <dgm:cxn modelId="{84A78EA6-2712-432E-A620-F939240B08B6}" srcId="{0D554070-AA51-40BE-8CFB-569DD59195F9}" destId="{4C119ECA-728E-45A7-8251-2955700560EA}" srcOrd="1" destOrd="0" parTransId="{18F674EE-20A8-4224-9C83-D3900F4A5E96}" sibTransId="{1BC84FC0-3AED-4A40-9FCB-048AA85FA36B}"/>
    <dgm:cxn modelId="{BCB66F9B-0937-4652-BE02-8EF19AED2B5D}" srcId="{9979C249-80AC-4A07-9980-AD3203EFDC01}" destId="{E3F7A737-EAE7-41C6-A69F-418E97BFDAD5}" srcOrd="3" destOrd="0" parTransId="{DBC187F8-3C06-45DC-A6E3-57967607E35D}" sibTransId="{DAFC54FA-FCC9-4336-BDBA-F238AA919554}"/>
    <dgm:cxn modelId="{B7DBB721-64C6-41ED-A50B-F6A0DD23FDDD}" srcId="{E3F7A737-EAE7-41C6-A69F-418E97BFDAD5}" destId="{3832D930-3F98-4B67-8C42-E1D541DC0360}" srcOrd="0" destOrd="0" parTransId="{0FFFDA92-5CFF-4009-84DF-BDFAD9E9D67B}" sibTransId="{F75D0609-0AA1-4F18-8C79-6A0B015CB39A}"/>
    <dgm:cxn modelId="{CD95E94A-3B07-4F07-9E8B-E8D18151D723}" type="presOf" srcId="{291686B7-4388-4071-A85E-A0F521265E10}" destId="{9AC730C9-B09F-4F64-B86C-B265E472257D}" srcOrd="0" destOrd="0" presId="urn:microsoft.com/office/officeart/2005/8/layout/bList2"/>
    <dgm:cxn modelId="{831B0EFF-571A-427E-99D2-F9988755FBC8}" type="presOf" srcId="{4A93D46D-E61D-4FF6-A2A0-8E09849E6BE9}" destId="{FD0F029F-389F-4334-8F01-63289279C425}" srcOrd="0" destOrd="0" presId="urn:microsoft.com/office/officeart/2005/8/layout/bList2"/>
    <dgm:cxn modelId="{0A963DCF-48F6-488C-975D-57A1CE1DBE61}" srcId="{783E828C-4614-4F04-A5DF-6A4FC10145F4}" destId="{AE8F387F-0AC3-4C76-A25B-5F0B3EDE777F}" srcOrd="2" destOrd="0" parTransId="{233AC059-04A2-4B3A-BBA8-27B0538657F5}" sibTransId="{53FEF866-7AD5-4A5C-8B36-7062F6AA5E27}"/>
    <dgm:cxn modelId="{59188CB4-C8F3-41ED-8659-DB2DD248FCF3}" srcId="{EEB47616-C10B-4314-8FFB-7B9B9E8D3FA4}" destId="{6455E5AE-5C43-4759-B89C-657CA89DAB81}" srcOrd="1" destOrd="0" parTransId="{596E2E72-8CD7-425B-94F7-D93B8A68586A}" sibTransId="{62F36BF8-C9FA-42B9-99FE-45163145C3A7}"/>
    <dgm:cxn modelId="{F06ADAE3-4B4C-4631-BE1E-7A9CF376BA42}" type="presOf" srcId="{EEB47616-C10B-4314-8FFB-7B9B9E8D3FA4}" destId="{D9D53DBC-2DCD-486A-834D-8A3AF38CC0D8}" srcOrd="0" destOrd="0" presId="urn:microsoft.com/office/officeart/2005/8/layout/bList2"/>
    <dgm:cxn modelId="{EB93FCCF-A54E-4FB0-AC1F-087C99D2E32C}" type="presOf" srcId="{4C119ECA-728E-45A7-8251-2955700560EA}" destId="{FD0F029F-389F-4334-8F01-63289279C425}" srcOrd="0" destOrd="1" presId="urn:microsoft.com/office/officeart/2005/8/layout/bList2"/>
    <dgm:cxn modelId="{193A86C9-A388-42CC-8507-DAF2D4C90743}" srcId="{9979C249-80AC-4A07-9980-AD3203EFDC01}" destId="{783E828C-4614-4F04-A5DF-6A4FC10145F4}" srcOrd="4" destOrd="0" parTransId="{2264405B-FD85-43DF-A76C-05312F71EA31}" sibTransId="{01CDC25F-8E59-496B-8FF3-33C1BB36F037}"/>
    <dgm:cxn modelId="{148293C7-C376-47DB-A285-C167457E46BD}" type="presOf" srcId="{783E828C-4614-4F04-A5DF-6A4FC10145F4}" destId="{DEEF31D7-7386-44F4-9CF9-B291D4C00BFB}" srcOrd="0" destOrd="0" presId="urn:microsoft.com/office/officeart/2005/8/layout/bList2"/>
    <dgm:cxn modelId="{0035AB0B-7C87-4951-AE64-8AEEAAE15D09}" srcId="{9979C249-80AC-4A07-9980-AD3203EFDC01}" destId="{EEB47616-C10B-4314-8FFB-7B9B9E8D3FA4}" srcOrd="0" destOrd="0" parTransId="{DEDECA80-1009-4532-8973-30C950F172CE}" sibTransId="{9FAA45F3-3FE8-4DD0-901C-A7E7089F8BE5}"/>
    <dgm:cxn modelId="{73837072-0B23-4F30-8376-92F771928BD8}" srcId="{EFFDB2CF-5867-448C-8ED3-D4C7B5353C52}" destId="{1BAF710E-8CCF-47F7-8611-93E40196940C}" srcOrd="0" destOrd="0" parTransId="{2EEED03A-898C-4844-8F9A-02AFDDA124A3}" sibTransId="{33DB6662-A2AE-4CA4-A492-A6B23576C603}"/>
    <dgm:cxn modelId="{D3AA79A6-83C1-4ED1-ADAF-F57E1D096E8D}" type="presParOf" srcId="{9F2D2B5F-2029-400D-9E95-51CA4B2055F1}" destId="{3228C8BB-739B-4DF4-A796-C45632505ED5}" srcOrd="0" destOrd="0" presId="urn:microsoft.com/office/officeart/2005/8/layout/bList2"/>
    <dgm:cxn modelId="{92F0F677-6982-41FF-9B4C-BB059BB8621D}" type="presParOf" srcId="{3228C8BB-739B-4DF4-A796-C45632505ED5}" destId="{35AA6949-FACF-43D7-ADD8-BC088B950896}" srcOrd="0" destOrd="0" presId="urn:microsoft.com/office/officeart/2005/8/layout/bList2"/>
    <dgm:cxn modelId="{6F441FF4-A678-422B-A617-74609FBBBAA1}" type="presParOf" srcId="{3228C8BB-739B-4DF4-A796-C45632505ED5}" destId="{D9D53DBC-2DCD-486A-834D-8A3AF38CC0D8}" srcOrd="1" destOrd="0" presId="urn:microsoft.com/office/officeart/2005/8/layout/bList2"/>
    <dgm:cxn modelId="{0B305694-546B-4612-B82A-BA0DD1998F10}" type="presParOf" srcId="{3228C8BB-739B-4DF4-A796-C45632505ED5}" destId="{73A4F36D-B64E-4FD3-B529-71C0E5E5AAC5}" srcOrd="2" destOrd="0" presId="urn:microsoft.com/office/officeart/2005/8/layout/bList2"/>
    <dgm:cxn modelId="{CB303F68-7CBA-4C1E-A96C-0EA5EC140DBF}" type="presParOf" srcId="{3228C8BB-739B-4DF4-A796-C45632505ED5}" destId="{AD67C847-72CD-4549-A841-A622479E91CB}" srcOrd="3" destOrd="0" presId="urn:microsoft.com/office/officeart/2005/8/layout/bList2"/>
    <dgm:cxn modelId="{37260D78-9E7E-4867-8AEB-8A4061C907C2}" type="presParOf" srcId="{9F2D2B5F-2029-400D-9E95-51CA4B2055F1}" destId="{39BD8BA0-215F-4029-890E-66E2EFA68128}" srcOrd="1" destOrd="0" presId="urn:microsoft.com/office/officeart/2005/8/layout/bList2"/>
    <dgm:cxn modelId="{62C266EA-AA12-421B-9412-BF5EA03C7FFB}" type="presParOf" srcId="{9F2D2B5F-2029-400D-9E95-51CA4B2055F1}" destId="{BEC3DF52-1734-48B5-A53D-9A68F411F807}" srcOrd="2" destOrd="0" presId="urn:microsoft.com/office/officeart/2005/8/layout/bList2"/>
    <dgm:cxn modelId="{97B72FCE-B52B-483F-A605-671C72798DF9}" type="presParOf" srcId="{BEC3DF52-1734-48B5-A53D-9A68F411F807}" destId="{FD0F029F-389F-4334-8F01-63289279C425}" srcOrd="0" destOrd="0" presId="urn:microsoft.com/office/officeart/2005/8/layout/bList2"/>
    <dgm:cxn modelId="{4AFDBC7F-CA1F-4925-999E-43C2EFE93A5E}" type="presParOf" srcId="{BEC3DF52-1734-48B5-A53D-9A68F411F807}" destId="{36F82C1F-A678-4D68-8B05-92C72B1E4DA0}" srcOrd="1" destOrd="0" presId="urn:microsoft.com/office/officeart/2005/8/layout/bList2"/>
    <dgm:cxn modelId="{2DAC7658-F4F8-42A6-9C7D-2289FFFFCE9A}" type="presParOf" srcId="{BEC3DF52-1734-48B5-A53D-9A68F411F807}" destId="{D5A7EBE0-72B1-4756-9D1E-1CC46AC3C952}" srcOrd="2" destOrd="0" presId="urn:microsoft.com/office/officeart/2005/8/layout/bList2"/>
    <dgm:cxn modelId="{BC27745B-577B-4F60-B264-521F46BF1A4F}" type="presParOf" srcId="{BEC3DF52-1734-48B5-A53D-9A68F411F807}" destId="{5E92ECA8-70B5-45E0-8280-571666BFDECE}" srcOrd="3" destOrd="0" presId="urn:microsoft.com/office/officeart/2005/8/layout/bList2"/>
    <dgm:cxn modelId="{ACA5EF2C-AA87-41A5-BA07-F1D3DEB6CE23}" type="presParOf" srcId="{9F2D2B5F-2029-400D-9E95-51CA4B2055F1}" destId="{9AC730C9-B09F-4F64-B86C-B265E472257D}" srcOrd="3" destOrd="0" presId="urn:microsoft.com/office/officeart/2005/8/layout/bList2"/>
    <dgm:cxn modelId="{D91EC833-9719-49FC-B652-74297CDC8D23}" type="presParOf" srcId="{9F2D2B5F-2029-400D-9E95-51CA4B2055F1}" destId="{D59BFAFD-6287-47F3-8171-180B088A4CEC}" srcOrd="4" destOrd="0" presId="urn:microsoft.com/office/officeart/2005/8/layout/bList2"/>
    <dgm:cxn modelId="{38BAE0EF-00E6-403F-80CE-188ACF49523E}" type="presParOf" srcId="{D59BFAFD-6287-47F3-8171-180B088A4CEC}" destId="{25A760C9-C18F-4CF9-8E76-0668AF4670B7}" srcOrd="0" destOrd="0" presId="urn:microsoft.com/office/officeart/2005/8/layout/bList2"/>
    <dgm:cxn modelId="{959B63E2-16B0-487F-8088-77CE76015622}" type="presParOf" srcId="{D59BFAFD-6287-47F3-8171-180B088A4CEC}" destId="{B2DCCF88-8625-4701-8ED1-B7016FA8F4BB}" srcOrd="1" destOrd="0" presId="urn:microsoft.com/office/officeart/2005/8/layout/bList2"/>
    <dgm:cxn modelId="{E4A5D183-0F27-4509-8B21-50A9FA84CCC7}" type="presParOf" srcId="{D59BFAFD-6287-47F3-8171-180B088A4CEC}" destId="{0325DB53-EB02-41AD-9FBD-0A9230AB4A05}" srcOrd="2" destOrd="0" presId="urn:microsoft.com/office/officeart/2005/8/layout/bList2"/>
    <dgm:cxn modelId="{B2784C29-DA99-4904-98B8-0FA055E6A0BF}" type="presParOf" srcId="{D59BFAFD-6287-47F3-8171-180B088A4CEC}" destId="{BCC3D60A-03A6-4EF7-A45E-ECAB6B2F90FF}" srcOrd="3" destOrd="0" presId="urn:microsoft.com/office/officeart/2005/8/layout/bList2"/>
    <dgm:cxn modelId="{6A196C08-DB81-4B8C-AA68-03D151A50ABE}" type="presParOf" srcId="{9F2D2B5F-2029-400D-9E95-51CA4B2055F1}" destId="{1B84A706-ABB7-4B31-B5E6-59EF2D428676}" srcOrd="5" destOrd="0" presId="urn:microsoft.com/office/officeart/2005/8/layout/bList2"/>
    <dgm:cxn modelId="{C39B8AF4-2BD0-48E8-86DC-BD256366DBF8}" type="presParOf" srcId="{9F2D2B5F-2029-400D-9E95-51CA4B2055F1}" destId="{2B00AE5F-6389-4BFA-ACBA-1ACC7BCE59DD}" srcOrd="6" destOrd="0" presId="urn:microsoft.com/office/officeart/2005/8/layout/bList2"/>
    <dgm:cxn modelId="{5F499F6E-3CBB-4FD7-8F68-90AB0AC1E5B5}" type="presParOf" srcId="{2B00AE5F-6389-4BFA-ACBA-1ACC7BCE59DD}" destId="{10BD3F5E-E617-464D-976B-9DC37A610DCE}" srcOrd="0" destOrd="0" presId="urn:microsoft.com/office/officeart/2005/8/layout/bList2"/>
    <dgm:cxn modelId="{FB6FB014-46BF-4963-ACC8-CA04EA9F33BA}" type="presParOf" srcId="{2B00AE5F-6389-4BFA-ACBA-1ACC7BCE59DD}" destId="{199D250D-33FE-40DE-9ECF-596A2BAD2B6C}" srcOrd="1" destOrd="0" presId="urn:microsoft.com/office/officeart/2005/8/layout/bList2"/>
    <dgm:cxn modelId="{B51D46C5-65B1-4E68-BE98-DE1DD0F1EFFE}" type="presParOf" srcId="{2B00AE5F-6389-4BFA-ACBA-1ACC7BCE59DD}" destId="{7C09B01B-64AA-4F5E-AE92-95FE540D0A6F}" srcOrd="2" destOrd="0" presId="urn:microsoft.com/office/officeart/2005/8/layout/bList2"/>
    <dgm:cxn modelId="{4FA615D5-3243-46AC-99EB-83D10EF111B3}" type="presParOf" srcId="{2B00AE5F-6389-4BFA-ACBA-1ACC7BCE59DD}" destId="{29840F5C-03FD-4138-A782-3A270DA2522C}" srcOrd="3" destOrd="0" presId="urn:microsoft.com/office/officeart/2005/8/layout/bList2"/>
    <dgm:cxn modelId="{4D3AF699-6748-4152-B361-DF7E4AF0578E}" type="presParOf" srcId="{9F2D2B5F-2029-400D-9E95-51CA4B2055F1}" destId="{7E04AA07-2B7C-492B-8951-5FA787895163}" srcOrd="7" destOrd="0" presId="urn:microsoft.com/office/officeart/2005/8/layout/bList2"/>
    <dgm:cxn modelId="{932F328E-C90D-41FA-BE4F-381EAA5AB24F}" type="presParOf" srcId="{9F2D2B5F-2029-400D-9E95-51CA4B2055F1}" destId="{213B5AC8-2421-4166-BC8F-8068FF8998FA}" srcOrd="8" destOrd="0" presId="urn:microsoft.com/office/officeart/2005/8/layout/bList2"/>
    <dgm:cxn modelId="{0E17C864-A1C5-4236-9CD8-A90767E96223}" type="presParOf" srcId="{213B5AC8-2421-4166-BC8F-8068FF8998FA}" destId="{32CAEF62-16D2-4A66-B520-A04DC9DB5DE8}" srcOrd="0" destOrd="0" presId="urn:microsoft.com/office/officeart/2005/8/layout/bList2"/>
    <dgm:cxn modelId="{F869BE94-45AE-436F-80A8-B9837BF27EFD}" type="presParOf" srcId="{213B5AC8-2421-4166-BC8F-8068FF8998FA}" destId="{DEEF31D7-7386-44F4-9CF9-B291D4C00BFB}" srcOrd="1" destOrd="0" presId="urn:microsoft.com/office/officeart/2005/8/layout/bList2"/>
    <dgm:cxn modelId="{BAF1FE4F-0107-4E57-BD1F-2CCE17DB9D8A}" type="presParOf" srcId="{213B5AC8-2421-4166-BC8F-8068FF8998FA}" destId="{95BF8737-A5B9-4A22-A0C5-E1084484EEF9}" srcOrd="2" destOrd="0" presId="urn:microsoft.com/office/officeart/2005/8/layout/bList2"/>
    <dgm:cxn modelId="{BB2D50E4-A751-480E-B332-D9C757C42B8D}" type="presParOf" srcId="{213B5AC8-2421-4166-BC8F-8068FF8998FA}" destId="{96744D41-1B19-43C2-885C-CF1BFE0175B2}"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A6949-FACF-43D7-ADD8-BC088B950896}">
      <dsp:nvSpPr>
        <dsp:cNvPr id="0" name=""/>
        <dsp:cNvSpPr/>
      </dsp:nvSpPr>
      <dsp:spPr>
        <a:xfrm>
          <a:off x="312305" y="2486"/>
          <a:ext cx="2192737" cy="1636832"/>
        </a:xfrm>
        <a:prstGeom prst="round2SameRect">
          <a:avLst>
            <a:gd name="adj1" fmla="val 8000"/>
            <a:gd name="adj2" fmla="val 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0480" tIns="91440" rIns="30480" bIns="30480"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Thing</a:t>
          </a:r>
          <a:endParaRPr lang="en-US" sz="2400" kern="1200" dirty="0"/>
        </a:p>
        <a:p>
          <a:pPr marL="228600" lvl="1" indent="-228600" algn="l" defTabSz="1066800">
            <a:lnSpc>
              <a:spcPct val="90000"/>
            </a:lnSpc>
            <a:spcBef>
              <a:spcPct val="0"/>
            </a:spcBef>
            <a:spcAft>
              <a:spcPct val="15000"/>
            </a:spcAft>
            <a:buChar char="••"/>
          </a:pPr>
          <a:r>
            <a:rPr lang="en-US" sz="2400" kern="1200" dirty="0" err="1" smtClean="0"/>
            <a:t>ThingTemplate</a:t>
          </a:r>
          <a:endParaRPr lang="en-US" sz="2400" kern="1200" dirty="0"/>
        </a:p>
        <a:p>
          <a:pPr marL="228600" lvl="1" indent="-228600" algn="l" defTabSz="1066800">
            <a:lnSpc>
              <a:spcPct val="90000"/>
            </a:lnSpc>
            <a:spcBef>
              <a:spcPct val="0"/>
            </a:spcBef>
            <a:spcAft>
              <a:spcPct val="15000"/>
            </a:spcAft>
            <a:buChar char="••"/>
          </a:pPr>
          <a:r>
            <a:rPr lang="en-US" sz="2400" kern="1200" dirty="0" err="1" smtClean="0"/>
            <a:t>ThingShape</a:t>
          </a:r>
          <a:endParaRPr lang="en-US" sz="2400" kern="1200" dirty="0"/>
        </a:p>
      </dsp:txBody>
      <dsp:txXfrm>
        <a:off x="350658" y="40839"/>
        <a:ext cx="2116031" cy="1598479"/>
      </dsp:txXfrm>
    </dsp:sp>
    <dsp:sp modelId="{73A4F36D-B64E-4FD3-B529-71C0E5E5AAC5}">
      <dsp:nvSpPr>
        <dsp:cNvPr id="0" name=""/>
        <dsp:cNvSpPr/>
      </dsp:nvSpPr>
      <dsp:spPr>
        <a:xfrm>
          <a:off x="312305" y="1639318"/>
          <a:ext cx="2192737" cy="703837"/>
        </a:xfrm>
        <a:prstGeom prst="rect">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0" rIns="26670" bIns="0" numCol="1" spcCol="1270" anchor="ctr" anchorCtr="0">
          <a:noAutofit/>
        </a:bodyPr>
        <a:lstStyle/>
        <a:p>
          <a:pPr lvl="0" algn="l" defTabSz="933450">
            <a:lnSpc>
              <a:spcPct val="90000"/>
            </a:lnSpc>
            <a:spcBef>
              <a:spcPct val="0"/>
            </a:spcBef>
            <a:spcAft>
              <a:spcPct val="35000"/>
            </a:spcAft>
          </a:pPr>
          <a:r>
            <a:rPr lang="en-US" sz="2100" b="1" kern="1200" dirty="0" smtClean="0"/>
            <a:t>Data Model</a:t>
          </a:r>
          <a:endParaRPr lang="en-US" sz="2100" b="1" kern="1200" dirty="0"/>
        </a:p>
      </dsp:txBody>
      <dsp:txXfrm>
        <a:off x="312305" y="1639318"/>
        <a:ext cx="1544181" cy="703837"/>
      </dsp:txXfrm>
    </dsp:sp>
    <dsp:sp modelId="{AD67C847-72CD-4549-A841-A622479E91CB}">
      <dsp:nvSpPr>
        <dsp:cNvPr id="0" name=""/>
        <dsp:cNvSpPr/>
      </dsp:nvSpPr>
      <dsp:spPr>
        <a:xfrm>
          <a:off x="1918515" y="1751116"/>
          <a:ext cx="767458" cy="767458"/>
        </a:xfrm>
        <a:prstGeom prst="ellipse">
          <a:avLst/>
        </a:prstGeom>
        <a:blipFill>
          <a:blip xmlns:r="http://schemas.openxmlformats.org/officeDocument/2006/relationships" r:embed="rId1" cstate="email">
            <a:extLst>
              <a:ext uri="{28A0092B-C50C-407E-A947-70E740481C1C}">
                <a14:useLocalDpi xmlns:a14="http://schemas.microsoft.com/office/drawing/2010/main"/>
              </a:ext>
            </a:extLst>
          </a:blip>
          <a:srcRect/>
          <a:stretch>
            <a:fillRect/>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D0F029F-389F-4334-8F01-63289279C425}">
      <dsp:nvSpPr>
        <dsp:cNvPr id="0" name=""/>
        <dsp:cNvSpPr/>
      </dsp:nvSpPr>
      <dsp:spPr>
        <a:xfrm>
          <a:off x="2876107" y="2486"/>
          <a:ext cx="2192737" cy="1636832"/>
        </a:xfrm>
        <a:prstGeom prst="round2SameRect">
          <a:avLst>
            <a:gd name="adj1" fmla="val 8000"/>
            <a:gd name="adj2" fmla="val 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0480" tIns="91440" rIns="30480" bIns="30480"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Mashup Builder</a:t>
          </a:r>
          <a:endParaRPr lang="en-US" sz="2400" kern="1200" dirty="0"/>
        </a:p>
        <a:p>
          <a:pPr marL="228600" lvl="1" indent="-228600" algn="l" defTabSz="1066800">
            <a:lnSpc>
              <a:spcPct val="90000"/>
            </a:lnSpc>
            <a:spcBef>
              <a:spcPct val="0"/>
            </a:spcBef>
            <a:spcAft>
              <a:spcPct val="15000"/>
            </a:spcAft>
            <a:buChar char="••"/>
          </a:pPr>
          <a:r>
            <a:rPr lang="en-US" sz="2400" kern="1200" dirty="0" smtClean="0"/>
            <a:t>Widgets</a:t>
          </a:r>
          <a:endParaRPr lang="en-US" sz="2400" kern="1200" dirty="0"/>
        </a:p>
        <a:p>
          <a:pPr marL="228600" lvl="1" indent="-228600" algn="l" defTabSz="1066800">
            <a:lnSpc>
              <a:spcPct val="90000"/>
            </a:lnSpc>
            <a:spcBef>
              <a:spcPct val="0"/>
            </a:spcBef>
            <a:spcAft>
              <a:spcPct val="15000"/>
            </a:spcAft>
            <a:buChar char="••"/>
          </a:pPr>
          <a:r>
            <a:rPr lang="en-US" sz="2400" kern="1200" dirty="0" smtClean="0"/>
            <a:t>Menu, Media</a:t>
          </a:r>
          <a:endParaRPr lang="en-US" sz="2400" kern="1200" dirty="0"/>
        </a:p>
      </dsp:txBody>
      <dsp:txXfrm>
        <a:off x="2914460" y="40839"/>
        <a:ext cx="2116031" cy="1598479"/>
      </dsp:txXfrm>
    </dsp:sp>
    <dsp:sp modelId="{D5A7EBE0-72B1-4756-9D1E-1CC46AC3C952}">
      <dsp:nvSpPr>
        <dsp:cNvPr id="0" name=""/>
        <dsp:cNvSpPr/>
      </dsp:nvSpPr>
      <dsp:spPr>
        <a:xfrm>
          <a:off x="2876107" y="1639318"/>
          <a:ext cx="2192737" cy="703837"/>
        </a:xfrm>
        <a:prstGeom prst="rect">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0" rIns="26670" bIns="0" numCol="1" spcCol="1270" anchor="ctr" anchorCtr="0">
          <a:noAutofit/>
        </a:bodyPr>
        <a:lstStyle/>
        <a:p>
          <a:pPr lvl="0" algn="l" defTabSz="933450">
            <a:lnSpc>
              <a:spcPct val="90000"/>
            </a:lnSpc>
            <a:spcBef>
              <a:spcPct val="0"/>
            </a:spcBef>
            <a:spcAft>
              <a:spcPct val="35000"/>
            </a:spcAft>
          </a:pPr>
          <a:r>
            <a:rPr lang="en-US" sz="2100" b="1" kern="1200" dirty="0" smtClean="0"/>
            <a:t>User Interface</a:t>
          </a:r>
          <a:endParaRPr lang="en-US" sz="2100" b="1" kern="1200" dirty="0"/>
        </a:p>
      </dsp:txBody>
      <dsp:txXfrm>
        <a:off x="2876107" y="1639318"/>
        <a:ext cx="1544181" cy="703837"/>
      </dsp:txXfrm>
    </dsp:sp>
    <dsp:sp modelId="{5E92ECA8-70B5-45E0-8280-571666BFDECE}">
      <dsp:nvSpPr>
        <dsp:cNvPr id="0" name=""/>
        <dsp:cNvSpPr/>
      </dsp:nvSpPr>
      <dsp:spPr>
        <a:xfrm>
          <a:off x="4482317" y="1751116"/>
          <a:ext cx="767458" cy="767458"/>
        </a:xfrm>
        <a:prstGeom prst="ellipse">
          <a:avLst/>
        </a:prstGeom>
        <a:blipFill>
          <a:blip xmlns:r="http://schemas.openxmlformats.org/officeDocument/2006/relationships" r:embed="rId2" cstate="email">
            <a:extLst>
              <a:ext uri="{28A0092B-C50C-407E-A947-70E740481C1C}">
                <a14:useLocalDpi xmlns:a14="http://schemas.microsoft.com/office/drawing/2010/main"/>
              </a:ext>
            </a:extLst>
          </a:blip>
          <a:srcRect/>
          <a:stretch>
            <a:fillRect/>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25A760C9-C18F-4CF9-8E76-0668AF4670B7}">
      <dsp:nvSpPr>
        <dsp:cNvPr id="0" name=""/>
        <dsp:cNvSpPr/>
      </dsp:nvSpPr>
      <dsp:spPr>
        <a:xfrm>
          <a:off x="5439908" y="2486"/>
          <a:ext cx="2192737" cy="1636832"/>
        </a:xfrm>
        <a:prstGeom prst="round2SameRect">
          <a:avLst>
            <a:gd name="adj1" fmla="val 8000"/>
            <a:gd name="adj2" fmla="val 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0480" tIns="91440" rIns="30480" bIns="30480"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Data Tables</a:t>
          </a:r>
          <a:endParaRPr lang="en-US" sz="2400" kern="1200" dirty="0"/>
        </a:p>
        <a:p>
          <a:pPr marL="228600" lvl="1" indent="-228600" algn="l" defTabSz="1066800">
            <a:lnSpc>
              <a:spcPct val="90000"/>
            </a:lnSpc>
            <a:spcBef>
              <a:spcPct val="0"/>
            </a:spcBef>
            <a:spcAft>
              <a:spcPct val="15000"/>
            </a:spcAft>
            <a:buChar char="••"/>
          </a:pPr>
          <a:r>
            <a:rPr lang="en-US" sz="2400" kern="1200" dirty="0" smtClean="0"/>
            <a:t>Streams</a:t>
          </a:r>
          <a:endParaRPr lang="en-US" sz="2400" kern="1200" dirty="0"/>
        </a:p>
      </dsp:txBody>
      <dsp:txXfrm>
        <a:off x="5478261" y="40839"/>
        <a:ext cx="2116031" cy="1598479"/>
      </dsp:txXfrm>
    </dsp:sp>
    <dsp:sp modelId="{0325DB53-EB02-41AD-9FBD-0A9230AB4A05}">
      <dsp:nvSpPr>
        <dsp:cNvPr id="0" name=""/>
        <dsp:cNvSpPr/>
      </dsp:nvSpPr>
      <dsp:spPr>
        <a:xfrm>
          <a:off x="5439908" y="1639318"/>
          <a:ext cx="2192737" cy="703837"/>
        </a:xfrm>
        <a:prstGeom prst="rect">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0" rIns="26670" bIns="0" numCol="1" spcCol="1270" anchor="ctr" anchorCtr="0">
          <a:noAutofit/>
        </a:bodyPr>
        <a:lstStyle/>
        <a:p>
          <a:pPr lvl="0" algn="l" defTabSz="933450">
            <a:lnSpc>
              <a:spcPct val="90000"/>
            </a:lnSpc>
            <a:spcBef>
              <a:spcPct val="0"/>
            </a:spcBef>
            <a:spcAft>
              <a:spcPct val="35000"/>
            </a:spcAft>
          </a:pPr>
          <a:r>
            <a:rPr lang="en-US" sz="2100" b="1" kern="1200" dirty="0" smtClean="0"/>
            <a:t>Data Storage</a:t>
          </a:r>
          <a:endParaRPr lang="en-US" sz="2100" b="1" kern="1200" dirty="0"/>
        </a:p>
      </dsp:txBody>
      <dsp:txXfrm>
        <a:off x="5439908" y="1639318"/>
        <a:ext cx="1544181" cy="703837"/>
      </dsp:txXfrm>
    </dsp:sp>
    <dsp:sp modelId="{BCC3D60A-03A6-4EF7-A45E-ECAB6B2F90FF}">
      <dsp:nvSpPr>
        <dsp:cNvPr id="0" name=""/>
        <dsp:cNvSpPr/>
      </dsp:nvSpPr>
      <dsp:spPr>
        <a:xfrm>
          <a:off x="7046119" y="1751116"/>
          <a:ext cx="767458" cy="767458"/>
        </a:xfrm>
        <a:prstGeom prst="ellipse">
          <a:avLst/>
        </a:prstGeom>
        <a:blipFill>
          <a:blip xmlns:r="http://schemas.openxmlformats.org/officeDocument/2006/relationships" r:embed="rId3" cstate="email">
            <a:extLst>
              <a:ext uri="{28A0092B-C50C-407E-A947-70E740481C1C}">
                <a14:useLocalDpi xmlns:a14="http://schemas.microsoft.com/office/drawing/2010/main"/>
              </a:ext>
            </a:extLst>
          </a:blip>
          <a:srcRect/>
          <a:stretch>
            <a:fillRect/>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0BD3F5E-E617-464D-976B-9DC37A610DCE}">
      <dsp:nvSpPr>
        <dsp:cNvPr id="0" name=""/>
        <dsp:cNvSpPr/>
      </dsp:nvSpPr>
      <dsp:spPr>
        <a:xfrm>
          <a:off x="1594206" y="2898681"/>
          <a:ext cx="2192737" cy="1636832"/>
        </a:xfrm>
        <a:prstGeom prst="round2SameRect">
          <a:avLst>
            <a:gd name="adj1" fmla="val 8000"/>
            <a:gd name="adj2" fmla="val 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0480" tIns="91440" rIns="30480" bIns="30480"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Wiki</a:t>
          </a:r>
          <a:endParaRPr lang="en-US" sz="2400" kern="1200" dirty="0"/>
        </a:p>
        <a:p>
          <a:pPr marL="228600" lvl="1" indent="-228600" algn="l" defTabSz="1066800">
            <a:lnSpc>
              <a:spcPct val="90000"/>
            </a:lnSpc>
            <a:spcBef>
              <a:spcPct val="0"/>
            </a:spcBef>
            <a:spcAft>
              <a:spcPct val="15000"/>
            </a:spcAft>
            <a:buChar char="••"/>
          </a:pPr>
          <a:r>
            <a:rPr lang="en-US" sz="2400" kern="1200" dirty="0" smtClean="0"/>
            <a:t>Blogs</a:t>
          </a:r>
          <a:endParaRPr lang="en-US" sz="2400" kern="1200" dirty="0"/>
        </a:p>
      </dsp:txBody>
      <dsp:txXfrm>
        <a:off x="1632559" y="2937034"/>
        <a:ext cx="2116031" cy="1598479"/>
      </dsp:txXfrm>
    </dsp:sp>
    <dsp:sp modelId="{7C09B01B-64AA-4F5E-AE92-95FE540D0A6F}">
      <dsp:nvSpPr>
        <dsp:cNvPr id="0" name=""/>
        <dsp:cNvSpPr/>
      </dsp:nvSpPr>
      <dsp:spPr>
        <a:xfrm>
          <a:off x="1594206" y="4535513"/>
          <a:ext cx="2192737" cy="703837"/>
        </a:xfrm>
        <a:prstGeom prst="rect">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0" rIns="26670" bIns="0" numCol="1" spcCol="1270" anchor="ctr" anchorCtr="0">
          <a:noAutofit/>
        </a:bodyPr>
        <a:lstStyle/>
        <a:p>
          <a:pPr lvl="0" algn="l" defTabSz="933450">
            <a:lnSpc>
              <a:spcPct val="90000"/>
            </a:lnSpc>
            <a:spcBef>
              <a:spcPct val="0"/>
            </a:spcBef>
            <a:spcAft>
              <a:spcPct val="35000"/>
            </a:spcAft>
          </a:pPr>
          <a:r>
            <a:rPr lang="en-US" sz="2100" b="1" kern="1200" dirty="0" smtClean="0"/>
            <a:t>Collaboration</a:t>
          </a:r>
          <a:endParaRPr lang="en-US" sz="2100" b="1" kern="1200" dirty="0"/>
        </a:p>
      </dsp:txBody>
      <dsp:txXfrm>
        <a:off x="1594206" y="4535513"/>
        <a:ext cx="1544181" cy="703837"/>
      </dsp:txXfrm>
    </dsp:sp>
    <dsp:sp modelId="{29840F5C-03FD-4138-A782-3A270DA2522C}">
      <dsp:nvSpPr>
        <dsp:cNvPr id="0" name=""/>
        <dsp:cNvSpPr/>
      </dsp:nvSpPr>
      <dsp:spPr>
        <a:xfrm>
          <a:off x="3200416" y="4647311"/>
          <a:ext cx="767458" cy="767458"/>
        </a:xfrm>
        <a:prstGeom prst="ellipse">
          <a:avLst/>
        </a:prstGeom>
        <a:blipFill>
          <a:blip xmlns:r="http://schemas.openxmlformats.org/officeDocument/2006/relationships" r:embed="rId4" cstate="email">
            <a:extLst>
              <a:ext uri="{28A0092B-C50C-407E-A947-70E740481C1C}">
                <a14:useLocalDpi xmlns:a14="http://schemas.microsoft.com/office/drawing/2010/main"/>
              </a:ext>
            </a:extLst>
          </a:blip>
          <a:srcRect/>
          <a:stretch>
            <a:fillRect/>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32CAEF62-16D2-4A66-B520-A04DC9DB5DE8}">
      <dsp:nvSpPr>
        <dsp:cNvPr id="0" name=""/>
        <dsp:cNvSpPr/>
      </dsp:nvSpPr>
      <dsp:spPr>
        <a:xfrm>
          <a:off x="4158007" y="2898681"/>
          <a:ext cx="2192737" cy="1636832"/>
        </a:xfrm>
        <a:prstGeom prst="round2SameRect">
          <a:avLst>
            <a:gd name="adj1" fmla="val 8000"/>
            <a:gd name="adj2" fmla="val 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0480" tIns="91440" rIns="30480" bIns="30480"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User</a:t>
          </a:r>
          <a:endParaRPr lang="en-US" sz="2400" kern="1200" dirty="0"/>
        </a:p>
        <a:p>
          <a:pPr marL="228600" lvl="1" indent="-228600" algn="l" defTabSz="1066800">
            <a:lnSpc>
              <a:spcPct val="90000"/>
            </a:lnSpc>
            <a:spcBef>
              <a:spcPct val="0"/>
            </a:spcBef>
            <a:spcAft>
              <a:spcPct val="15000"/>
            </a:spcAft>
            <a:buChar char="••"/>
          </a:pPr>
          <a:r>
            <a:rPr lang="en-US" sz="2400" kern="1200" dirty="0" smtClean="0"/>
            <a:t>User groups</a:t>
          </a:r>
          <a:endParaRPr lang="en-US" sz="2400" kern="1200" dirty="0"/>
        </a:p>
        <a:p>
          <a:pPr marL="228600" lvl="1" indent="-228600" algn="l" defTabSz="1066800">
            <a:lnSpc>
              <a:spcPct val="90000"/>
            </a:lnSpc>
            <a:spcBef>
              <a:spcPct val="0"/>
            </a:spcBef>
            <a:spcAft>
              <a:spcPct val="15000"/>
            </a:spcAft>
            <a:buChar char="••"/>
          </a:pPr>
          <a:r>
            <a:rPr lang="en-US" sz="2400" kern="1200" dirty="0" smtClean="0"/>
            <a:t>App Keys</a:t>
          </a:r>
          <a:endParaRPr lang="en-US" sz="2400" kern="1200" dirty="0"/>
        </a:p>
      </dsp:txBody>
      <dsp:txXfrm>
        <a:off x="4196360" y="2937034"/>
        <a:ext cx="2116031" cy="1598479"/>
      </dsp:txXfrm>
    </dsp:sp>
    <dsp:sp modelId="{95BF8737-A5B9-4A22-A0C5-E1084484EEF9}">
      <dsp:nvSpPr>
        <dsp:cNvPr id="0" name=""/>
        <dsp:cNvSpPr/>
      </dsp:nvSpPr>
      <dsp:spPr>
        <a:xfrm>
          <a:off x="4158007" y="4535513"/>
          <a:ext cx="2192737" cy="703837"/>
        </a:xfrm>
        <a:prstGeom prst="rect">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0" rIns="26670" bIns="0" numCol="1" spcCol="1270" anchor="ctr" anchorCtr="0">
          <a:noAutofit/>
        </a:bodyPr>
        <a:lstStyle/>
        <a:p>
          <a:pPr lvl="0" algn="l" defTabSz="933450">
            <a:lnSpc>
              <a:spcPct val="90000"/>
            </a:lnSpc>
            <a:spcBef>
              <a:spcPct val="0"/>
            </a:spcBef>
            <a:spcAft>
              <a:spcPct val="35000"/>
            </a:spcAft>
          </a:pPr>
          <a:r>
            <a:rPr lang="en-US" sz="2100" b="1" kern="1200" dirty="0" smtClean="0"/>
            <a:t>Security</a:t>
          </a:r>
          <a:endParaRPr lang="en-US" sz="2100" b="1" kern="1200" dirty="0"/>
        </a:p>
      </dsp:txBody>
      <dsp:txXfrm>
        <a:off x="4158007" y="4535513"/>
        <a:ext cx="1544181" cy="703837"/>
      </dsp:txXfrm>
    </dsp:sp>
    <dsp:sp modelId="{96744D41-1B19-43C2-885C-CF1BFE0175B2}">
      <dsp:nvSpPr>
        <dsp:cNvPr id="0" name=""/>
        <dsp:cNvSpPr/>
      </dsp:nvSpPr>
      <dsp:spPr>
        <a:xfrm>
          <a:off x="5764218" y="4647311"/>
          <a:ext cx="767458" cy="767458"/>
        </a:xfrm>
        <a:prstGeom prst="ellipse">
          <a:avLst/>
        </a:prstGeom>
        <a:blipFill>
          <a:blip xmlns:r="http://schemas.openxmlformats.org/officeDocument/2006/relationships" r:embed="rId5" cstate="email">
            <a:extLst>
              <a:ext uri="{28A0092B-C50C-407E-A947-70E740481C1C}">
                <a14:useLocalDpi xmlns:a14="http://schemas.microsoft.com/office/drawing/2010/main"/>
              </a:ext>
            </a:extLst>
          </a:blip>
          <a:srcRect/>
          <a:stretch>
            <a:fillRect/>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641E54D0-C845-4F07-B48A-EE70AE648F0F}" type="datetimeFigureOut">
              <a:rPr lang="en-US" smtClean="0"/>
              <a:t>1/23/2019</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EDF613E3-2069-4161-89EE-9C797D2741B1}" type="slidenum">
              <a:rPr lang="en-US" smtClean="0"/>
              <a:t>‹#›</a:t>
            </a:fld>
            <a:endParaRPr lang="en-US"/>
          </a:p>
        </p:txBody>
      </p:sp>
    </p:spTree>
    <p:extLst>
      <p:ext uri="{BB962C8B-B14F-4D97-AF65-F5344CB8AC3E}">
        <p14:creationId xmlns:p14="http://schemas.microsoft.com/office/powerpoint/2010/main" val="11611545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IN"/>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93B8F8FF-98EF-4AB4-9019-1077724CDD04}" type="datetimeFigureOut">
              <a:rPr lang="en-US" smtClean="0"/>
              <a:pPr/>
              <a:t>1/23/2019</a:t>
            </a:fld>
            <a:endParaRPr lang="en-IN"/>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7" tIns="46589" rIns="93177" bIns="46589" rtlCol="0" anchor="ctr"/>
          <a:lstStyle/>
          <a:p>
            <a:endParaRPr lang="en-IN"/>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IN"/>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C4C09707-4C2A-43E7-A569-73EA1376F372}" type="slidenum">
              <a:rPr lang="en-IN" smtClean="0"/>
              <a:pPr/>
              <a:t>‹#›</a:t>
            </a:fld>
            <a:endParaRPr lang="en-IN"/>
          </a:p>
        </p:txBody>
      </p:sp>
    </p:spTree>
    <p:extLst>
      <p:ext uri="{BB962C8B-B14F-4D97-AF65-F5344CB8AC3E}">
        <p14:creationId xmlns:p14="http://schemas.microsoft.com/office/powerpoint/2010/main" val="3453330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C09707-4C2A-43E7-A569-73EA1376F372}" type="slidenum">
              <a:rPr lang="en-IN" smtClean="0"/>
              <a:pPr/>
              <a:t>1</a:t>
            </a:fld>
            <a:endParaRPr lang="en-IN"/>
          </a:p>
        </p:txBody>
      </p:sp>
    </p:spTree>
    <p:extLst>
      <p:ext uri="{BB962C8B-B14F-4D97-AF65-F5344CB8AC3E}">
        <p14:creationId xmlns:p14="http://schemas.microsoft.com/office/powerpoint/2010/main" val="18437402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s://twitter.com/itcinfotech" TargetMode="External"/><Relationship Id="rId3" Type="http://schemas.openxmlformats.org/officeDocument/2006/relationships/image" Target="../media/image5.jpeg"/><Relationship Id="rId7" Type="http://schemas.openxmlformats.org/officeDocument/2006/relationships/hyperlink" Target="https://www.facebook.com/itcinfotech/" TargetMode="External"/><Relationship Id="rId12" Type="http://schemas.openxmlformats.org/officeDocument/2006/relationships/hyperlink" Target="http://www.itcinfotech.com/digitaligence/" TargetMode="External"/><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hyperlink" Target="https://www.youtube.com/user/ITCInfotech1" TargetMode="External"/><Relationship Id="rId5" Type="http://schemas.openxmlformats.org/officeDocument/2006/relationships/hyperlink" Target="http://www.itcinfotech.com/" TargetMode="External"/><Relationship Id="rId10" Type="http://schemas.openxmlformats.org/officeDocument/2006/relationships/hyperlink" Target="https://plus.google.com/+itcinfotech" TargetMode="External"/><Relationship Id="rId4" Type="http://schemas.openxmlformats.org/officeDocument/2006/relationships/hyperlink" Target="mailto:contact.us@itcinfotech.com" TargetMode="External"/><Relationship Id="rId9" Type="http://schemas.openxmlformats.org/officeDocument/2006/relationships/hyperlink" Target="https://www.linkedin.com/company/itc-infotech"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6" name="Picture 2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0"/>
            <a:ext cx="12188825" cy="4934856"/>
          </a:xfrm>
          <a:prstGeom prst="rect">
            <a:avLst/>
          </a:prstGeom>
        </p:spPr>
      </p:pic>
      <p:grpSp>
        <p:nvGrpSpPr>
          <p:cNvPr id="28" name="Group 27"/>
          <p:cNvGrpSpPr/>
          <p:nvPr/>
        </p:nvGrpSpPr>
        <p:grpSpPr>
          <a:xfrm>
            <a:off x="-1" y="4861339"/>
            <a:ext cx="12188827" cy="312057"/>
            <a:chOff x="-1" y="4610742"/>
            <a:chExt cx="12188827" cy="570858"/>
          </a:xfrm>
        </p:grpSpPr>
        <p:sp>
          <p:nvSpPr>
            <p:cNvPr id="30" name="Rectangle 29"/>
            <p:cNvSpPr/>
            <p:nvPr userDrawn="1"/>
          </p:nvSpPr>
          <p:spPr>
            <a:xfrm>
              <a:off x="6081714" y="4610742"/>
              <a:ext cx="6107112" cy="570858"/>
            </a:xfrm>
            <a:prstGeom prst="rect">
              <a:avLst/>
            </a:prstGeom>
            <a:solidFill>
              <a:srgbClr val="642882"/>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err="1" smtClean="0">
                <a:ln>
                  <a:noFill/>
                </a:ln>
                <a:solidFill>
                  <a:srgbClr val="000000"/>
                </a:solidFill>
                <a:effectLst/>
                <a:uLnTx/>
                <a:uFillTx/>
                <a:latin typeface="+mn-lt"/>
                <a:ea typeface="+mn-ea"/>
                <a:cs typeface="+mn-cs"/>
              </a:endParaRPr>
            </a:p>
          </p:txBody>
        </p:sp>
        <p:sp>
          <p:nvSpPr>
            <p:cNvPr id="31" name="Rectangle 30"/>
            <p:cNvSpPr/>
            <p:nvPr userDrawn="1"/>
          </p:nvSpPr>
          <p:spPr>
            <a:xfrm>
              <a:off x="-1" y="4610742"/>
              <a:ext cx="6091279" cy="570858"/>
            </a:xfrm>
            <a:prstGeom prst="rect">
              <a:avLst/>
            </a:prstGeom>
            <a:solidFill>
              <a:srgbClr val="C8DC28"/>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err="1" smtClean="0">
                <a:ln>
                  <a:noFill/>
                </a:ln>
                <a:solidFill>
                  <a:srgbClr val="000000"/>
                </a:solidFill>
                <a:effectLst/>
                <a:uLnTx/>
                <a:uFillTx/>
                <a:latin typeface="+mn-lt"/>
                <a:ea typeface="+mn-ea"/>
                <a:cs typeface="+mn-cs"/>
              </a:endParaRPr>
            </a:p>
          </p:txBody>
        </p:sp>
      </p:grpSp>
      <p:sp>
        <p:nvSpPr>
          <p:cNvPr id="29" name="Title 5"/>
          <p:cNvSpPr txBox="1">
            <a:spLocks/>
          </p:cNvSpPr>
          <p:nvPr/>
        </p:nvSpPr>
        <p:spPr bwMode="gray">
          <a:xfrm>
            <a:off x="10044255" y="4849109"/>
            <a:ext cx="2026067" cy="307777"/>
          </a:xfrm>
          <a:prstGeom prst="rect">
            <a:avLst/>
          </a:prstGeom>
        </p:spPr>
        <p:txBody>
          <a:bodyPr vert="horz" wrap="none" lIns="0" tIns="0" rIns="0" bIns="0" rtlCol="0" anchor="ctr">
            <a:spAutoFit/>
          </a:bodyPr>
          <a:lstStyle>
            <a:lvl1pPr algn="ctr" defTabSz="914400" rtl="0" eaLnBrk="1" latinLnBrk="0" hangingPunct="1">
              <a:spcBef>
                <a:spcPct val="0"/>
              </a:spcBef>
              <a:buNone/>
              <a:defRPr sz="3600" b="1" kern="1200">
                <a:solidFill>
                  <a:schemeClr val="bg1"/>
                </a:solidFill>
                <a:effectLst/>
                <a:latin typeface="+mj-lt"/>
                <a:ea typeface="+mj-ea"/>
                <a:cs typeface="Calibri" pitchFamily="34" charset="0"/>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smtClean="0">
                <a:ln>
                  <a:noFill/>
                </a:ln>
                <a:solidFill>
                  <a:srgbClr val="FFFFFF"/>
                </a:solidFill>
                <a:effectLst/>
                <a:uLnTx/>
                <a:uFillTx/>
                <a:latin typeface="+mn-lt"/>
                <a:ea typeface="+mj-ea"/>
              </a:rPr>
              <a:t>Digitaligence@work</a:t>
            </a:r>
            <a:endParaRPr kumimoji="0" lang="en-US" sz="2000" b="1" i="0" u="none" strike="noStrike" kern="1200" cap="none" spc="0" normalizeH="0" baseline="0" noProof="0" dirty="0">
              <a:ln>
                <a:noFill/>
              </a:ln>
              <a:solidFill>
                <a:srgbClr val="FFFFFF"/>
              </a:solidFill>
              <a:effectLst/>
              <a:uLnTx/>
              <a:uFillTx/>
              <a:latin typeface="+mn-lt"/>
              <a:ea typeface="+mj-ea"/>
            </a:endParaRPr>
          </a:p>
        </p:txBody>
      </p:sp>
      <p:pic>
        <p:nvPicPr>
          <p:cNvPr id="32" name="Picture 6" descr="ITC Infotech_logo"/>
          <p:cNvPicPr>
            <a:picLocks noChangeAspect="1" noChangeArrowheads="1"/>
          </p:cNvPicPr>
          <p:nvPr userDrawn="1"/>
        </p:nvPicPr>
        <p:blipFill>
          <a:blip r:embed="rId3" cstate="email">
            <a:clrChange>
              <a:clrFrom>
                <a:srgbClr val="FEFEFE"/>
              </a:clrFrom>
              <a:clrTo>
                <a:srgbClr val="FEFEFE">
                  <a:alpha val="0"/>
                </a:srgbClr>
              </a:clrTo>
            </a:clrChange>
            <a:extLst>
              <a:ext uri="{28A0092B-C50C-407E-A947-70E740481C1C}">
                <a14:useLocalDpi xmlns:a14="http://schemas.microsoft.com/office/drawing/2010/main"/>
              </a:ext>
            </a:extLst>
          </a:blip>
          <a:stretch>
            <a:fillRect/>
          </a:stretch>
        </p:blipFill>
        <p:spPr bwMode="gray">
          <a:xfrm>
            <a:off x="4866481" y="5297812"/>
            <a:ext cx="2455863" cy="1321649"/>
          </a:xfrm>
          <a:prstGeom prst="rect">
            <a:avLst/>
          </a:prstGeom>
          <a:noFill/>
          <a:ln>
            <a:noFill/>
          </a:ln>
        </p:spPr>
      </p:pic>
      <p:sp>
        <p:nvSpPr>
          <p:cNvPr id="33" name="Rectangle 32"/>
          <p:cNvSpPr/>
          <p:nvPr userDrawn="1"/>
        </p:nvSpPr>
        <p:spPr>
          <a:xfrm>
            <a:off x="0" y="3670852"/>
            <a:ext cx="12188825" cy="1192695"/>
          </a:xfrm>
          <a:prstGeom prst="rect">
            <a:avLst/>
          </a:prstGeom>
          <a:solidFill>
            <a:srgbClr val="000000">
              <a:alpha val="5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err="1" smtClean="0">
              <a:ln>
                <a:noFill/>
              </a:ln>
              <a:solidFill>
                <a:srgbClr val="000000"/>
              </a:solidFill>
              <a:effectLst/>
              <a:uLnTx/>
              <a:uFillTx/>
              <a:latin typeface="+mn-lt"/>
              <a:ea typeface="+mn-ea"/>
              <a:cs typeface="+mn-cs"/>
            </a:endParaRPr>
          </a:p>
        </p:txBody>
      </p:sp>
      <p:sp>
        <p:nvSpPr>
          <p:cNvPr id="2" name="Title 1"/>
          <p:cNvSpPr>
            <a:spLocks noGrp="1"/>
          </p:cNvSpPr>
          <p:nvPr userDrawn="1">
            <p:ph type="ctrTitle"/>
          </p:nvPr>
        </p:nvSpPr>
        <p:spPr bwMode="gray">
          <a:xfrm>
            <a:off x="304719" y="4003266"/>
            <a:ext cx="11438790" cy="553998"/>
          </a:xfrm>
        </p:spPr>
        <p:txBody>
          <a:bodyPr wrap="square" lIns="0" tIns="0" rIns="0" bIns="0" anchor="ctr">
            <a:spAutoFit/>
          </a:bodyPr>
          <a:lstStyle>
            <a:lvl1pPr algn="ctr">
              <a:defRPr sz="3600" b="1">
                <a:solidFill>
                  <a:schemeClr val="bg1"/>
                </a:solidFill>
                <a:effectLst/>
                <a:latin typeface="+mj-lt"/>
                <a:cs typeface="Calibri" pitchFamily="34" charset="0"/>
              </a:defRPr>
            </a:lvl1pPr>
          </a:lstStyle>
          <a:p>
            <a:r>
              <a:rPr lang="en-US" dirty="0" smtClean="0"/>
              <a:t>Click to edit Master title style</a:t>
            </a:r>
            <a:endParaRPr lang="en-IN" dirty="0"/>
          </a:p>
        </p:txBody>
      </p:sp>
      <p:sp>
        <p:nvSpPr>
          <p:cNvPr id="8" name="Footer Placeholder 4"/>
          <p:cNvSpPr>
            <a:spLocks noGrp="1"/>
          </p:cNvSpPr>
          <p:nvPr userDrawn="1">
            <p:ph type="ftr" sz="quarter" idx="11"/>
          </p:nvPr>
        </p:nvSpPr>
        <p:spPr bwMode="gray">
          <a:xfrm>
            <a:off x="304720" y="6648466"/>
            <a:ext cx="2101537" cy="153888"/>
          </a:xfrm>
        </p:spPr>
        <p:txBody>
          <a:bodyPr wrap="none" lIns="0" tIns="0" rIns="0" bIns="0" anchor="b">
            <a:spAutoFit/>
          </a:bodyPr>
          <a:lstStyle>
            <a:lvl1pPr algn="l">
              <a:defRPr sz="1000">
                <a:solidFill>
                  <a:schemeClr val="tx1"/>
                </a:solidFill>
                <a:latin typeface="+mn-lt"/>
                <a:cs typeface="Arial" pitchFamily="34" charset="0"/>
              </a:defRPr>
            </a:lvl1pPr>
          </a:lstStyle>
          <a:p>
            <a:r>
              <a:rPr lang="en-US" smtClean="0"/>
              <a:t>©2017 ITC Infotech. All Rights Reserved.</a:t>
            </a:r>
            <a:endParaRPr lang="en-IN" dirty="0"/>
          </a:p>
        </p:txBody>
      </p:sp>
      <p:sp>
        <p:nvSpPr>
          <p:cNvPr id="9" name="Slide Number Placeholder 5"/>
          <p:cNvSpPr>
            <a:spLocks noGrp="1"/>
          </p:cNvSpPr>
          <p:nvPr userDrawn="1">
            <p:ph type="sldNum" sz="quarter" idx="12"/>
          </p:nvPr>
        </p:nvSpPr>
        <p:spPr bwMode="gray">
          <a:xfrm>
            <a:off x="11699565" y="6648466"/>
            <a:ext cx="150682" cy="153888"/>
          </a:xfrm>
        </p:spPr>
        <p:txBody>
          <a:bodyPr wrap="none" lIns="0" tIns="0" rIns="0" bIns="0" anchor="b">
            <a:spAutoFit/>
          </a:bodyPr>
          <a:lstStyle>
            <a:lvl1pPr>
              <a:defRPr sz="1000">
                <a:solidFill>
                  <a:schemeClr val="tx1"/>
                </a:solidFill>
                <a:latin typeface="+mn-lt"/>
                <a:cs typeface="Arial" pitchFamily="34" charset="0"/>
              </a:defRPr>
            </a:lvl1pPr>
          </a:lstStyle>
          <a:p>
            <a:fld id="{53CF2EA8-35F1-4A35-9763-13466C1417DD}" type="slidenum">
              <a:rPr lang="en-IN" smtClean="0"/>
              <a:pPr/>
              <a:t>‹#›</a:t>
            </a:fld>
            <a:endParaRPr lang="en-IN"/>
          </a:p>
        </p:txBody>
      </p:sp>
      <p:grpSp>
        <p:nvGrpSpPr>
          <p:cNvPr id="25" name="Group 24"/>
          <p:cNvGrpSpPr/>
          <p:nvPr userDrawn="1"/>
        </p:nvGrpSpPr>
        <p:grpSpPr>
          <a:xfrm>
            <a:off x="10871111" y="86711"/>
            <a:ext cx="979136" cy="898920"/>
            <a:chOff x="10972801" y="86711"/>
            <a:chExt cx="979136" cy="898920"/>
          </a:xfrm>
        </p:grpSpPr>
        <p:sp>
          <p:nvSpPr>
            <p:cNvPr id="37" name="Rectangle 36"/>
            <p:cNvSpPr/>
            <p:nvPr userDrawn="1"/>
          </p:nvSpPr>
          <p:spPr>
            <a:xfrm>
              <a:off x="11481621" y="86711"/>
              <a:ext cx="470316" cy="420786"/>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000" dirty="0" err="1" smtClean="0">
                <a:solidFill>
                  <a:schemeClr val="tx1"/>
                </a:solidFill>
                <a:latin typeface="+mn-lt"/>
              </a:endParaRPr>
            </a:p>
          </p:txBody>
        </p:sp>
        <p:sp>
          <p:nvSpPr>
            <p:cNvPr id="38" name="Rectangle 37"/>
            <p:cNvSpPr/>
            <p:nvPr userDrawn="1"/>
          </p:nvSpPr>
          <p:spPr>
            <a:xfrm>
              <a:off x="10972801" y="564845"/>
              <a:ext cx="469097" cy="420786"/>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err="1" smtClean="0">
                <a:solidFill>
                  <a:schemeClr val="tx1"/>
                </a:solidFill>
                <a:latin typeface="+mn-lt"/>
              </a:endParaRPr>
            </a:p>
          </p:txBody>
        </p:sp>
      </p:grpSp>
    </p:spTree>
    <p:extLst>
      <p:ext uri="{BB962C8B-B14F-4D97-AF65-F5344CB8AC3E}">
        <p14:creationId xmlns:p14="http://schemas.microsoft.com/office/powerpoint/2010/main" val="36319555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Rectangle 21"/>
          <p:cNvSpPr/>
          <p:nvPr/>
        </p:nvSpPr>
        <p:spPr>
          <a:xfrm rot="16200000" flipH="1">
            <a:off x="4861893" y="1730929"/>
            <a:ext cx="265176" cy="9988964"/>
          </a:xfrm>
          <a:prstGeom prst="rect">
            <a:avLst/>
          </a:prstGeom>
          <a:solidFill>
            <a:srgbClr val="C8DC28"/>
          </a:solidFill>
          <a:ln w="9525"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err="1" smtClean="0">
              <a:ln>
                <a:noFill/>
              </a:ln>
              <a:solidFill>
                <a:srgbClr val="000000"/>
              </a:solidFill>
              <a:effectLst/>
              <a:uLnTx/>
              <a:uFillTx/>
              <a:latin typeface="+mn-lt"/>
              <a:ea typeface="+mn-ea"/>
              <a:cs typeface="+mn-cs"/>
            </a:endParaRPr>
          </a:p>
        </p:txBody>
      </p:sp>
      <p:sp>
        <p:nvSpPr>
          <p:cNvPr id="23" name="Rectangle 22"/>
          <p:cNvSpPr/>
          <p:nvPr/>
        </p:nvSpPr>
        <p:spPr>
          <a:xfrm rot="16200000" flipH="1">
            <a:off x="10778991" y="5448166"/>
            <a:ext cx="265176" cy="2554493"/>
          </a:xfrm>
          <a:prstGeom prst="rect">
            <a:avLst/>
          </a:prstGeom>
          <a:solidFill>
            <a:schemeClr val="accent2"/>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err="1" smtClean="0">
              <a:ln>
                <a:noFill/>
              </a:ln>
              <a:solidFill>
                <a:srgbClr val="000000"/>
              </a:solidFill>
              <a:effectLst/>
              <a:uLnTx/>
              <a:uFillTx/>
              <a:latin typeface="+mn-lt"/>
              <a:ea typeface="+mn-ea"/>
              <a:cs typeface="+mn-cs"/>
            </a:endParaRPr>
          </a:p>
        </p:txBody>
      </p:sp>
      <p:sp>
        <p:nvSpPr>
          <p:cNvPr id="24" name="Title 5"/>
          <p:cNvSpPr txBox="1">
            <a:spLocks/>
          </p:cNvSpPr>
          <p:nvPr/>
        </p:nvSpPr>
        <p:spPr bwMode="invGray">
          <a:xfrm>
            <a:off x="10414427" y="6648466"/>
            <a:ext cx="1126911" cy="153888"/>
          </a:xfrm>
          <a:prstGeom prst="rect">
            <a:avLst/>
          </a:prstGeom>
        </p:spPr>
        <p:txBody>
          <a:bodyPr vert="horz" wrap="none" lIns="0" tIns="0" rIns="0" bIns="0" rtlCol="0" anchor="b">
            <a:spAutoFit/>
          </a:bodyPr>
          <a:lstStyle>
            <a:defPPr>
              <a:defRPr lang="en-US"/>
            </a:defPPr>
            <a:lvl1pPr algn="r">
              <a:defRPr sz="1000">
                <a:solidFill>
                  <a:schemeClr val="bg1"/>
                </a:solidFill>
                <a:cs typeface="Arial" pitchFamily="34" charset="0"/>
              </a:defRPr>
            </a:lvl1pPr>
          </a:lstStyle>
          <a:p>
            <a:pPr lvl="0"/>
            <a:r>
              <a:rPr lang="en-US" sz="1000" noProof="0" dirty="0" smtClean="0">
                <a:latin typeface="+mn-lt"/>
              </a:rPr>
              <a:t>Digitaligence@work |</a:t>
            </a:r>
            <a:endParaRPr lang="en-US" sz="1000" noProof="0" dirty="0">
              <a:latin typeface="+mn-lt"/>
            </a:endParaRPr>
          </a:p>
        </p:txBody>
      </p:sp>
      <p:sp>
        <p:nvSpPr>
          <p:cNvPr id="2" name="Title 1"/>
          <p:cNvSpPr>
            <a:spLocks noGrp="1"/>
          </p:cNvSpPr>
          <p:nvPr userDrawn="1">
            <p:ph type="title"/>
          </p:nvPr>
        </p:nvSpPr>
        <p:spPr bwMode="gray">
          <a:xfrm>
            <a:off x="270862" y="232373"/>
            <a:ext cx="10427617" cy="492443"/>
          </a:xfrm>
        </p:spPr>
        <p:txBody>
          <a:bodyPr/>
          <a:lstStyle>
            <a:lvl1pPr algn="l">
              <a:defRPr sz="3200" b="1">
                <a:solidFill>
                  <a:schemeClr val="tx1"/>
                </a:solidFill>
                <a:effectLst/>
              </a:defRPr>
            </a:lvl1pPr>
          </a:lstStyle>
          <a:p>
            <a:r>
              <a:rPr lang="en-US" dirty="0" smtClean="0"/>
              <a:t>Click to edit Master title style</a:t>
            </a:r>
            <a:endParaRPr lang="en-IN" dirty="0"/>
          </a:p>
        </p:txBody>
      </p:sp>
      <p:sp>
        <p:nvSpPr>
          <p:cNvPr id="3" name="Content Placeholder 2"/>
          <p:cNvSpPr>
            <a:spLocks noGrp="1"/>
          </p:cNvSpPr>
          <p:nvPr userDrawn="1">
            <p:ph idx="1"/>
          </p:nvPr>
        </p:nvSpPr>
        <p:spPr>
          <a:xfrm>
            <a:off x="270863" y="1151284"/>
            <a:ext cx="11579384" cy="1538883"/>
          </a:xfrm>
        </p:spPr>
        <p:txBody>
          <a:bodyPr/>
          <a:lstStyle>
            <a:lvl1pPr>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Footer Placeholder 4"/>
          <p:cNvSpPr>
            <a:spLocks noGrp="1"/>
          </p:cNvSpPr>
          <p:nvPr userDrawn="1">
            <p:ph type="ftr" sz="quarter" idx="11"/>
          </p:nvPr>
        </p:nvSpPr>
        <p:spPr>
          <a:xfrm>
            <a:off x="304720" y="6648466"/>
            <a:ext cx="2101537" cy="153888"/>
          </a:xfrm>
        </p:spPr>
        <p:txBody>
          <a:bodyPr/>
          <a:lstStyle>
            <a:lvl1pPr>
              <a:defRPr sz="1000">
                <a:solidFill>
                  <a:schemeClr val="tx1"/>
                </a:solidFill>
                <a:latin typeface="+mn-lt"/>
              </a:defRPr>
            </a:lvl1pPr>
          </a:lstStyle>
          <a:p>
            <a:r>
              <a:rPr lang="en-US" dirty="0" smtClean="0"/>
              <a:t>©2017 ITC Infotech. All Rights Reserved.</a:t>
            </a:r>
            <a:endParaRPr lang="en-IN" dirty="0"/>
          </a:p>
        </p:txBody>
      </p:sp>
      <p:sp>
        <p:nvSpPr>
          <p:cNvPr id="6" name="Slide Number Placeholder 5"/>
          <p:cNvSpPr>
            <a:spLocks noGrp="1"/>
          </p:cNvSpPr>
          <p:nvPr userDrawn="1">
            <p:ph type="sldNum" sz="quarter" idx="12"/>
          </p:nvPr>
        </p:nvSpPr>
        <p:spPr>
          <a:xfrm>
            <a:off x="11699565" y="6648466"/>
            <a:ext cx="150682" cy="153888"/>
          </a:xfrm>
        </p:spPr>
        <p:txBody>
          <a:bodyPr/>
          <a:lstStyle>
            <a:lvl1pPr>
              <a:defRPr sz="1000">
                <a:solidFill>
                  <a:schemeClr val="bg1"/>
                </a:solidFill>
                <a:latin typeface="+mn-lt"/>
              </a:defRPr>
            </a:lvl1pPr>
          </a:lstStyle>
          <a:p>
            <a:fld id="{53CF2EA8-35F1-4A35-9763-13466C1417DD}" type="slidenum">
              <a:rPr lang="en-IN" smtClean="0"/>
              <a:pPr/>
              <a:t>‹#›</a:t>
            </a:fld>
            <a:endParaRPr lang="en-IN" dirty="0"/>
          </a:p>
        </p:txBody>
      </p:sp>
      <p:grpSp>
        <p:nvGrpSpPr>
          <p:cNvPr id="28" name="Group 27"/>
          <p:cNvGrpSpPr/>
          <p:nvPr userDrawn="1"/>
        </p:nvGrpSpPr>
        <p:grpSpPr>
          <a:xfrm>
            <a:off x="10871111" y="86711"/>
            <a:ext cx="979136" cy="898920"/>
            <a:chOff x="10972801" y="86711"/>
            <a:chExt cx="979136" cy="898920"/>
          </a:xfrm>
        </p:grpSpPr>
        <p:sp>
          <p:nvSpPr>
            <p:cNvPr id="29" name="Rectangle 28"/>
            <p:cNvSpPr/>
            <p:nvPr userDrawn="1"/>
          </p:nvSpPr>
          <p:spPr>
            <a:xfrm>
              <a:off x="11481621" y="86711"/>
              <a:ext cx="470316" cy="420786"/>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err="1" smtClean="0">
                <a:solidFill>
                  <a:schemeClr val="tx1"/>
                </a:solidFill>
              </a:endParaRPr>
            </a:p>
          </p:txBody>
        </p:sp>
        <p:sp>
          <p:nvSpPr>
            <p:cNvPr id="30" name="Rectangle 29"/>
            <p:cNvSpPr/>
            <p:nvPr userDrawn="1"/>
          </p:nvSpPr>
          <p:spPr>
            <a:xfrm>
              <a:off x="10972801" y="564845"/>
              <a:ext cx="469097" cy="420786"/>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grpSp>
    </p:spTree>
    <p:extLst>
      <p:ext uri="{BB962C8B-B14F-4D97-AF65-F5344CB8AC3E}">
        <p14:creationId xmlns:p14="http://schemas.microsoft.com/office/powerpoint/2010/main" val="3098421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310539" y="0"/>
            <a:ext cx="5878286" cy="6858000"/>
          </a:xfrm>
          <a:prstGeom prst="rect">
            <a:avLst/>
          </a:prstGeom>
          <a:noFill/>
          <a:ln>
            <a:noFill/>
          </a:ln>
        </p:spPr>
      </p:pic>
      <p:sp>
        <p:nvSpPr>
          <p:cNvPr id="2" name="Title 1"/>
          <p:cNvSpPr>
            <a:spLocks noGrp="1"/>
          </p:cNvSpPr>
          <p:nvPr userDrawn="1">
            <p:ph type="title"/>
          </p:nvPr>
        </p:nvSpPr>
        <p:spPr>
          <a:xfrm>
            <a:off x="304720" y="2813447"/>
            <a:ext cx="5913200" cy="1231106"/>
          </a:xfrm>
        </p:spPr>
        <p:txBody>
          <a:bodyPr anchor="ctr"/>
          <a:lstStyle>
            <a:lvl1pPr algn="ctr">
              <a:defRPr sz="4000" b="1">
                <a:solidFill>
                  <a:schemeClr val="tx1"/>
                </a:solidFill>
                <a:effectLst/>
              </a:defRPr>
            </a:lvl1pPr>
          </a:lstStyle>
          <a:p>
            <a:r>
              <a:rPr lang="en-US" dirty="0" smtClean="0"/>
              <a:t>Click to edit Master title style</a:t>
            </a:r>
            <a:endParaRPr lang="en-IN" dirty="0"/>
          </a:p>
        </p:txBody>
      </p:sp>
      <p:sp>
        <p:nvSpPr>
          <p:cNvPr id="9" name="Footer Placeholder 4"/>
          <p:cNvSpPr>
            <a:spLocks noGrp="1"/>
          </p:cNvSpPr>
          <p:nvPr userDrawn="1">
            <p:ph type="ftr" sz="quarter" idx="11"/>
          </p:nvPr>
        </p:nvSpPr>
        <p:spPr>
          <a:xfrm>
            <a:off x="304720" y="6648466"/>
            <a:ext cx="2101537" cy="153888"/>
          </a:xfrm>
        </p:spPr>
        <p:txBody>
          <a:bodyPr/>
          <a:lstStyle>
            <a:lvl1pPr>
              <a:defRPr sz="1000">
                <a:solidFill>
                  <a:schemeClr val="tx1"/>
                </a:solidFill>
                <a:latin typeface="+mn-lt"/>
              </a:defRPr>
            </a:lvl1pPr>
          </a:lstStyle>
          <a:p>
            <a:r>
              <a:rPr lang="en-US" smtClean="0"/>
              <a:t>©2017 ITC Infotech. All Rights Reserved.</a:t>
            </a:r>
            <a:endParaRPr lang="en-IN" dirty="0"/>
          </a:p>
        </p:txBody>
      </p:sp>
      <p:grpSp>
        <p:nvGrpSpPr>
          <p:cNvPr id="24" name="Group 23"/>
          <p:cNvGrpSpPr/>
          <p:nvPr userDrawn="1"/>
        </p:nvGrpSpPr>
        <p:grpSpPr>
          <a:xfrm>
            <a:off x="10871111" y="86711"/>
            <a:ext cx="979136" cy="898920"/>
            <a:chOff x="10972801" y="86711"/>
            <a:chExt cx="979136" cy="898920"/>
          </a:xfrm>
        </p:grpSpPr>
        <p:sp>
          <p:nvSpPr>
            <p:cNvPr id="25" name="Rectangle 24"/>
            <p:cNvSpPr/>
            <p:nvPr userDrawn="1"/>
          </p:nvSpPr>
          <p:spPr>
            <a:xfrm>
              <a:off x="11481621" y="86711"/>
              <a:ext cx="470316" cy="420786"/>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000" dirty="0" err="1" smtClean="0">
                <a:solidFill>
                  <a:schemeClr val="tx1"/>
                </a:solidFill>
              </a:endParaRPr>
            </a:p>
          </p:txBody>
        </p:sp>
        <p:sp>
          <p:nvSpPr>
            <p:cNvPr id="26" name="Rectangle 25"/>
            <p:cNvSpPr/>
            <p:nvPr userDrawn="1"/>
          </p:nvSpPr>
          <p:spPr>
            <a:xfrm>
              <a:off x="10972801" y="564845"/>
              <a:ext cx="469097" cy="420786"/>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err="1" smtClean="0">
                <a:solidFill>
                  <a:schemeClr val="tx1"/>
                </a:solidFill>
              </a:endParaRPr>
            </a:p>
          </p:txBody>
        </p:sp>
      </p:grpSp>
      <p:sp>
        <p:nvSpPr>
          <p:cNvPr id="10" name="Slide Number Placeholder 5"/>
          <p:cNvSpPr>
            <a:spLocks noGrp="1"/>
          </p:cNvSpPr>
          <p:nvPr userDrawn="1">
            <p:ph type="sldNum" sz="quarter" idx="12"/>
          </p:nvPr>
        </p:nvSpPr>
        <p:spPr>
          <a:xfrm>
            <a:off x="11699565" y="6648466"/>
            <a:ext cx="150682" cy="153888"/>
          </a:xfrm>
        </p:spPr>
        <p:txBody>
          <a:bodyPr/>
          <a:lstStyle>
            <a:lvl1pPr>
              <a:defRPr sz="1000">
                <a:solidFill>
                  <a:schemeClr val="accent5"/>
                </a:solidFill>
                <a:latin typeface="+mn-lt"/>
              </a:defRPr>
            </a:lvl1pPr>
          </a:lstStyle>
          <a:p>
            <a:fld id="{53CF2EA8-35F1-4A35-9763-13466C1417DD}" type="slidenum">
              <a:rPr lang="en-IN" smtClean="0"/>
              <a:pPr/>
              <a:t>‹#›</a:t>
            </a:fld>
            <a:endParaRPr lang="en-IN"/>
          </a:p>
        </p:txBody>
      </p:sp>
      <p:sp>
        <p:nvSpPr>
          <p:cNvPr id="29" name="Title 5"/>
          <p:cNvSpPr txBox="1">
            <a:spLocks/>
          </p:cNvSpPr>
          <p:nvPr userDrawn="1"/>
        </p:nvSpPr>
        <p:spPr bwMode="gray">
          <a:xfrm>
            <a:off x="10414427" y="6648466"/>
            <a:ext cx="1126911" cy="153888"/>
          </a:xfrm>
          <a:prstGeom prst="rect">
            <a:avLst/>
          </a:prstGeom>
        </p:spPr>
        <p:txBody>
          <a:bodyPr vert="horz" wrap="none" lIns="0" tIns="0" rIns="0" bIns="0" rtlCol="0" anchor="b">
            <a:spAutoFit/>
          </a:bodyPr>
          <a:lstStyle>
            <a:defPPr>
              <a:defRPr lang="en-US"/>
            </a:defPPr>
            <a:lvl1pPr algn="r">
              <a:defRPr sz="1000">
                <a:solidFill>
                  <a:schemeClr val="bg1"/>
                </a:solidFill>
                <a:cs typeface="Arial" pitchFamily="34" charset="0"/>
              </a:defRPr>
            </a:lvl1pPr>
          </a:lstStyle>
          <a:p>
            <a:pPr lvl="0"/>
            <a:r>
              <a:rPr lang="en-US" sz="1000" noProof="0" dirty="0" smtClean="0"/>
              <a:t>Digitaligence@work |</a:t>
            </a:r>
            <a:endParaRPr lang="en-US" sz="1000" noProof="0" dirty="0"/>
          </a:p>
        </p:txBody>
      </p:sp>
    </p:spTree>
    <p:extLst>
      <p:ext uri="{BB962C8B-B14F-4D97-AF65-F5344CB8AC3E}">
        <p14:creationId xmlns:p14="http://schemas.microsoft.com/office/powerpoint/2010/main" val="42402379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2" name="Picture 21"/>
          <p:cNvPicPr>
            <a:picLocks noChangeAspect="1"/>
          </p:cNvPicPr>
          <p:nvPr userDrawn="1"/>
        </p:nvPicPr>
        <p:blipFill rotWithShape="1">
          <a:blip r:embed="rId2" cstate="email">
            <a:extLst>
              <a:ext uri="{28A0092B-C50C-407E-A947-70E740481C1C}">
                <a14:useLocalDpi xmlns:a14="http://schemas.microsoft.com/office/drawing/2010/main"/>
              </a:ext>
            </a:extLst>
          </a:blip>
          <a:stretch/>
        </p:blipFill>
        <p:spPr>
          <a:xfrm>
            <a:off x="861390" y="1233714"/>
            <a:ext cx="4871753" cy="4375111"/>
          </a:xfrm>
          <a:prstGeom prst="rect">
            <a:avLst/>
          </a:prstGeom>
          <a:noFill/>
          <a:ln>
            <a:noFill/>
          </a:ln>
        </p:spPr>
      </p:pic>
      <p:pic>
        <p:nvPicPr>
          <p:cNvPr id="23" name="Picture 22" descr="ITC Infotech_logo"/>
          <p:cNvPicPr>
            <a:picLocks noChangeAspect="1" noChangeArrowheads="1"/>
          </p:cNvPicPr>
          <p:nvPr userDrawn="1"/>
        </p:nvPicPr>
        <p:blipFill>
          <a:blip r:embed="rId3" cstate="email">
            <a:clrChange>
              <a:clrFrom>
                <a:srgbClr val="FDFDFD"/>
              </a:clrFrom>
              <a:clrTo>
                <a:srgbClr val="FDFDFD">
                  <a:alpha val="0"/>
                </a:srgbClr>
              </a:clrTo>
            </a:clrChange>
            <a:extLst>
              <a:ext uri="{28A0092B-C50C-407E-A947-70E740481C1C}">
                <a14:useLocalDpi xmlns:a14="http://schemas.microsoft.com/office/drawing/2010/main"/>
              </a:ext>
            </a:extLst>
          </a:blip>
          <a:stretch>
            <a:fillRect/>
          </a:stretch>
        </p:blipFill>
        <p:spPr bwMode="gray">
          <a:xfrm>
            <a:off x="7050719" y="1143000"/>
            <a:ext cx="2970945" cy="1598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itle 1"/>
          <p:cNvSpPr txBox="1">
            <a:spLocks/>
          </p:cNvSpPr>
          <p:nvPr/>
        </p:nvSpPr>
        <p:spPr bwMode="gray">
          <a:xfrm>
            <a:off x="7116487" y="3197087"/>
            <a:ext cx="4481227" cy="1415772"/>
          </a:xfrm>
          <a:prstGeom prst="rect">
            <a:avLst/>
          </a:prstGeom>
        </p:spPr>
        <p:txBody>
          <a:bodyPr wrap="none" lIns="0" tIns="0" rIns="0" bIns="0">
            <a:spAutoFit/>
          </a:bodyPr>
          <a:lstStyle>
            <a:lvl1pPr algn="r" defTabSz="914400" rtl="0" eaLnBrk="1" latinLnBrk="0" hangingPunct="1">
              <a:spcBef>
                <a:spcPct val="0"/>
              </a:spcBef>
              <a:buNone/>
              <a:defRPr sz="2800" b="1" kern="1200">
                <a:solidFill>
                  <a:schemeClr val="accent4"/>
                </a:solidFill>
                <a:effectLst>
                  <a:outerShdw blurRad="38100" dist="38100" dir="2700000" algn="tl">
                    <a:srgbClr val="000000">
                      <a:alpha val="43137"/>
                    </a:srgbClr>
                  </a:outerShdw>
                </a:effectLst>
                <a:latin typeface="+mj-lt"/>
                <a:ea typeface="+mj-ea"/>
                <a:cs typeface="Arial" pitchFamily="34" charset="0"/>
              </a:defRPr>
            </a:lvl1pPr>
          </a:lstStyle>
          <a:p>
            <a:pPr algn="l">
              <a:spcBef>
                <a:spcPts val="0"/>
              </a:spcBef>
            </a:pPr>
            <a:r>
              <a:rPr lang="en-US" sz="4400" dirty="0" smtClean="0">
                <a:solidFill>
                  <a:schemeClr val="tx1"/>
                </a:solidFill>
                <a:effectLst/>
                <a:latin typeface="+mj-lt"/>
              </a:rPr>
              <a:t>Thank you</a:t>
            </a:r>
          </a:p>
          <a:p>
            <a:pPr algn="l">
              <a:spcBef>
                <a:spcPts val="0"/>
              </a:spcBef>
            </a:pPr>
            <a:r>
              <a:rPr lang="en-US" sz="2400" b="0" dirty="0" smtClean="0">
                <a:solidFill>
                  <a:schemeClr val="bg1">
                    <a:lumMod val="50000"/>
                  </a:schemeClr>
                </a:solidFill>
                <a:effectLst/>
                <a:latin typeface="+mn-lt"/>
              </a:rPr>
              <a:t>Connect with us to understand how </a:t>
            </a:r>
            <a:br>
              <a:rPr lang="en-US" sz="2400" b="0" dirty="0" smtClean="0">
                <a:solidFill>
                  <a:schemeClr val="bg1">
                    <a:lumMod val="50000"/>
                  </a:schemeClr>
                </a:solidFill>
                <a:effectLst/>
                <a:latin typeface="+mn-lt"/>
              </a:rPr>
            </a:br>
            <a:r>
              <a:rPr lang="en-US" sz="2400" b="0" dirty="0" smtClean="0">
                <a:solidFill>
                  <a:schemeClr val="bg1">
                    <a:lumMod val="50000"/>
                  </a:schemeClr>
                </a:solidFill>
                <a:effectLst/>
                <a:latin typeface="+mn-lt"/>
              </a:rPr>
              <a:t>ITC Infotech can help your business </a:t>
            </a:r>
            <a:endParaRPr lang="en-US" sz="3600" b="0" dirty="0">
              <a:solidFill>
                <a:schemeClr val="bg1">
                  <a:lumMod val="50000"/>
                </a:schemeClr>
              </a:solidFill>
              <a:effectLst/>
              <a:latin typeface="+mn-lt"/>
            </a:endParaRPr>
          </a:p>
        </p:txBody>
      </p:sp>
      <p:sp>
        <p:nvSpPr>
          <p:cNvPr id="27" name="Text Placeholder 2"/>
          <p:cNvSpPr txBox="1">
            <a:spLocks/>
          </p:cNvSpPr>
          <p:nvPr/>
        </p:nvSpPr>
        <p:spPr bwMode="gray">
          <a:xfrm>
            <a:off x="7116487" y="4701464"/>
            <a:ext cx="3628750" cy="692497"/>
          </a:xfrm>
          <a:prstGeom prst="rect">
            <a:avLst/>
          </a:prstGeom>
        </p:spPr>
        <p:txBody>
          <a:bodyPr wrap="none" lIns="0" tIns="0" rIns="0" bIns="0">
            <a:spAutoFit/>
          </a:bodyPr>
          <a:lstStyle>
            <a:lvl1pPr marL="0" indent="0" algn="l" defTabSz="914400" rtl="0" eaLnBrk="1" latinLnBrk="0" hangingPunct="1">
              <a:spcBef>
                <a:spcPts val="600"/>
              </a:spcBef>
              <a:buFont typeface="Arial" pitchFamily="34" charset="0"/>
              <a:buNone/>
              <a:defRPr sz="1800" kern="1200">
                <a:solidFill>
                  <a:schemeClr val="tx1"/>
                </a:solidFill>
                <a:latin typeface="+mj-lt"/>
                <a:ea typeface="+mn-ea"/>
                <a:cs typeface="Arial" pitchFamily="34" charset="0"/>
              </a:defRPr>
            </a:lvl1pPr>
            <a:lvl2pPr marL="252000" indent="-252000" algn="l" defTabSz="914400" rtl="0" eaLnBrk="1" latinLnBrk="0" hangingPunct="1">
              <a:spcBef>
                <a:spcPts val="600"/>
              </a:spcBef>
              <a:buFont typeface="Wingdings 2" pitchFamily="18" charset="2"/>
              <a:buChar char=""/>
              <a:defRPr sz="1800" kern="1200">
                <a:solidFill>
                  <a:schemeClr val="tx1"/>
                </a:solidFill>
                <a:latin typeface="+mj-lt"/>
                <a:ea typeface="+mn-ea"/>
                <a:cs typeface="Arial" pitchFamily="34" charset="0"/>
              </a:defRPr>
            </a:lvl2pPr>
            <a:lvl3pPr marL="504000" indent="-252000" algn="l" defTabSz="914400" rtl="0" eaLnBrk="1" latinLnBrk="0" hangingPunct="1">
              <a:spcBef>
                <a:spcPts val="600"/>
              </a:spcBef>
              <a:buFont typeface="Arial" pitchFamily="34" charset="0"/>
              <a:buChar char="–"/>
              <a:defRPr sz="1800" kern="1200">
                <a:solidFill>
                  <a:schemeClr val="tx1"/>
                </a:solidFill>
                <a:latin typeface="+mj-lt"/>
                <a:ea typeface="+mn-ea"/>
                <a:cs typeface="Arial" pitchFamily="34" charset="0"/>
              </a:defRPr>
            </a:lvl3pPr>
            <a:lvl4pPr marL="756000" indent="-252000" algn="l" defTabSz="914400" rtl="0" eaLnBrk="1" latinLnBrk="0" hangingPunct="1">
              <a:spcBef>
                <a:spcPts val="600"/>
              </a:spcBef>
              <a:buFont typeface="Wingdings 2" pitchFamily="18" charset="2"/>
              <a:buChar char=""/>
              <a:defRPr sz="1800" kern="1200">
                <a:solidFill>
                  <a:schemeClr val="tx1"/>
                </a:solidFill>
                <a:latin typeface="+mj-lt"/>
                <a:ea typeface="+mn-ea"/>
                <a:cs typeface="Arial" pitchFamily="34" charset="0"/>
              </a:defRPr>
            </a:lvl4pPr>
            <a:lvl5pPr marL="1008000" indent="-252000" algn="l" defTabSz="914400" rtl="0" eaLnBrk="1" latinLnBrk="0" hangingPunct="1">
              <a:spcBef>
                <a:spcPts val="600"/>
              </a:spcBef>
              <a:buFont typeface="Arial" pitchFamily="34" charset="0"/>
              <a:buChar char="˗"/>
              <a:defRPr sz="1800" kern="1200">
                <a:solidFill>
                  <a:schemeClr val="tx1"/>
                </a:solidFill>
                <a:latin typeface="+mj-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solidFill>
                  <a:schemeClr val="bg1">
                    <a:lumMod val="50000"/>
                  </a:schemeClr>
                </a:solidFill>
                <a:latin typeface="+mn-lt"/>
              </a:rPr>
              <a:t>Email: </a:t>
            </a:r>
            <a:r>
              <a:rPr lang="en-US" sz="2000" u="sng" dirty="0" smtClean="0">
                <a:solidFill>
                  <a:schemeClr val="bg1">
                    <a:lumMod val="50000"/>
                  </a:schemeClr>
                </a:solidFill>
                <a:latin typeface="+mn-lt"/>
                <a:hlinkClick r:id="rId4"/>
              </a:rPr>
              <a:t>contact.us@itcinfotech.com</a:t>
            </a:r>
            <a:endParaRPr lang="en-US" sz="2000" u="sng" dirty="0" smtClean="0">
              <a:solidFill>
                <a:schemeClr val="bg1">
                  <a:lumMod val="50000"/>
                </a:schemeClr>
              </a:solidFill>
              <a:latin typeface="+mn-lt"/>
            </a:endParaRPr>
          </a:p>
          <a:p>
            <a:r>
              <a:rPr lang="en-US" sz="2000" dirty="0" smtClean="0">
                <a:solidFill>
                  <a:schemeClr val="bg1">
                    <a:lumMod val="50000"/>
                  </a:schemeClr>
                </a:solidFill>
                <a:latin typeface="+mn-lt"/>
              </a:rPr>
              <a:t>Web: </a:t>
            </a:r>
            <a:r>
              <a:rPr lang="en-US" sz="2000" u="sng" dirty="0" smtClean="0">
                <a:solidFill>
                  <a:schemeClr val="bg1">
                    <a:lumMod val="50000"/>
                  </a:schemeClr>
                </a:solidFill>
                <a:latin typeface="+mn-lt"/>
                <a:hlinkClick r:id="rId5"/>
              </a:rPr>
              <a:t>www.itcinfotech.com</a:t>
            </a:r>
            <a:endParaRPr lang="en-US" sz="2000" u="sng" dirty="0" smtClean="0">
              <a:solidFill>
                <a:schemeClr val="bg1">
                  <a:lumMod val="50000"/>
                </a:schemeClr>
              </a:solidFill>
              <a:latin typeface="+mn-lt"/>
            </a:endParaRPr>
          </a:p>
        </p:txBody>
      </p:sp>
      <p:pic>
        <p:nvPicPr>
          <p:cNvPr id="28" name="Picture 27"/>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861390" y="5219940"/>
            <a:ext cx="3587206" cy="388885"/>
          </a:xfrm>
          <a:prstGeom prst="rect">
            <a:avLst/>
          </a:prstGeom>
        </p:spPr>
      </p:pic>
      <p:grpSp>
        <p:nvGrpSpPr>
          <p:cNvPr id="29" name="Group 28"/>
          <p:cNvGrpSpPr/>
          <p:nvPr userDrawn="1"/>
        </p:nvGrpSpPr>
        <p:grpSpPr>
          <a:xfrm flipH="1">
            <a:off x="5539950" y="5457243"/>
            <a:ext cx="595380" cy="474022"/>
            <a:chOff x="5834917" y="5619476"/>
            <a:chExt cx="595380" cy="474022"/>
          </a:xfrm>
        </p:grpSpPr>
        <p:sp>
          <p:nvSpPr>
            <p:cNvPr id="30" name="Rectangle 29"/>
            <p:cNvSpPr/>
            <p:nvPr/>
          </p:nvSpPr>
          <p:spPr>
            <a:xfrm>
              <a:off x="5834917" y="5619476"/>
              <a:ext cx="270915" cy="238048"/>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latin typeface="+mn-lt"/>
              </a:endParaRPr>
            </a:p>
          </p:txBody>
        </p:sp>
        <p:sp>
          <p:nvSpPr>
            <p:cNvPr id="31" name="Rectangle 30"/>
            <p:cNvSpPr/>
            <p:nvPr/>
          </p:nvSpPr>
          <p:spPr>
            <a:xfrm>
              <a:off x="6159382" y="5855450"/>
              <a:ext cx="270915" cy="238048"/>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latin typeface="+mn-lt"/>
              </a:endParaRPr>
            </a:p>
          </p:txBody>
        </p:sp>
      </p:grpSp>
      <p:grpSp>
        <p:nvGrpSpPr>
          <p:cNvPr id="32" name="Group 31"/>
          <p:cNvGrpSpPr/>
          <p:nvPr userDrawn="1"/>
        </p:nvGrpSpPr>
        <p:grpSpPr>
          <a:xfrm>
            <a:off x="265113" y="664044"/>
            <a:ext cx="979136" cy="898920"/>
            <a:chOff x="10972801" y="86711"/>
            <a:chExt cx="979136" cy="898920"/>
          </a:xfrm>
        </p:grpSpPr>
        <p:sp>
          <p:nvSpPr>
            <p:cNvPr id="33" name="Rectangle 32"/>
            <p:cNvSpPr/>
            <p:nvPr/>
          </p:nvSpPr>
          <p:spPr>
            <a:xfrm>
              <a:off x="11481621" y="86711"/>
              <a:ext cx="470316" cy="420786"/>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err="1" smtClean="0">
                <a:solidFill>
                  <a:schemeClr val="tx1"/>
                </a:solidFill>
                <a:latin typeface="+mn-lt"/>
              </a:endParaRPr>
            </a:p>
          </p:txBody>
        </p:sp>
        <p:sp>
          <p:nvSpPr>
            <p:cNvPr id="34" name="Rectangle 33"/>
            <p:cNvSpPr/>
            <p:nvPr/>
          </p:nvSpPr>
          <p:spPr>
            <a:xfrm>
              <a:off x="10972801" y="564845"/>
              <a:ext cx="469097" cy="420786"/>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latin typeface="+mn-lt"/>
              </a:endParaRPr>
            </a:p>
          </p:txBody>
        </p:sp>
      </p:grpSp>
      <p:sp>
        <p:nvSpPr>
          <p:cNvPr id="35" name="TextBox 34"/>
          <p:cNvSpPr txBox="1"/>
          <p:nvPr userDrawn="1"/>
        </p:nvSpPr>
        <p:spPr bwMode="gray">
          <a:xfrm>
            <a:off x="861390" y="6101565"/>
            <a:ext cx="28984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spcBef>
                <a:spcPct val="50000"/>
              </a:spcBef>
              <a:defRPr sz="1400">
                <a:solidFill>
                  <a:schemeClr val="accent6">
                    <a:lumMod val="10000"/>
                  </a:schemeClr>
                </a:solidFill>
                <a:latin typeface="Futura Lt BT" panose="020B0402020204020303" pitchFamily="34" charset="0"/>
                <a:cs typeface="Times New Roman" panose="02020603050405020304" pitchFamily="18" charset="0"/>
              </a:defRPr>
            </a:lvl1pPr>
            <a:lvl2pPr marL="742950" indent="-285750" eaLnBrk="0" hangingPunct="0">
              <a:defRPr>
                <a:latin typeface="Arial" panose="020B0604020202020204" pitchFamily="34" charset="0"/>
                <a:cs typeface="Arial" panose="020B0604020202020204" pitchFamily="34" charset="0"/>
              </a:defRPr>
            </a:lvl2pPr>
            <a:lvl3pPr marL="1143000" indent="-228600" eaLnBrk="0" hangingPunct="0">
              <a:defRPr>
                <a:latin typeface="Arial" panose="020B0604020202020204" pitchFamily="34" charset="0"/>
                <a:cs typeface="Arial" panose="020B0604020202020204" pitchFamily="34" charset="0"/>
              </a:defRPr>
            </a:lvl3pPr>
            <a:lvl4pPr marL="1600200" indent="-228600" eaLnBrk="0" hangingPunct="0">
              <a:defRPr>
                <a:latin typeface="Arial" panose="020B0604020202020204" pitchFamily="34" charset="0"/>
                <a:cs typeface="Arial" panose="020B0604020202020204" pitchFamily="34" charset="0"/>
              </a:defRPr>
            </a:lvl4pPr>
            <a:lvl5pPr marL="2057400" indent="-228600" eaLnBrk="0" hangingPunct="0">
              <a:defRPr>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latin typeface="Arial" panose="020B0604020202020204" pitchFamily="34" charset="0"/>
                <a:cs typeface="Arial" panose="020B0604020202020204" pitchFamily="34" charset="0"/>
              </a:defRPr>
            </a:lvl9pPr>
          </a:lstStyle>
          <a:p>
            <a:r>
              <a:rPr lang="en-US" dirty="0">
                <a:solidFill>
                  <a:schemeClr val="tx1"/>
                </a:solidFill>
                <a:latin typeface="+mn-lt"/>
              </a:rPr>
              <a:t>©</a:t>
            </a:r>
            <a:r>
              <a:rPr lang="en-US" dirty="0" smtClean="0">
                <a:solidFill>
                  <a:schemeClr val="tx1"/>
                </a:solidFill>
                <a:latin typeface="+mn-lt"/>
              </a:rPr>
              <a:t>2017 </a:t>
            </a:r>
            <a:r>
              <a:rPr lang="en-US" dirty="0">
                <a:solidFill>
                  <a:schemeClr val="tx1"/>
                </a:solidFill>
                <a:latin typeface="+mn-lt"/>
              </a:rPr>
              <a:t>ITC Infotech. All Rights Reserved.</a:t>
            </a:r>
          </a:p>
        </p:txBody>
      </p:sp>
      <p:sp>
        <p:nvSpPr>
          <p:cNvPr id="36" name="Text Box 3"/>
          <p:cNvSpPr txBox="1">
            <a:spLocks noChangeArrowheads="1"/>
          </p:cNvSpPr>
          <p:nvPr userDrawn="1"/>
        </p:nvSpPr>
        <p:spPr bwMode="gray">
          <a:xfrm>
            <a:off x="861390" y="6328660"/>
            <a:ext cx="705321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dirty="0">
                <a:latin typeface="+mn-lt"/>
                <a:cs typeface="Times New Roman" panose="02020603050405020304" pitchFamily="18" charset="0"/>
              </a:rPr>
              <a:t>All trademarks are the registered property of the respective companies and are acknowledged</a:t>
            </a:r>
            <a:r>
              <a:rPr lang="en-US" sz="1400" dirty="0" smtClean="0">
                <a:latin typeface="+mn-lt"/>
                <a:cs typeface="Times New Roman" panose="02020603050405020304" pitchFamily="18" charset="0"/>
              </a:rPr>
              <a:t>.</a:t>
            </a:r>
            <a:endParaRPr lang="en-GB" sz="1400" dirty="0">
              <a:latin typeface="+mn-lt"/>
              <a:cs typeface="Times New Roman" panose="02020603050405020304" pitchFamily="18" charset="0"/>
            </a:endParaRPr>
          </a:p>
        </p:txBody>
      </p:sp>
      <p:sp>
        <p:nvSpPr>
          <p:cNvPr id="37" name="Oval 36">
            <a:hlinkClick r:id="rId7"/>
          </p:cNvPr>
          <p:cNvSpPr/>
          <p:nvPr userDrawn="1"/>
        </p:nvSpPr>
        <p:spPr>
          <a:xfrm>
            <a:off x="2650021" y="5345904"/>
            <a:ext cx="138423" cy="138423"/>
          </a:xfrm>
          <a:prstGeom prst="ellipse">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latin typeface="+mn-lt"/>
            </a:endParaRPr>
          </a:p>
        </p:txBody>
      </p:sp>
      <p:sp>
        <p:nvSpPr>
          <p:cNvPr id="38" name="Oval 37">
            <a:hlinkClick r:id="rId8"/>
          </p:cNvPr>
          <p:cNvSpPr/>
          <p:nvPr userDrawn="1"/>
        </p:nvSpPr>
        <p:spPr>
          <a:xfrm>
            <a:off x="3034593" y="5345904"/>
            <a:ext cx="138423" cy="138423"/>
          </a:xfrm>
          <a:prstGeom prst="ellipse">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latin typeface="+mn-lt"/>
            </a:endParaRPr>
          </a:p>
        </p:txBody>
      </p:sp>
      <p:sp>
        <p:nvSpPr>
          <p:cNvPr id="39" name="Oval 38">
            <a:hlinkClick r:id="rId9"/>
          </p:cNvPr>
          <p:cNvSpPr/>
          <p:nvPr userDrawn="1"/>
        </p:nvSpPr>
        <p:spPr>
          <a:xfrm>
            <a:off x="3419165" y="5345904"/>
            <a:ext cx="138423" cy="138423"/>
          </a:xfrm>
          <a:prstGeom prst="ellipse">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latin typeface="+mn-lt"/>
            </a:endParaRPr>
          </a:p>
        </p:txBody>
      </p:sp>
      <p:sp>
        <p:nvSpPr>
          <p:cNvPr id="40" name="Oval 39">
            <a:hlinkClick r:id="rId10"/>
          </p:cNvPr>
          <p:cNvSpPr/>
          <p:nvPr userDrawn="1"/>
        </p:nvSpPr>
        <p:spPr>
          <a:xfrm>
            <a:off x="3803737" y="5345904"/>
            <a:ext cx="138423" cy="138423"/>
          </a:xfrm>
          <a:prstGeom prst="ellipse">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latin typeface="+mn-lt"/>
            </a:endParaRPr>
          </a:p>
        </p:txBody>
      </p:sp>
      <p:sp>
        <p:nvSpPr>
          <p:cNvPr id="41" name="Oval 40">
            <a:hlinkClick r:id="rId11"/>
          </p:cNvPr>
          <p:cNvSpPr/>
          <p:nvPr userDrawn="1"/>
        </p:nvSpPr>
        <p:spPr>
          <a:xfrm>
            <a:off x="4188309" y="5345904"/>
            <a:ext cx="138423" cy="138423"/>
          </a:xfrm>
          <a:prstGeom prst="ellipse">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latin typeface="+mn-lt"/>
            </a:endParaRPr>
          </a:p>
        </p:txBody>
      </p:sp>
      <p:sp>
        <p:nvSpPr>
          <p:cNvPr id="21" name="Title 1">
            <a:hlinkClick r:id="rId12"/>
          </p:cNvPr>
          <p:cNvSpPr txBox="1">
            <a:spLocks/>
          </p:cNvSpPr>
          <p:nvPr userDrawn="1"/>
        </p:nvSpPr>
        <p:spPr bwMode="gray">
          <a:xfrm>
            <a:off x="1797207" y="3608094"/>
            <a:ext cx="3000117" cy="430887"/>
          </a:xfrm>
          <a:prstGeom prst="rect">
            <a:avLst/>
          </a:prstGeom>
        </p:spPr>
        <p:txBody>
          <a:bodyPr wrap="none" lIns="0" tIns="0" rIns="0" bIns="0">
            <a:spAutoFit/>
          </a:bodyPr>
          <a:lstStyle>
            <a:lvl1pPr algn="r" defTabSz="914400" rtl="0" eaLnBrk="1" latinLnBrk="0" hangingPunct="1">
              <a:spcBef>
                <a:spcPct val="0"/>
              </a:spcBef>
              <a:buNone/>
              <a:defRPr sz="2800" b="1" kern="1200">
                <a:solidFill>
                  <a:schemeClr val="accent4"/>
                </a:solidFill>
                <a:effectLst>
                  <a:outerShdw blurRad="38100" dist="38100" dir="2700000" algn="tl">
                    <a:srgbClr val="000000">
                      <a:alpha val="43137"/>
                    </a:srgbClr>
                  </a:outerShdw>
                </a:effectLst>
                <a:latin typeface="+mj-lt"/>
                <a:ea typeface="+mj-ea"/>
                <a:cs typeface="Arial" pitchFamily="34" charset="0"/>
              </a:defRPr>
            </a:lvl1pPr>
          </a:lstStyle>
          <a:p>
            <a:pPr algn="ctr"/>
            <a:r>
              <a:rPr lang="en-US" dirty="0" smtClean="0">
                <a:solidFill>
                  <a:schemeClr val="bg1"/>
                </a:solidFill>
                <a:effectLst/>
                <a:latin typeface="+mj-lt"/>
              </a:rPr>
              <a:t>Digitaligence@work</a:t>
            </a:r>
            <a:endParaRPr lang="en-US" dirty="0">
              <a:solidFill>
                <a:schemeClr val="bg1"/>
              </a:solidFill>
              <a:effectLst/>
              <a:latin typeface="+mj-lt"/>
            </a:endParaRPr>
          </a:p>
        </p:txBody>
      </p:sp>
    </p:spTree>
    <p:extLst>
      <p:ext uri="{BB962C8B-B14F-4D97-AF65-F5344CB8AC3E}">
        <p14:creationId xmlns:p14="http://schemas.microsoft.com/office/powerpoint/2010/main" val="7211034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0863" y="295117"/>
            <a:ext cx="11576580" cy="430887"/>
          </a:xfrm>
          <a:prstGeom prst="rect">
            <a:avLst/>
          </a:prstGeom>
        </p:spPr>
        <p:txBody>
          <a:bodyPr vert="horz" wrap="square" lIns="0" tIns="0" rIns="0" bIns="0" rtlCol="0" anchor="b">
            <a:spAutoFit/>
          </a:bodyPr>
          <a:lstStyle/>
          <a:p>
            <a:r>
              <a:rPr lang="en-US" smtClean="0"/>
              <a:t>Click to edit Master title style</a:t>
            </a:r>
            <a:endParaRPr lang="en-IN" dirty="0"/>
          </a:p>
        </p:txBody>
      </p:sp>
      <p:sp>
        <p:nvSpPr>
          <p:cNvPr id="3" name="Text Placeholder 2"/>
          <p:cNvSpPr>
            <a:spLocks noGrp="1"/>
          </p:cNvSpPr>
          <p:nvPr>
            <p:ph type="body" idx="1"/>
          </p:nvPr>
        </p:nvSpPr>
        <p:spPr>
          <a:xfrm>
            <a:off x="270863" y="952501"/>
            <a:ext cx="11579384" cy="169277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Footer Placeholder 4"/>
          <p:cNvSpPr>
            <a:spLocks noGrp="1"/>
          </p:cNvSpPr>
          <p:nvPr>
            <p:ph type="ftr" sz="quarter" idx="3"/>
          </p:nvPr>
        </p:nvSpPr>
        <p:spPr>
          <a:xfrm>
            <a:off x="304720" y="6627068"/>
            <a:ext cx="2192908" cy="153888"/>
          </a:xfrm>
          <a:prstGeom prst="rect">
            <a:avLst/>
          </a:prstGeom>
        </p:spPr>
        <p:txBody>
          <a:bodyPr vert="horz" wrap="none" lIns="0" tIns="0" rIns="0" bIns="0" rtlCol="0" anchor="b">
            <a:spAutoFit/>
          </a:bodyPr>
          <a:lstStyle>
            <a:lvl1pPr algn="l">
              <a:defRPr sz="1000">
                <a:solidFill>
                  <a:schemeClr val="tx1"/>
                </a:solidFill>
                <a:latin typeface="+mn-lt"/>
                <a:cs typeface="Arial" pitchFamily="34" charset="0"/>
              </a:defRPr>
            </a:lvl1pPr>
          </a:lstStyle>
          <a:p>
            <a:r>
              <a:rPr lang="en-US" smtClean="0"/>
              <a:t>©2017 ITC Infotech. All Rights Reserved.</a:t>
            </a:r>
            <a:endParaRPr lang="en-IN" dirty="0"/>
          </a:p>
        </p:txBody>
      </p:sp>
      <p:sp>
        <p:nvSpPr>
          <p:cNvPr id="6" name="Slide Number Placeholder 5"/>
          <p:cNvSpPr>
            <a:spLocks noGrp="1"/>
          </p:cNvSpPr>
          <p:nvPr>
            <p:ph type="sldNum" sz="quarter" idx="4"/>
          </p:nvPr>
        </p:nvSpPr>
        <p:spPr>
          <a:xfrm>
            <a:off x="11919640" y="6627068"/>
            <a:ext cx="150682" cy="153888"/>
          </a:xfrm>
          <a:prstGeom prst="rect">
            <a:avLst/>
          </a:prstGeom>
        </p:spPr>
        <p:txBody>
          <a:bodyPr vert="horz" wrap="none" lIns="0" tIns="0" rIns="0" bIns="0" rtlCol="0" anchor="b">
            <a:spAutoFit/>
          </a:bodyPr>
          <a:lstStyle>
            <a:lvl1pPr algn="r">
              <a:defRPr sz="1000">
                <a:solidFill>
                  <a:schemeClr val="tx1"/>
                </a:solidFill>
                <a:latin typeface="+mn-lt"/>
                <a:cs typeface="Arial" pitchFamily="34" charset="0"/>
              </a:defRPr>
            </a:lvl1pPr>
          </a:lstStyle>
          <a:p>
            <a:fld id="{53CF2EA8-35F1-4A35-9763-13466C1417DD}" type="slidenum">
              <a:rPr lang="en-IN" smtClean="0"/>
              <a:pPr/>
              <a:t>‹#›</a:t>
            </a:fld>
            <a:endParaRPr lang="en-IN"/>
          </a:p>
        </p:txBody>
      </p:sp>
    </p:spTree>
    <p:extLst>
      <p:ext uri="{BB962C8B-B14F-4D97-AF65-F5344CB8AC3E}">
        <p14:creationId xmlns:p14="http://schemas.microsoft.com/office/powerpoint/2010/main" val="2423418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p:timing>
    <p:tnLst>
      <p:par>
        <p:cTn id="1" dur="indefinite" restart="never" nodeType="tmRoot"/>
      </p:par>
    </p:tnLst>
  </p:timing>
  <p:hf hdr="0" dt="0"/>
  <p:txStyles>
    <p:titleStyle>
      <a:lvl1pPr algn="l" defTabSz="914400" rtl="0" eaLnBrk="1" latinLnBrk="0" hangingPunct="1">
        <a:spcBef>
          <a:spcPct val="0"/>
        </a:spcBef>
        <a:buNone/>
        <a:defRPr sz="2800" b="0" kern="1200">
          <a:solidFill>
            <a:schemeClr val="tx1"/>
          </a:solidFill>
          <a:effectLst/>
          <a:latin typeface="+mj-lt"/>
          <a:ea typeface="+mj-ea"/>
          <a:cs typeface="Arial" pitchFamily="34" charset="0"/>
        </a:defRPr>
      </a:lvl1pPr>
    </p:titleStyle>
    <p:bodyStyle>
      <a:lvl1pPr marL="0" indent="0" algn="l" defTabSz="914400" rtl="0" eaLnBrk="1" latinLnBrk="0" hangingPunct="1">
        <a:spcBef>
          <a:spcPts val="600"/>
        </a:spcBef>
        <a:buFont typeface="Arial" pitchFamily="34" charset="0"/>
        <a:buNone/>
        <a:defRPr sz="1800" kern="1200">
          <a:solidFill>
            <a:schemeClr val="tx1"/>
          </a:solidFill>
          <a:latin typeface="+mn-lt"/>
          <a:ea typeface="+mn-ea"/>
          <a:cs typeface="Arial" pitchFamily="34" charset="0"/>
        </a:defRPr>
      </a:lvl1pPr>
      <a:lvl2pPr marL="252000" indent="-252000" algn="l" defTabSz="914400" rtl="0" eaLnBrk="1" latinLnBrk="0" hangingPunct="1">
        <a:spcBef>
          <a:spcPts val="600"/>
        </a:spcBef>
        <a:buFont typeface="Wingdings 2" pitchFamily="18" charset="2"/>
        <a:buChar char=""/>
        <a:defRPr sz="1800" kern="1200">
          <a:solidFill>
            <a:schemeClr val="tx1"/>
          </a:solidFill>
          <a:latin typeface="+mn-lt"/>
          <a:ea typeface="+mn-ea"/>
          <a:cs typeface="Arial" pitchFamily="34" charset="0"/>
        </a:defRPr>
      </a:lvl2pPr>
      <a:lvl3pPr marL="504000" indent="-252000" algn="l" defTabSz="914400" rtl="0" eaLnBrk="1" latinLnBrk="0" hangingPunct="1">
        <a:spcBef>
          <a:spcPts val="600"/>
        </a:spcBef>
        <a:buFont typeface="Arial" pitchFamily="34" charset="0"/>
        <a:buChar char="–"/>
        <a:defRPr sz="1800" kern="1200">
          <a:solidFill>
            <a:schemeClr val="tx1"/>
          </a:solidFill>
          <a:latin typeface="+mn-lt"/>
          <a:ea typeface="+mn-ea"/>
          <a:cs typeface="Arial" pitchFamily="34" charset="0"/>
        </a:defRPr>
      </a:lvl3pPr>
      <a:lvl4pPr marL="756000" indent="-252000" algn="l" defTabSz="914400" rtl="0" eaLnBrk="1" latinLnBrk="0" hangingPunct="1">
        <a:spcBef>
          <a:spcPts val="600"/>
        </a:spcBef>
        <a:buFont typeface="Wingdings 2" pitchFamily="18" charset="2"/>
        <a:buChar char=""/>
        <a:defRPr sz="1800" kern="1200">
          <a:solidFill>
            <a:schemeClr val="tx1"/>
          </a:solidFill>
          <a:latin typeface="+mn-lt"/>
          <a:ea typeface="+mn-ea"/>
          <a:cs typeface="Arial" pitchFamily="34" charset="0"/>
        </a:defRPr>
      </a:lvl4pPr>
      <a:lvl5pPr marL="1008000" indent="-252000" algn="l" defTabSz="914400" rtl="0" eaLnBrk="1" latinLnBrk="0" hangingPunct="1">
        <a:spcBef>
          <a:spcPts val="600"/>
        </a:spcBef>
        <a:buFont typeface="Arial" pitchFamily="34" charset="0"/>
        <a:buChar char="˗"/>
        <a:defRPr sz="18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localhost/Thingworx/Runtime/index.html#master=TrainingMaster&amp;mashup=VendingMachineMash"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bwMode="gray"/>
        <p:txBody>
          <a:bodyPr/>
          <a:lstStyle/>
          <a:p>
            <a:r>
              <a:rPr lang="en-US" dirty="0" smtClean="0"/>
              <a:t>Thingworx &amp; Navigate</a:t>
            </a:r>
            <a:endParaRPr lang="en-US" dirty="0"/>
          </a:p>
        </p:txBody>
      </p:sp>
      <p:sp>
        <p:nvSpPr>
          <p:cNvPr id="4" name="Footer Placeholder 3"/>
          <p:cNvSpPr>
            <a:spLocks noGrp="1"/>
          </p:cNvSpPr>
          <p:nvPr>
            <p:ph type="ftr" sz="quarter" idx="11"/>
          </p:nvPr>
        </p:nvSpPr>
        <p:spPr bwMode="gray"/>
        <p:txBody>
          <a:bodyPr/>
          <a:lstStyle/>
          <a:p>
            <a:r>
              <a:rPr lang="en-US" smtClean="0"/>
              <a:t>©2017 ITC Infotech. All Rights Reserved.</a:t>
            </a:r>
            <a:endParaRPr lang="en-IN" dirty="0"/>
          </a:p>
        </p:txBody>
      </p:sp>
      <p:sp>
        <p:nvSpPr>
          <p:cNvPr id="5" name="Slide Number Placeholder 4"/>
          <p:cNvSpPr>
            <a:spLocks noGrp="1"/>
          </p:cNvSpPr>
          <p:nvPr>
            <p:ph type="sldNum" sz="quarter" idx="12"/>
          </p:nvPr>
        </p:nvSpPr>
        <p:spPr bwMode="gray"/>
        <p:txBody>
          <a:bodyPr/>
          <a:lstStyle/>
          <a:p>
            <a:fld id="{53CF2EA8-35F1-4A35-9763-13466C1417DD}" type="slidenum">
              <a:rPr lang="en-IN" smtClean="0"/>
              <a:pPr/>
              <a:t>1</a:t>
            </a:fld>
            <a:endParaRPr lang="en-IN"/>
          </a:p>
        </p:txBody>
      </p:sp>
    </p:spTree>
    <p:extLst>
      <p:ext uri="{BB962C8B-B14F-4D97-AF65-F5344CB8AC3E}">
        <p14:creationId xmlns:p14="http://schemas.microsoft.com/office/powerpoint/2010/main" val="41880997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720" y="2505671"/>
            <a:ext cx="5913200" cy="1846659"/>
          </a:xfrm>
        </p:spPr>
        <p:txBody>
          <a:bodyPr/>
          <a:lstStyle/>
          <a:p>
            <a:r>
              <a:rPr lang="en-US" dirty="0" smtClean="0"/>
              <a:t>Online Vending Machine  Management </a:t>
            </a:r>
            <a:br>
              <a:rPr lang="en-US" dirty="0" smtClean="0"/>
            </a:br>
            <a:r>
              <a:rPr lang="en-US" dirty="0" smtClean="0"/>
              <a:t>(Sample </a:t>
            </a:r>
            <a:r>
              <a:rPr lang="en-US" dirty="0" err="1" smtClean="0"/>
              <a:t>IoT</a:t>
            </a:r>
            <a:r>
              <a:rPr lang="en-US" dirty="0" smtClean="0"/>
              <a:t> App - Demo)</a:t>
            </a:r>
            <a:endParaRPr lang="en-US" dirty="0"/>
          </a:p>
        </p:txBody>
      </p:sp>
      <p:sp>
        <p:nvSpPr>
          <p:cNvPr id="4" name="Footer Placeholder 3"/>
          <p:cNvSpPr>
            <a:spLocks noGrp="1"/>
          </p:cNvSpPr>
          <p:nvPr>
            <p:ph type="ftr" sz="quarter" idx="11"/>
          </p:nvPr>
        </p:nvSpPr>
        <p:spPr/>
        <p:txBody>
          <a:bodyPr/>
          <a:lstStyle/>
          <a:p>
            <a:r>
              <a:rPr lang="en-US" smtClean="0"/>
              <a:t>©2017 ITC Infotech. All Rights Reserved.</a:t>
            </a:r>
            <a:endParaRPr lang="en-IN" dirty="0"/>
          </a:p>
        </p:txBody>
      </p:sp>
      <p:sp>
        <p:nvSpPr>
          <p:cNvPr id="5" name="Slide Number Placeholder 4"/>
          <p:cNvSpPr>
            <a:spLocks noGrp="1"/>
          </p:cNvSpPr>
          <p:nvPr>
            <p:ph type="sldNum" sz="quarter" idx="12"/>
          </p:nvPr>
        </p:nvSpPr>
        <p:spPr/>
        <p:txBody>
          <a:bodyPr/>
          <a:lstStyle/>
          <a:p>
            <a:fld id="{53CF2EA8-35F1-4A35-9763-13466C1417DD}" type="slidenum">
              <a:rPr lang="en-IN" smtClean="0"/>
              <a:pPr/>
              <a:t>10</a:t>
            </a:fld>
            <a:endParaRPr lang="en-IN" dirty="0"/>
          </a:p>
        </p:txBody>
      </p:sp>
      <p:pic>
        <p:nvPicPr>
          <p:cNvPr id="2" name="Picture 1"/>
          <p:cNvPicPr>
            <a:picLocks noChangeAspect="1"/>
          </p:cNvPicPr>
          <p:nvPr/>
        </p:nvPicPr>
        <p:blipFill>
          <a:blip r:embed="rId2"/>
          <a:stretch>
            <a:fillRect/>
          </a:stretch>
        </p:blipFill>
        <p:spPr>
          <a:xfrm>
            <a:off x="6325447" y="429530"/>
            <a:ext cx="2865885" cy="3604221"/>
          </a:xfrm>
          <a:prstGeom prst="rect">
            <a:avLst/>
          </a:prstGeom>
        </p:spPr>
      </p:pic>
      <p:pic>
        <p:nvPicPr>
          <p:cNvPr id="3" name="Picture 2"/>
          <p:cNvPicPr>
            <a:picLocks noChangeAspect="1"/>
          </p:cNvPicPr>
          <p:nvPr/>
        </p:nvPicPr>
        <p:blipFill>
          <a:blip r:embed="rId3"/>
          <a:stretch>
            <a:fillRect/>
          </a:stretch>
        </p:blipFill>
        <p:spPr>
          <a:xfrm>
            <a:off x="6334162" y="3953716"/>
            <a:ext cx="2023843" cy="2943349"/>
          </a:xfrm>
          <a:prstGeom prst="rect">
            <a:avLst/>
          </a:prstGeom>
        </p:spPr>
      </p:pic>
      <p:pic>
        <p:nvPicPr>
          <p:cNvPr id="7" name="Picture 6"/>
          <p:cNvPicPr>
            <a:picLocks noChangeAspect="1"/>
          </p:cNvPicPr>
          <p:nvPr/>
        </p:nvPicPr>
        <p:blipFill>
          <a:blip r:embed="rId3"/>
          <a:stretch>
            <a:fillRect/>
          </a:stretch>
        </p:blipFill>
        <p:spPr>
          <a:xfrm>
            <a:off x="8248486" y="3953716"/>
            <a:ext cx="2059337" cy="3001959"/>
          </a:xfrm>
          <a:prstGeom prst="rect">
            <a:avLst/>
          </a:prstGeom>
        </p:spPr>
      </p:pic>
      <p:pic>
        <p:nvPicPr>
          <p:cNvPr id="8" name="Picture 7"/>
          <p:cNvPicPr>
            <a:picLocks noChangeAspect="1"/>
          </p:cNvPicPr>
          <p:nvPr/>
        </p:nvPicPr>
        <p:blipFill>
          <a:blip r:embed="rId3"/>
          <a:stretch>
            <a:fillRect/>
          </a:stretch>
        </p:blipFill>
        <p:spPr>
          <a:xfrm>
            <a:off x="10198304" y="3953716"/>
            <a:ext cx="2063846" cy="2904284"/>
          </a:xfrm>
          <a:prstGeom prst="rect">
            <a:avLst/>
          </a:prstGeom>
        </p:spPr>
      </p:pic>
      <p:pic>
        <p:nvPicPr>
          <p:cNvPr id="9" name="Picture 8"/>
          <p:cNvPicPr>
            <a:picLocks noChangeAspect="1"/>
          </p:cNvPicPr>
          <p:nvPr/>
        </p:nvPicPr>
        <p:blipFill>
          <a:blip r:embed="rId2"/>
          <a:stretch>
            <a:fillRect/>
          </a:stretch>
        </p:blipFill>
        <p:spPr>
          <a:xfrm>
            <a:off x="9191333" y="429530"/>
            <a:ext cx="2997491" cy="3600441"/>
          </a:xfrm>
          <a:prstGeom prst="rect">
            <a:avLst/>
          </a:prstGeom>
        </p:spPr>
      </p:pic>
    </p:spTree>
    <p:extLst>
      <p:ext uri="{BB962C8B-B14F-4D97-AF65-F5344CB8AC3E}">
        <p14:creationId xmlns:p14="http://schemas.microsoft.com/office/powerpoint/2010/main" val="39181040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Vending Machine manager</a:t>
            </a:r>
            <a:endParaRPr lang="en-US" dirty="0"/>
          </a:p>
        </p:txBody>
      </p:sp>
      <p:sp>
        <p:nvSpPr>
          <p:cNvPr id="3" name="Content Placeholder 2"/>
          <p:cNvSpPr>
            <a:spLocks noGrp="1"/>
          </p:cNvSpPr>
          <p:nvPr>
            <p:ph idx="1"/>
          </p:nvPr>
        </p:nvSpPr>
        <p:spPr>
          <a:xfrm>
            <a:off x="270863" y="1143000"/>
            <a:ext cx="11044837" cy="4678204"/>
          </a:xfrm>
        </p:spPr>
        <p:txBody>
          <a:bodyPr/>
          <a:lstStyle/>
          <a:p>
            <a:pPr marL="514350" indent="-514350">
              <a:buFont typeface="Wingdings" panose="05000000000000000000" pitchFamily="2" charset="2"/>
              <a:buChar char="v"/>
            </a:pPr>
            <a:r>
              <a:rPr lang="en-US" sz="2400" dirty="0" smtClean="0"/>
              <a:t>Acme Vending Corp manages vending machines across multiple cities.</a:t>
            </a:r>
          </a:p>
          <a:p>
            <a:pPr marL="514350" indent="-514350">
              <a:buFont typeface="Wingdings" panose="05000000000000000000" pitchFamily="2" charset="2"/>
              <a:buChar char="v"/>
            </a:pPr>
            <a:r>
              <a:rPr lang="en-US" sz="2400" dirty="0" smtClean="0"/>
              <a:t>Monitoring and Managing vending machine operations is manual intensive</a:t>
            </a:r>
          </a:p>
          <a:p>
            <a:pPr marL="514350" indent="-514350">
              <a:buFont typeface="Wingdings" panose="05000000000000000000" pitchFamily="2" charset="2"/>
              <a:buChar char="v"/>
            </a:pPr>
            <a:r>
              <a:rPr lang="en-US" sz="2400" dirty="0" smtClean="0"/>
              <a:t>The company wants to implement an </a:t>
            </a:r>
            <a:r>
              <a:rPr lang="en-US" sz="2400" dirty="0" err="1" smtClean="0"/>
              <a:t>IoT</a:t>
            </a:r>
            <a:r>
              <a:rPr lang="en-US" sz="2400" dirty="0" smtClean="0"/>
              <a:t> solution to monitor &amp; manage vending machines remotely </a:t>
            </a:r>
          </a:p>
          <a:p>
            <a:pPr marL="514350" indent="-514350">
              <a:buFont typeface="Wingdings" panose="05000000000000000000" pitchFamily="2" charset="2"/>
              <a:buChar char="v"/>
            </a:pPr>
            <a:r>
              <a:rPr lang="en-US" sz="2400" dirty="0" smtClean="0"/>
              <a:t>Manager, Service Technician, Sales, Operations personal will use the </a:t>
            </a:r>
            <a:r>
              <a:rPr lang="en-US" sz="2400" dirty="0" err="1" smtClean="0"/>
              <a:t>IoT</a:t>
            </a:r>
            <a:r>
              <a:rPr lang="en-US" sz="2400" dirty="0" smtClean="0"/>
              <a:t> app to efficiently manage the business</a:t>
            </a:r>
          </a:p>
          <a:p>
            <a:pPr marL="514350" indent="-514350">
              <a:buFont typeface="Wingdings" panose="05000000000000000000" pitchFamily="2" charset="2"/>
              <a:buChar char="v"/>
            </a:pPr>
            <a:r>
              <a:rPr lang="en-US" sz="2400" dirty="0" smtClean="0"/>
              <a:t>Basic features of the application :-</a:t>
            </a:r>
          </a:p>
          <a:p>
            <a:pPr marL="766350" lvl="1" indent="-514350">
              <a:buFont typeface="Wingdings" panose="05000000000000000000" pitchFamily="2" charset="2"/>
              <a:buChar char="Ø"/>
            </a:pPr>
            <a:r>
              <a:rPr lang="en-US" sz="2400" dirty="0" smtClean="0"/>
              <a:t>Monitor real time &amp; historical health  – Temperature, Humidity </a:t>
            </a:r>
          </a:p>
          <a:p>
            <a:pPr marL="766350" lvl="1" indent="-514350">
              <a:buFont typeface="Wingdings" panose="05000000000000000000" pitchFamily="2" charset="2"/>
              <a:buChar char="Ø"/>
            </a:pPr>
            <a:r>
              <a:rPr lang="en-US" sz="2400" dirty="0" smtClean="0"/>
              <a:t>Alert service technicians based on health parameters</a:t>
            </a:r>
          </a:p>
          <a:p>
            <a:pPr marL="766350" lvl="1" indent="-514350">
              <a:buFont typeface="Wingdings" panose="05000000000000000000" pitchFamily="2" charset="2"/>
              <a:buChar char="Ø"/>
            </a:pPr>
            <a:r>
              <a:rPr lang="en-US" sz="2400" dirty="0" smtClean="0"/>
              <a:t>Monitor Inventory &amp; notify operations</a:t>
            </a:r>
          </a:p>
          <a:p>
            <a:pPr marL="766350" lvl="1" indent="-514350">
              <a:buFont typeface="Wingdings" panose="05000000000000000000" pitchFamily="2" charset="2"/>
              <a:buChar char="Ø"/>
            </a:pPr>
            <a:r>
              <a:rPr lang="en-US" sz="2400" dirty="0" smtClean="0"/>
              <a:t>Monitor real time sales – revenue/profit details</a:t>
            </a:r>
          </a:p>
        </p:txBody>
      </p:sp>
      <p:sp>
        <p:nvSpPr>
          <p:cNvPr id="4" name="Footer Placeholder 3"/>
          <p:cNvSpPr>
            <a:spLocks noGrp="1"/>
          </p:cNvSpPr>
          <p:nvPr>
            <p:ph type="ftr" sz="quarter" idx="11"/>
          </p:nvPr>
        </p:nvSpPr>
        <p:spPr/>
        <p:txBody>
          <a:bodyPr/>
          <a:lstStyle/>
          <a:p>
            <a:r>
              <a:rPr lang="en-US" smtClean="0"/>
              <a:t>©2017 ITC Infotech. All Rights Reserved.</a:t>
            </a:r>
            <a:endParaRPr lang="en-IN" dirty="0"/>
          </a:p>
        </p:txBody>
      </p:sp>
      <p:sp>
        <p:nvSpPr>
          <p:cNvPr id="5" name="Slide Number Placeholder 4"/>
          <p:cNvSpPr>
            <a:spLocks noGrp="1"/>
          </p:cNvSpPr>
          <p:nvPr>
            <p:ph type="sldNum" sz="quarter" idx="12"/>
          </p:nvPr>
        </p:nvSpPr>
        <p:spPr/>
        <p:txBody>
          <a:bodyPr/>
          <a:lstStyle/>
          <a:p>
            <a:fld id="{53CF2EA8-35F1-4A35-9763-13466C1417DD}" type="slidenum">
              <a:rPr lang="en-IN" smtClean="0"/>
              <a:pPr/>
              <a:t>11</a:t>
            </a:fld>
            <a:endParaRPr lang="en-IN" dirty="0"/>
          </a:p>
        </p:txBody>
      </p:sp>
    </p:spTree>
    <p:extLst>
      <p:ext uri="{BB962C8B-B14F-4D97-AF65-F5344CB8AC3E}">
        <p14:creationId xmlns:p14="http://schemas.microsoft.com/office/powerpoint/2010/main" val="26440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Vending Machine App Demo</a:t>
            </a:r>
            <a:endParaRPr lang="en-US" dirty="0"/>
          </a:p>
        </p:txBody>
      </p:sp>
      <p:sp>
        <p:nvSpPr>
          <p:cNvPr id="4" name="Footer Placeholder 3"/>
          <p:cNvSpPr>
            <a:spLocks noGrp="1"/>
          </p:cNvSpPr>
          <p:nvPr>
            <p:ph type="ftr" sz="quarter" idx="11"/>
          </p:nvPr>
        </p:nvSpPr>
        <p:spPr/>
        <p:txBody>
          <a:bodyPr/>
          <a:lstStyle/>
          <a:p>
            <a:r>
              <a:rPr lang="en-US" smtClean="0"/>
              <a:t>©2017 ITC Infotech. All Rights Reserved.</a:t>
            </a:r>
            <a:endParaRPr lang="en-IN" dirty="0"/>
          </a:p>
        </p:txBody>
      </p:sp>
      <p:sp>
        <p:nvSpPr>
          <p:cNvPr id="5" name="Slide Number Placeholder 4"/>
          <p:cNvSpPr>
            <a:spLocks noGrp="1"/>
          </p:cNvSpPr>
          <p:nvPr>
            <p:ph type="sldNum" sz="quarter" idx="12"/>
          </p:nvPr>
        </p:nvSpPr>
        <p:spPr/>
        <p:txBody>
          <a:bodyPr/>
          <a:lstStyle/>
          <a:p>
            <a:fld id="{53CF2EA8-35F1-4A35-9763-13466C1417DD}" type="slidenum">
              <a:rPr lang="en-IN" smtClean="0"/>
              <a:pPr/>
              <a:t>12</a:t>
            </a:fld>
            <a:endParaRPr lang="en-IN" dirty="0"/>
          </a:p>
        </p:txBody>
      </p: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720" y="1231572"/>
            <a:ext cx="10837530" cy="5265737"/>
          </a:xfrm>
          <a:prstGeom prst="rect">
            <a:avLst/>
          </a:prstGeom>
        </p:spPr>
      </p:pic>
      <p:sp>
        <p:nvSpPr>
          <p:cNvPr id="7" name="TextBox 6"/>
          <p:cNvSpPr txBox="1"/>
          <p:nvPr/>
        </p:nvSpPr>
        <p:spPr>
          <a:xfrm>
            <a:off x="304720" y="895749"/>
            <a:ext cx="10165079" cy="369332"/>
          </a:xfrm>
          <a:prstGeom prst="rect">
            <a:avLst/>
          </a:prstGeom>
          <a:noFill/>
        </p:spPr>
        <p:txBody>
          <a:bodyPr wrap="square" rtlCol="0">
            <a:spAutoFit/>
          </a:bodyPr>
          <a:lstStyle/>
          <a:p>
            <a:r>
              <a:rPr lang="en-US" dirty="0">
                <a:hlinkClick r:id="rId3"/>
              </a:rPr>
              <a:t>http://</a:t>
            </a:r>
            <a:r>
              <a:rPr lang="en-US" dirty="0" smtClean="0">
                <a:hlinkClick r:id="rId3"/>
              </a:rPr>
              <a:t>localhost/Thingworx/Runtime/index.html#master=TrainingMaster&amp;mashup=VendingMachineMash</a:t>
            </a:r>
            <a:endParaRPr lang="en-US" dirty="0"/>
          </a:p>
        </p:txBody>
      </p:sp>
    </p:spTree>
    <p:extLst>
      <p:ext uri="{BB962C8B-B14F-4D97-AF65-F5344CB8AC3E}">
        <p14:creationId xmlns:p14="http://schemas.microsoft.com/office/powerpoint/2010/main" val="3119208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720" y="2813449"/>
            <a:ext cx="5913200" cy="1231106"/>
          </a:xfrm>
        </p:spPr>
        <p:txBody>
          <a:bodyPr/>
          <a:lstStyle/>
          <a:p>
            <a:r>
              <a:rPr lang="en-US" dirty="0" smtClean="0"/>
              <a:t>Thingworx Web App Development Basics</a:t>
            </a:r>
            <a:endParaRPr lang="en-US" dirty="0"/>
          </a:p>
        </p:txBody>
      </p:sp>
      <p:sp>
        <p:nvSpPr>
          <p:cNvPr id="4" name="Footer Placeholder 3"/>
          <p:cNvSpPr>
            <a:spLocks noGrp="1"/>
          </p:cNvSpPr>
          <p:nvPr>
            <p:ph type="ftr" sz="quarter" idx="11"/>
          </p:nvPr>
        </p:nvSpPr>
        <p:spPr/>
        <p:txBody>
          <a:bodyPr/>
          <a:lstStyle/>
          <a:p>
            <a:r>
              <a:rPr lang="en-US" smtClean="0"/>
              <a:t>©2017 ITC Infotech. All Rights Reserved.</a:t>
            </a:r>
            <a:endParaRPr lang="en-IN" dirty="0"/>
          </a:p>
        </p:txBody>
      </p:sp>
      <p:sp>
        <p:nvSpPr>
          <p:cNvPr id="5" name="Slide Number Placeholder 4"/>
          <p:cNvSpPr>
            <a:spLocks noGrp="1"/>
          </p:cNvSpPr>
          <p:nvPr>
            <p:ph type="sldNum" sz="quarter" idx="12"/>
          </p:nvPr>
        </p:nvSpPr>
        <p:spPr/>
        <p:txBody>
          <a:bodyPr/>
          <a:lstStyle/>
          <a:p>
            <a:fld id="{53CF2EA8-35F1-4A35-9763-13466C1417DD}" type="slidenum">
              <a:rPr lang="en-IN" smtClean="0"/>
              <a:pPr/>
              <a:t>13</a:t>
            </a:fld>
            <a:endParaRPr lang="en-IN" dirty="0"/>
          </a:p>
        </p:txBody>
      </p:sp>
      <p:pic>
        <p:nvPicPr>
          <p:cNvPr id="10" name="Picture 9"/>
          <p:cNvPicPr>
            <a:picLocks noChangeAspect="1"/>
          </p:cNvPicPr>
          <p:nvPr/>
        </p:nvPicPr>
        <p:blipFill>
          <a:blip r:embed="rId2"/>
          <a:stretch>
            <a:fillRect/>
          </a:stretch>
        </p:blipFill>
        <p:spPr>
          <a:xfrm>
            <a:off x="6217920" y="533400"/>
            <a:ext cx="6194804" cy="6324600"/>
          </a:xfrm>
          <a:prstGeom prst="rect">
            <a:avLst/>
          </a:prstGeom>
        </p:spPr>
      </p:pic>
    </p:spTree>
    <p:extLst>
      <p:ext uri="{BB962C8B-B14F-4D97-AF65-F5344CB8AC3E}">
        <p14:creationId xmlns:p14="http://schemas.microsoft.com/office/powerpoint/2010/main" val="35122975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 Development – Key Steps</a:t>
            </a:r>
            <a:endParaRPr lang="en-US" dirty="0"/>
          </a:p>
        </p:txBody>
      </p:sp>
      <p:sp>
        <p:nvSpPr>
          <p:cNvPr id="3" name="Content Placeholder 2"/>
          <p:cNvSpPr>
            <a:spLocks noGrp="1"/>
          </p:cNvSpPr>
          <p:nvPr>
            <p:ph idx="1"/>
          </p:nvPr>
        </p:nvSpPr>
        <p:spPr>
          <a:xfrm>
            <a:off x="270863" y="1151284"/>
            <a:ext cx="11579384" cy="4816703"/>
          </a:xfrm>
        </p:spPr>
        <p:txBody>
          <a:bodyPr/>
          <a:lstStyle/>
          <a:p>
            <a:pPr marL="514350" indent="-514350">
              <a:buFont typeface="+mj-lt"/>
              <a:buAutoNum type="arabicPeriod"/>
            </a:pPr>
            <a:r>
              <a:rPr lang="en-US" sz="2800" dirty="0" smtClean="0"/>
              <a:t>Model</a:t>
            </a:r>
          </a:p>
          <a:p>
            <a:pPr marL="766350" lvl="1" indent="-514350"/>
            <a:r>
              <a:rPr lang="en-US" sz="2800" dirty="0" smtClean="0"/>
              <a:t>Define Things  (Properties, Services, Events, Subscriptions)</a:t>
            </a:r>
          </a:p>
          <a:p>
            <a:pPr marL="514350" indent="-514350">
              <a:buFont typeface="+mj-lt"/>
              <a:buAutoNum type="arabicPeriod"/>
            </a:pPr>
            <a:r>
              <a:rPr lang="en-US" sz="2800" dirty="0" smtClean="0"/>
              <a:t>Mashup – Build UI </a:t>
            </a:r>
          </a:p>
          <a:p>
            <a:pPr marL="766350" lvl="1" indent="-514350"/>
            <a:r>
              <a:rPr lang="en-US" sz="2800" dirty="0" smtClean="0"/>
              <a:t>Build UI using Mashup, Widgets </a:t>
            </a:r>
          </a:p>
          <a:p>
            <a:pPr marL="514350" indent="-514350">
              <a:buFont typeface="+mj-lt"/>
              <a:buAutoNum type="arabicPeriod"/>
            </a:pPr>
            <a:r>
              <a:rPr lang="en-US" sz="2800" dirty="0" smtClean="0"/>
              <a:t>Bind Data &amp; Services</a:t>
            </a:r>
          </a:p>
          <a:p>
            <a:pPr marL="766350" lvl="1" indent="-514350"/>
            <a:r>
              <a:rPr lang="en-US" sz="2800" dirty="0" smtClean="0"/>
              <a:t>Connect data &amp; services to UI elements</a:t>
            </a:r>
          </a:p>
          <a:p>
            <a:pPr marL="514350" indent="-514350">
              <a:buFont typeface="+mj-lt"/>
              <a:buAutoNum type="arabicPeriod"/>
            </a:pPr>
            <a:r>
              <a:rPr lang="en-US" sz="2800" dirty="0" smtClean="0"/>
              <a:t>Establish connection to Remote Things/Ext systems/EMS</a:t>
            </a:r>
          </a:p>
          <a:p>
            <a:pPr marL="514350" indent="-514350">
              <a:buFont typeface="+mj-lt"/>
              <a:buAutoNum type="arabicPeriod"/>
            </a:pPr>
            <a:r>
              <a:rPr lang="en-US" sz="2800" dirty="0" smtClean="0"/>
              <a:t>Define Security (users, user groups, permissions, visibility…)</a:t>
            </a:r>
          </a:p>
          <a:p>
            <a:pPr marL="514350" indent="-514350">
              <a:buFont typeface="+mj-lt"/>
              <a:buAutoNum type="arabicPeriod"/>
            </a:pPr>
            <a:r>
              <a:rPr lang="en-US" sz="2800" dirty="0" smtClean="0"/>
              <a:t>Test</a:t>
            </a:r>
          </a:p>
          <a:p>
            <a:endParaRPr lang="en-US" dirty="0"/>
          </a:p>
        </p:txBody>
      </p:sp>
      <p:sp>
        <p:nvSpPr>
          <p:cNvPr id="4" name="Footer Placeholder 3"/>
          <p:cNvSpPr>
            <a:spLocks noGrp="1"/>
          </p:cNvSpPr>
          <p:nvPr>
            <p:ph type="ftr" sz="quarter" idx="11"/>
          </p:nvPr>
        </p:nvSpPr>
        <p:spPr/>
        <p:txBody>
          <a:bodyPr/>
          <a:lstStyle/>
          <a:p>
            <a:r>
              <a:rPr lang="en-US" smtClean="0"/>
              <a:t>©2017 ITC Infotech. All Rights Reserved.</a:t>
            </a:r>
            <a:endParaRPr lang="en-IN" dirty="0"/>
          </a:p>
        </p:txBody>
      </p:sp>
      <p:sp>
        <p:nvSpPr>
          <p:cNvPr id="5" name="Slide Number Placeholder 4"/>
          <p:cNvSpPr>
            <a:spLocks noGrp="1"/>
          </p:cNvSpPr>
          <p:nvPr>
            <p:ph type="sldNum" sz="quarter" idx="12"/>
          </p:nvPr>
        </p:nvSpPr>
        <p:spPr/>
        <p:txBody>
          <a:bodyPr/>
          <a:lstStyle/>
          <a:p>
            <a:fld id="{53CF2EA8-35F1-4A35-9763-13466C1417DD}" type="slidenum">
              <a:rPr lang="en-IN" smtClean="0"/>
              <a:pPr/>
              <a:t>14</a:t>
            </a:fld>
            <a:endParaRPr lang="en-IN" dirty="0"/>
          </a:p>
        </p:txBody>
      </p:sp>
    </p:spTree>
    <p:extLst>
      <p:ext uri="{BB962C8B-B14F-4D97-AF65-F5344CB8AC3E}">
        <p14:creationId xmlns:p14="http://schemas.microsoft.com/office/powerpoint/2010/main" val="24052910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Thingworx Application Development</a:t>
            </a:r>
            <a:endParaRPr lang="en-US" dirty="0"/>
          </a:p>
        </p:txBody>
      </p:sp>
      <p:sp>
        <p:nvSpPr>
          <p:cNvPr id="4" name="Footer Placeholder 3"/>
          <p:cNvSpPr>
            <a:spLocks noGrp="1"/>
          </p:cNvSpPr>
          <p:nvPr>
            <p:ph type="ftr" sz="quarter" idx="11"/>
          </p:nvPr>
        </p:nvSpPr>
        <p:spPr/>
        <p:txBody>
          <a:bodyPr/>
          <a:lstStyle/>
          <a:p>
            <a:r>
              <a:rPr lang="en-US" smtClean="0"/>
              <a:t>©2017 ITC Infotech. All Rights Reserved.</a:t>
            </a:r>
            <a:endParaRPr lang="en-IN" dirty="0"/>
          </a:p>
        </p:txBody>
      </p:sp>
      <p:sp>
        <p:nvSpPr>
          <p:cNvPr id="5" name="Slide Number Placeholder 4"/>
          <p:cNvSpPr>
            <a:spLocks noGrp="1"/>
          </p:cNvSpPr>
          <p:nvPr>
            <p:ph type="sldNum" sz="quarter" idx="12"/>
          </p:nvPr>
        </p:nvSpPr>
        <p:spPr/>
        <p:txBody>
          <a:bodyPr/>
          <a:lstStyle/>
          <a:p>
            <a:fld id="{53CF2EA8-35F1-4A35-9763-13466C1417DD}" type="slidenum">
              <a:rPr lang="en-IN" smtClean="0"/>
              <a:pPr/>
              <a:t>15</a:t>
            </a:fld>
            <a:endParaRPr lang="en-IN" dirty="0"/>
          </a:p>
        </p:txBody>
      </p:sp>
      <p:graphicFrame>
        <p:nvGraphicFramePr>
          <p:cNvPr id="7" name="Diagram 6"/>
          <p:cNvGraphicFramePr/>
          <p:nvPr>
            <p:extLst>
              <p:ext uri="{D42A27DB-BD31-4B8C-83A1-F6EECF244321}">
                <p14:modId xmlns:p14="http://schemas.microsoft.com/office/powerpoint/2010/main" val="4194758893"/>
              </p:ext>
            </p:extLst>
          </p:nvPr>
        </p:nvGraphicFramePr>
        <p:xfrm>
          <a:off x="1659996" y="1120888"/>
          <a:ext cx="8125883" cy="5417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30036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 Model </a:t>
            </a:r>
            <a:endParaRPr lang="en-US" dirty="0"/>
          </a:p>
        </p:txBody>
      </p:sp>
      <p:sp>
        <p:nvSpPr>
          <p:cNvPr id="4" name="Footer Placeholder 3"/>
          <p:cNvSpPr>
            <a:spLocks noGrp="1"/>
          </p:cNvSpPr>
          <p:nvPr>
            <p:ph type="ftr" sz="quarter" idx="11"/>
          </p:nvPr>
        </p:nvSpPr>
        <p:spPr/>
        <p:txBody>
          <a:bodyPr/>
          <a:lstStyle/>
          <a:p>
            <a:r>
              <a:rPr lang="en-US" smtClean="0"/>
              <a:t>©2017 ITC Infotech. All Rights Reserved.</a:t>
            </a:r>
            <a:endParaRPr lang="en-IN" dirty="0"/>
          </a:p>
        </p:txBody>
      </p:sp>
      <p:sp>
        <p:nvSpPr>
          <p:cNvPr id="5" name="Slide Number Placeholder 4"/>
          <p:cNvSpPr>
            <a:spLocks noGrp="1"/>
          </p:cNvSpPr>
          <p:nvPr>
            <p:ph type="sldNum" sz="quarter" idx="12"/>
          </p:nvPr>
        </p:nvSpPr>
        <p:spPr/>
        <p:txBody>
          <a:bodyPr/>
          <a:lstStyle/>
          <a:p>
            <a:fld id="{53CF2EA8-35F1-4A35-9763-13466C1417DD}" type="slidenum">
              <a:rPr lang="en-IN" smtClean="0"/>
              <a:pPr/>
              <a:t>16</a:t>
            </a:fld>
            <a:endParaRPr lang="en-IN" dirty="0"/>
          </a:p>
        </p:txBody>
      </p:sp>
      <p:sp>
        <p:nvSpPr>
          <p:cNvPr id="7" name="Rounded Rectangle 6"/>
          <p:cNvSpPr/>
          <p:nvPr/>
        </p:nvSpPr>
        <p:spPr>
          <a:xfrm>
            <a:off x="728663" y="1400175"/>
            <a:ext cx="2157412" cy="557213"/>
          </a:xfrm>
          <a:prstGeom prst="roundRect">
            <a:avLst/>
          </a:prstGeom>
          <a:solidFill>
            <a:srgbClr val="FFC000"/>
          </a:solidFill>
          <a:ln w="9525">
            <a:noFill/>
          </a:ln>
          <a:effectLst>
            <a:glow rad="101600">
              <a:schemeClr val="accent6">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Thing Shapes</a:t>
            </a:r>
          </a:p>
        </p:txBody>
      </p:sp>
      <p:sp>
        <p:nvSpPr>
          <p:cNvPr id="8" name="Rounded Rectangle 7"/>
          <p:cNvSpPr/>
          <p:nvPr/>
        </p:nvSpPr>
        <p:spPr>
          <a:xfrm>
            <a:off x="728663" y="3129427"/>
            <a:ext cx="2157412" cy="557213"/>
          </a:xfrm>
          <a:prstGeom prst="roundRect">
            <a:avLst/>
          </a:prstGeom>
          <a:solidFill>
            <a:srgbClr val="0070C0"/>
          </a:solidFill>
          <a:ln w="95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Thing Templates</a:t>
            </a:r>
          </a:p>
        </p:txBody>
      </p:sp>
      <p:sp>
        <p:nvSpPr>
          <p:cNvPr id="9" name="Rounded Rectangle 8"/>
          <p:cNvSpPr/>
          <p:nvPr/>
        </p:nvSpPr>
        <p:spPr>
          <a:xfrm>
            <a:off x="728663" y="4933966"/>
            <a:ext cx="2157412" cy="557213"/>
          </a:xfrm>
          <a:prstGeom prst="roundRect">
            <a:avLst/>
          </a:prstGeom>
          <a:solidFill>
            <a:srgbClr val="92D050"/>
          </a:solidFill>
          <a:ln w="9525">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Things</a:t>
            </a:r>
          </a:p>
        </p:txBody>
      </p:sp>
      <p:sp>
        <p:nvSpPr>
          <p:cNvPr id="10" name="Folded Corner 9"/>
          <p:cNvSpPr/>
          <p:nvPr/>
        </p:nvSpPr>
        <p:spPr>
          <a:xfrm>
            <a:off x="3486150" y="1099081"/>
            <a:ext cx="1614488" cy="1172632"/>
          </a:xfrm>
          <a:prstGeom prst="foldedCorner">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Vehicle Shape</a:t>
            </a:r>
          </a:p>
          <a:p>
            <a:r>
              <a:rPr lang="en-US" dirty="0" smtClean="0">
                <a:solidFill>
                  <a:schemeClr val="tx1"/>
                </a:solidFill>
              </a:rPr>
              <a:t>Location</a:t>
            </a:r>
          </a:p>
          <a:p>
            <a:r>
              <a:rPr lang="en-US" dirty="0" smtClean="0">
                <a:solidFill>
                  <a:schemeClr val="tx1"/>
                </a:solidFill>
              </a:rPr>
              <a:t>Driver</a:t>
            </a:r>
          </a:p>
          <a:p>
            <a:r>
              <a:rPr lang="en-US" dirty="0" smtClean="0">
                <a:solidFill>
                  <a:schemeClr val="tx1"/>
                </a:solidFill>
              </a:rPr>
              <a:t>Mileage</a:t>
            </a:r>
          </a:p>
        </p:txBody>
      </p:sp>
      <p:sp>
        <p:nvSpPr>
          <p:cNvPr id="11" name="Folded Corner 10"/>
          <p:cNvSpPr/>
          <p:nvPr/>
        </p:nvSpPr>
        <p:spPr>
          <a:xfrm>
            <a:off x="5783201" y="1061639"/>
            <a:ext cx="2415683" cy="1172632"/>
          </a:xfrm>
          <a:prstGeom prst="foldedCorner">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Air-conditioned Shape</a:t>
            </a:r>
          </a:p>
          <a:p>
            <a:r>
              <a:rPr lang="en-US" dirty="0" smtClean="0">
                <a:solidFill>
                  <a:schemeClr val="tx1"/>
                </a:solidFill>
              </a:rPr>
              <a:t>Temperature</a:t>
            </a:r>
          </a:p>
          <a:p>
            <a:r>
              <a:rPr lang="en-US" dirty="0" smtClean="0">
                <a:solidFill>
                  <a:schemeClr val="tx1"/>
                </a:solidFill>
              </a:rPr>
              <a:t>Humidity</a:t>
            </a:r>
          </a:p>
        </p:txBody>
      </p:sp>
      <p:sp>
        <p:nvSpPr>
          <p:cNvPr id="14" name="Rectangle 13"/>
          <p:cNvSpPr/>
          <p:nvPr/>
        </p:nvSpPr>
        <p:spPr>
          <a:xfrm>
            <a:off x="3371851" y="2979740"/>
            <a:ext cx="1843086" cy="1231996"/>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Passenger </a:t>
            </a:r>
            <a:r>
              <a:rPr lang="en-US" b="1" dirty="0" smtClean="0">
                <a:solidFill>
                  <a:schemeClr val="tx1"/>
                </a:solidFill>
              </a:rPr>
              <a:t>Vehicle Template</a:t>
            </a:r>
            <a:endParaRPr lang="en-US" b="1" dirty="0">
              <a:solidFill>
                <a:schemeClr val="tx1"/>
              </a:solidFill>
            </a:endParaRPr>
          </a:p>
          <a:p>
            <a:r>
              <a:rPr lang="en-US" dirty="0">
                <a:solidFill>
                  <a:schemeClr val="tx1"/>
                </a:solidFill>
              </a:rPr>
              <a:t>Seats</a:t>
            </a:r>
          </a:p>
          <a:p>
            <a:r>
              <a:rPr lang="en-US" dirty="0">
                <a:solidFill>
                  <a:schemeClr val="tx1"/>
                </a:solidFill>
              </a:rPr>
              <a:t>Category</a:t>
            </a:r>
          </a:p>
        </p:txBody>
      </p:sp>
      <p:sp>
        <p:nvSpPr>
          <p:cNvPr id="15" name="Rectangle 14"/>
          <p:cNvSpPr/>
          <p:nvPr/>
        </p:nvSpPr>
        <p:spPr>
          <a:xfrm>
            <a:off x="5957892" y="2979740"/>
            <a:ext cx="2880044" cy="1231996"/>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Commercial </a:t>
            </a:r>
            <a:r>
              <a:rPr lang="en-US" b="1" dirty="0" smtClean="0">
                <a:solidFill>
                  <a:schemeClr val="tx1"/>
                </a:solidFill>
              </a:rPr>
              <a:t>Vehicle Template</a:t>
            </a:r>
            <a:endParaRPr lang="en-US" b="1" dirty="0">
              <a:solidFill>
                <a:schemeClr val="tx1"/>
              </a:solidFill>
            </a:endParaRPr>
          </a:p>
          <a:p>
            <a:r>
              <a:rPr lang="en-US" dirty="0" smtClean="0">
                <a:solidFill>
                  <a:schemeClr val="tx1"/>
                </a:solidFill>
              </a:rPr>
              <a:t>Load</a:t>
            </a:r>
            <a:endParaRPr lang="en-US" dirty="0">
              <a:solidFill>
                <a:schemeClr val="tx1"/>
              </a:solidFill>
            </a:endParaRPr>
          </a:p>
          <a:p>
            <a:r>
              <a:rPr lang="en-US" dirty="0" smtClean="0">
                <a:solidFill>
                  <a:schemeClr val="tx1"/>
                </a:solidFill>
              </a:rPr>
              <a:t>Axles</a:t>
            </a:r>
          </a:p>
          <a:p>
            <a:r>
              <a:rPr lang="en-US" dirty="0" smtClean="0">
                <a:solidFill>
                  <a:schemeClr val="tx1"/>
                </a:solidFill>
              </a:rPr>
              <a:t>Type</a:t>
            </a:r>
            <a:endParaRPr lang="en-US" dirty="0">
              <a:solidFill>
                <a:schemeClr val="tx1"/>
              </a:solidFill>
            </a:endParaRPr>
          </a:p>
        </p:txBody>
      </p:sp>
      <p:pic>
        <p:nvPicPr>
          <p:cNvPr id="19" name="Picture 18"/>
          <p:cNvPicPr>
            <a:picLocks noChangeAspect="1"/>
          </p:cNvPicPr>
          <p:nvPr/>
        </p:nvPicPr>
        <p:blipFill>
          <a:blip r:embed="rId2"/>
          <a:stretch>
            <a:fillRect/>
          </a:stretch>
        </p:blipFill>
        <p:spPr>
          <a:xfrm>
            <a:off x="8536677" y="4969125"/>
            <a:ext cx="914878" cy="666775"/>
          </a:xfrm>
          <a:prstGeom prst="rect">
            <a:avLst/>
          </a:prstGeom>
        </p:spPr>
      </p:pic>
      <p:pic>
        <p:nvPicPr>
          <p:cNvPr id="20" name="Picture 19"/>
          <p:cNvPicPr>
            <a:picLocks noChangeAspect="1"/>
          </p:cNvPicPr>
          <p:nvPr/>
        </p:nvPicPr>
        <p:blipFill>
          <a:blip r:embed="rId2"/>
          <a:stretch>
            <a:fillRect/>
          </a:stretch>
        </p:blipFill>
        <p:spPr>
          <a:xfrm>
            <a:off x="7812031" y="4957205"/>
            <a:ext cx="914878" cy="666775"/>
          </a:xfrm>
          <a:prstGeom prst="rect">
            <a:avLst/>
          </a:prstGeom>
        </p:spPr>
      </p:pic>
      <p:pic>
        <p:nvPicPr>
          <p:cNvPr id="21" name="Picture 20"/>
          <p:cNvPicPr>
            <a:picLocks noChangeAspect="1"/>
          </p:cNvPicPr>
          <p:nvPr/>
        </p:nvPicPr>
        <p:blipFill>
          <a:blip r:embed="rId2"/>
          <a:stretch>
            <a:fillRect/>
          </a:stretch>
        </p:blipFill>
        <p:spPr>
          <a:xfrm>
            <a:off x="7022053" y="4957205"/>
            <a:ext cx="914878" cy="666775"/>
          </a:xfrm>
          <a:prstGeom prst="rect">
            <a:avLst/>
          </a:prstGeom>
        </p:spPr>
      </p:pic>
      <p:pic>
        <p:nvPicPr>
          <p:cNvPr id="22" name="Picture 21"/>
          <p:cNvPicPr>
            <a:picLocks noChangeAspect="1"/>
          </p:cNvPicPr>
          <p:nvPr/>
        </p:nvPicPr>
        <p:blipFill>
          <a:blip r:embed="rId2"/>
          <a:stretch>
            <a:fillRect/>
          </a:stretch>
        </p:blipFill>
        <p:spPr>
          <a:xfrm>
            <a:off x="6297407" y="4957204"/>
            <a:ext cx="914878" cy="666775"/>
          </a:xfrm>
          <a:prstGeom prst="rect">
            <a:avLst/>
          </a:prstGeom>
        </p:spPr>
      </p:pic>
      <p:cxnSp>
        <p:nvCxnSpPr>
          <p:cNvPr id="24" name="Straight Arrow Connector 23"/>
          <p:cNvCxnSpPr>
            <a:stCxn id="10" idx="2"/>
            <a:endCxn id="14" idx="0"/>
          </p:cNvCxnSpPr>
          <p:nvPr/>
        </p:nvCxnSpPr>
        <p:spPr>
          <a:xfrm>
            <a:off x="4293394" y="2271713"/>
            <a:ext cx="0" cy="708027"/>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4" idx="0"/>
          </p:cNvCxnSpPr>
          <p:nvPr/>
        </p:nvCxnSpPr>
        <p:spPr>
          <a:xfrm flipH="1">
            <a:off x="4293394" y="2234271"/>
            <a:ext cx="2133600" cy="745469"/>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557554" y="2271713"/>
            <a:ext cx="1979523" cy="708027"/>
          </a:xfrm>
          <a:prstGeom prst="straightConnector1">
            <a:avLst/>
          </a:prstGeom>
          <a:ln w="57150">
            <a:solidFill>
              <a:srgbClr val="00679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426994" y="2234271"/>
            <a:ext cx="0" cy="708027"/>
          </a:xfrm>
          <a:prstGeom prst="straightConnector1">
            <a:avLst/>
          </a:prstGeom>
          <a:ln w="57150">
            <a:solidFill>
              <a:srgbClr val="00679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2" idx="0"/>
          </p:cNvCxnSpPr>
          <p:nvPr/>
        </p:nvCxnSpPr>
        <p:spPr>
          <a:xfrm>
            <a:off x="6569229" y="4211736"/>
            <a:ext cx="185617" cy="745468"/>
          </a:xfrm>
          <a:prstGeom prst="straightConnector1">
            <a:avLst/>
          </a:prstGeom>
          <a:ln w="57150">
            <a:solidFill>
              <a:srgbClr val="006796"/>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297407" y="5623979"/>
            <a:ext cx="884598" cy="369332"/>
          </a:xfrm>
          <a:prstGeom prst="rect">
            <a:avLst/>
          </a:prstGeom>
          <a:noFill/>
        </p:spPr>
        <p:txBody>
          <a:bodyPr wrap="square" rtlCol="0">
            <a:spAutoFit/>
          </a:bodyPr>
          <a:lstStyle/>
          <a:p>
            <a:r>
              <a:rPr lang="en-US" dirty="0" smtClean="0"/>
              <a:t>Truck1</a:t>
            </a:r>
            <a:endParaRPr lang="en-US" dirty="0"/>
          </a:p>
        </p:txBody>
      </p:sp>
      <p:sp>
        <p:nvSpPr>
          <p:cNvPr id="33" name="TextBox 32"/>
          <p:cNvSpPr txBox="1"/>
          <p:nvPr/>
        </p:nvSpPr>
        <p:spPr>
          <a:xfrm>
            <a:off x="7147449" y="5623979"/>
            <a:ext cx="884598" cy="369332"/>
          </a:xfrm>
          <a:prstGeom prst="rect">
            <a:avLst/>
          </a:prstGeom>
          <a:noFill/>
        </p:spPr>
        <p:txBody>
          <a:bodyPr wrap="square" rtlCol="0">
            <a:spAutoFit/>
          </a:bodyPr>
          <a:lstStyle/>
          <a:p>
            <a:r>
              <a:rPr lang="en-US" dirty="0" smtClean="0"/>
              <a:t>Truck2</a:t>
            </a:r>
            <a:endParaRPr lang="en-US" dirty="0"/>
          </a:p>
        </p:txBody>
      </p:sp>
      <p:sp>
        <p:nvSpPr>
          <p:cNvPr id="34" name="TextBox 33"/>
          <p:cNvSpPr txBox="1"/>
          <p:nvPr/>
        </p:nvSpPr>
        <p:spPr>
          <a:xfrm>
            <a:off x="7911207" y="5623979"/>
            <a:ext cx="884598" cy="369332"/>
          </a:xfrm>
          <a:prstGeom prst="rect">
            <a:avLst/>
          </a:prstGeom>
          <a:noFill/>
        </p:spPr>
        <p:txBody>
          <a:bodyPr wrap="square" rtlCol="0">
            <a:spAutoFit/>
          </a:bodyPr>
          <a:lstStyle/>
          <a:p>
            <a:r>
              <a:rPr lang="en-US" dirty="0" smtClean="0"/>
              <a:t>Truck3</a:t>
            </a:r>
            <a:endParaRPr lang="en-US" dirty="0"/>
          </a:p>
        </p:txBody>
      </p:sp>
      <p:sp>
        <p:nvSpPr>
          <p:cNvPr id="35" name="TextBox 34"/>
          <p:cNvSpPr txBox="1"/>
          <p:nvPr/>
        </p:nvSpPr>
        <p:spPr>
          <a:xfrm>
            <a:off x="8686029" y="5623979"/>
            <a:ext cx="884598" cy="369332"/>
          </a:xfrm>
          <a:prstGeom prst="rect">
            <a:avLst/>
          </a:prstGeom>
          <a:noFill/>
        </p:spPr>
        <p:txBody>
          <a:bodyPr wrap="square" rtlCol="0">
            <a:spAutoFit/>
          </a:bodyPr>
          <a:lstStyle/>
          <a:p>
            <a:r>
              <a:rPr lang="en-US" dirty="0" smtClean="0"/>
              <a:t>Truck4</a:t>
            </a:r>
            <a:endParaRPr lang="en-US" dirty="0"/>
          </a:p>
        </p:txBody>
      </p:sp>
      <p:sp>
        <p:nvSpPr>
          <p:cNvPr id="36" name="TextBox 35"/>
          <p:cNvSpPr txBox="1"/>
          <p:nvPr/>
        </p:nvSpPr>
        <p:spPr>
          <a:xfrm>
            <a:off x="2839946" y="5623979"/>
            <a:ext cx="884598" cy="369332"/>
          </a:xfrm>
          <a:prstGeom prst="rect">
            <a:avLst/>
          </a:prstGeom>
          <a:noFill/>
        </p:spPr>
        <p:txBody>
          <a:bodyPr wrap="square" rtlCol="0">
            <a:spAutoFit/>
          </a:bodyPr>
          <a:lstStyle/>
          <a:p>
            <a:r>
              <a:rPr lang="en-US" dirty="0" smtClean="0"/>
              <a:t>Bus1</a:t>
            </a:r>
            <a:endParaRPr lang="en-US" dirty="0"/>
          </a:p>
        </p:txBody>
      </p:sp>
      <p:sp>
        <p:nvSpPr>
          <p:cNvPr id="37" name="TextBox 36"/>
          <p:cNvSpPr txBox="1"/>
          <p:nvPr/>
        </p:nvSpPr>
        <p:spPr>
          <a:xfrm>
            <a:off x="3689988" y="5623979"/>
            <a:ext cx="884598" cy="369332"/>
          </a:xfrm>
          <a:prstGeom prst="rect">
            <a:avLst/>
          </a:prstGeom>
          <a:noFill/>
        </p:spPr>
        <p:txBody>
          <a:bodyPr wrap="square" rtlCol="0">
            <a:spAutoFit/>
          </a:bodyPr>
          <a:lstStyle/>
          <a:p>
            <a:r>
              <a:rPr lang="en-US" dirty="0" smtClean="0"/>
              <a:t>Bus2</a:t>
            </a:r>
            <a:endParaRPr lang="en-US" dirty="0"/>
          </a:p>
        </p:txBody>
      </p:sp>
      <p:sp>
        <p:nvSpPr>
          <p:cNvPr id="38" name="TextBox 37"/>
          <p:cNvSpPr txBox="1"/>
          <p:nvPr/>
        </p:nvSpPr>
        <p:spPr>
          <a:xfrm>
            <a:off x="4553762" y="5623979"/>
            <a:ext cx="884598" cy="369332"/>
          </a:xfrm>
          <a:prstGeom prst="rect">
            <a:avLst/>
          </a:prstGeom>
          <a:noFill/>
        </p:spPr>
        <p:txBody>
          <a:bodyPr wrap="square" rtlCol="0">
            <a:spAutoFit/>
          </a:bodyPr>
          <a:lstStyle/>
          <a:p>
            <a:r>
              <a:rPr lang="en-US" dirty="0" smtClean="0"/>
              <a:t>Car1</a:t>
            </a:r>
            <a:endParaRPr lang="en-US" dirty="0"/>
          </a:p>
        </p:txBody>
      </p:sp>
      <p:sp>
        <p:nvSpPr>
          <p:cNvPr id="39" name="TextBox 38"/>
          <p:cNvSpPr txBox="1"/>
          <p:nvPr/>
        </p:nvSpPr>
        <p:spPr>
          <a:xfrm>
            <a:off x="5457175" y="5623979"/>
            <a:ext cx="884598" cy="369332"/>
          </a:xfrm>
          <a:prstGeom prst="rect">
            <a:avLst/>
          </a:prstGeom>
          <a:noFill/>
        </p:spPr>
        <p:txBody>
          <a:bodyPr wrap="square" rtlCol="0">
            <a:spAutoFit/>
          </a:bodyPr>
          <a:lstStyle/>
          <a:p>
            <a:r>
              <a:rPr lang="en-US" dirty="0" smtClean="0"/>
              <a:t>Car2</a:t>
            </a:r>
            <a:endParaRPr lang="en-US" dirty="0"/>
          </a:p>
        </p:txBody>
      </p:sp>
      <p:cxnSp>
        <p:nvCxnSpPr>
          <p:cNvPr id="40" name="Straight Arrow Connector 39"/>
          <p:cNvCxnSpPr/>
          <p:nvPr/>
        </p:nvCxnSpPr>
        <p:spPr>
          <a:xfrm>
            <a:off x="5083016" y="4249177"/>
            <a:ext cx="413643" cy="942236"/>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675345" y="4214059"/>
            <a:ext cx="127286" cy="743145"/>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4189569" y="4177122"/>
            <a:ext cx="6860" cy="780082"/>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3493756" y="4177122"/>
            <a:ext cx="512779" cy="780082"/>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21" idx="0"/>
          </p:cNvCxnSpPr>
          <p:nvPr/>
        </p:nvCxnSpPr>
        <p:spPr>
          <a:xfrm>
            <a:off x="6984111" y="4211736"/>
            <a:ext cx="495381" cy="745469"/>
          </a:xfrm>
          <a:prstGeom prst="straightConnector1">
            <a:avLst/>
          </a:prstGeom>
          <a:ln w="57150">
            <a:solidFill>
              <a:srgbClr val="00679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20" idx="0"/>
          </p:cNvCxnSpPr>
          <p:nvPr/>
        </p:nvCxnSpPr>
        <p:spPr>
          <a:xfrm>
            <a:off x="7479492" y="4211736"/>
            <a:ext cx="789978" cy="745469"/>
          </a:xfrm>
          <a:prstGeom prst="straightConnector1">
            <a:avLst/>
          </a:prstGeom>
          <a:ln w="57150">
            <a:solidFill>
              <a:srgbClr val="00679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9" idx="0"/>
          </p:cNvCxnSpPr>
          <p:nvPr/>
        </p:nvCxnSpPr>
        <p:spPr>
          <a:xfrm>
            <a:off x="7621799" y="4223656"/>
            <a:ext cx="1372317" cy="745469"/>
          </a:xfrm>
          <a:prstGeom prst="straightConnector1">
            <a:avLst/>
          </a:prstGeom>
          <a:ln w="57150">
            <a:solidFill>
              <a:srgbClr val="006796"/>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972323" y="5090004"/>
            <a:ext cx="757738" cy="545897"/>
          </a:xfrm>
          <a:prstGeom prst="rect">
            <a:avLst/>
          </a:prstGeom>
        </p:spPr>
      </p:pic>
      <p:pic>
        <p:nvPicPr>
          <p:cNvPr id="57" name="Picture 5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12882" y="5090004"/>
            <a:ext cx="757738" cy="545897"/>
          </a:xfrm>
          <a:prstGeom prst="rect">
            <a:avLst/>
          </a:prstGeom>
        </p:spPr>
      </p:pic>
      <p:pic>
        <p:nvPicPr>
          <p:cNvPr id="60" name="Picture 5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414277" y="5124979"/>
            <a:ext cx="914960" cy="489187"/>
          </a:xfrm>
          <a:prstGeom prst="rect">
            <a:avLst/>
          </a:prstGeom>
        </p:spPr>
      </p:pic>
      <p:pic>
        <p:nvPicPr>
          <p:cNvPr id="61" name="Picture 6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300864" y="5124979"/>
            <a:ext cx="914960" cy="489187"/>
          </a:xfrm>
          <a:prstGeom prst="rect">
            <a:avLst/>
          </a:prstGeom>
        </p:spPr>
      </p:pic>
      <p:pic>
        <p:nvPicPr>
          <p:cNvPr id="62" name="Picture 6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696185" y="5009511"/>
            <a:ext cx="1142575" cy="545897"/>
          </a:xfrm>
          <a:prstGeom prst="rect">
            <a:avLst/>
          </a:prstGeom>
        </p:spPr>
      </p:pic>
      <p:pic>
        <p:nvPicPr>
          <p:cNvPr id="63" name="Picture 6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883361" y="5068269"/>
            <a:ext cx="1142575" cy="545897"/>
          </a:xfrm>
          <a:prstGeom prst="rect">
            <a:avLst/>
          </a:prstGeom>
        </p:spPr>
      </p:pic>
      <p:sp>
        <p:nvSpPr>
          <p:cNvPr id="64" name="TextBox 63"/>
          <p:cNvSpPr txBox="1"/>
          <p:nvPr/>
        </p:nvSpPr>
        <p:spPr>
          <a:xfrm>
            <a:off x="9976462" y="5614166"/>
            <a:ext cx="987717" cy="646331"/>
          </a:xfrm>
          <a:prstGeom prst="rect">
            <a:avLst/>
          </a:prstGeom>
          <a:noFill/>
        </p:spPr>
        <p:txBody>
          <a:bodyPr wrap="square" rtlCol="0">
            <a:spAutoFit/>
          </a:bodyPr>
          <a:lstStyle/>
          <a:p>
            <a:r>
              <a:rPr lang="en-US" dirty="0" smtClean="0"/>
              <a:t>Army Truck1</a:t>
            </a:r>
            <a:endParaRPr lang="en-US" dirty="0"/>
          </a:p>
        </p:txBody>
      </p:sp>
      <p:sp>
        <p:nvSpPr>
          <p:cNvPr id="65" name="TextBox 64"/>
          <p:cNvSpPr txBox="1"/>
          <p:nvPr/>
        </p:nvSpPr>
        <p:spPr>
          <a:xfrm>
            <a:off x="10964180" y="5635900"/>
            <a:ext cx="884598" cy="646331"/>
          </a:xfrm>
          <a:prstGeom prst="rect">
            <a:avLst/>
          </a:prstGeom>
          <a:noFill/>
        </p:spPr>
        <p:txBody>
          <a:bodyPr wrap="square" rtlCol="0">
            <a:spAutoFit/>
          </a:bodyPr>
          <a:lstStyle/>
          <a:p>
            <a:r>
              <a:rPr lang="en-US" dirty="0" smtClean="0"/>
              <a:t>Army Truck2</a:t>
            </a:r>
            <a:endParaRPr lang="en-US" dirty="0"/>
          </a:p>
        </p:txBody>
      </p:sp>
      <p:cxnSp>
        <p:nvCxnSpPr>
          <p:cNvPr id="66" name="Straight Arrow Connector 65"/>
          <p:cNvCxnSpPr/>
          <p:nvPr/>
        </p:nvCxnSpPr>
        <p:spPr>
          <a:xfrm>
            <a:off x="8240210" y="4178349"/>
            <a:ext cx="1933006" cy="946630"/>
          </a:xfrm>
          <a:prstGeom prst="straightConnector1">
            <a:avLst/>
          </a:prstGeom>
          <a:ln w="57150">
            <a:solidFill>
              <a:srgbClr val="006796"/>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8" name="Folded Corner 67"/>
          <p:cNvSpPr/>
          <p:nvPr/>
        </p:nvSpPr>
        <p:spPr>
          <a:xfrm>
            <a:off x="8488343" y="1055910"/>
            <a:ext cx="2415683" cy="1172632"/>
          </a:xfrm>
          <a:prstGeom prst="foldedCorner">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smtClean="0">
                <a:solidFill>
                  <a:schemeClr val="tx1"/>
                </a:solidFill>
              </a:rPr>
              <a:t>Armoured</a:t>
            </a:r>
            <a:r>
              <a:rPr lang="en-US" b="1" dirty="0" smtClean="0">
                <a:solidFill>
                  <a:schemeClr val="tx1"/>
                </a:solidFill>
              </a:rPr>
              <a:t> Vehicle Shape</a:t>
            </a:r>
          </a:p>
          <a:p>
            <a:r>
              <a:rPr lang="en-US" dirty="0" smtClean="0">
                <a:solidFill>
                  <a:schemeClr val="tx1"/>
                </a:solidFill>
              </a:rPr>
              <a:t>Arm Type</a:t>
            </a:r>
          </a:p>
          <a:p>
            <a:r>
              <a:rPr lang="en-US" dirty="0" err="1" smtClean="0">
                <a:solidFill>
                  <a:schemeClr val="tx1"/>
                </a:solidFill>
              </a:rPr>
              <a:t>Stike</a:t>
            </a:r>
            <a:r>
              <a:rPr lang="en-US" dirty="0" smtClean="0">
                <a:solidFill>
                  <a:schemeClr val="tx1"/>
                </a:solidFill>
              </a:rPr>
              <a:t> distance</a:t>
            </a:r>
          </a:p>
          <a:p>
            <a:endParaRPr lang="en-US" dirty="0" smtClean="0">
              <a:solidFill>
                <a:schemeClr val="tx1"/>
              </a:solidFill>
            </a:endParaRPr>
          </a:p>
        </p:txBody>
      </p:sp>
      <p:cxnSp>
        <p:nvCxnSpPr>
          <p:cNvPr id="70" name="Straight Arrow Connector 69"/>
          <p:cNvCxnSpPr/>
          <p:nvPr/>
        </p:nvCxnSpPr>
        <p:spPr>
          <a:xfrm>
            <a:off x="8887881" y="4211736"/>
            <a:ext cx="2342520" cy="953975"/>
          </a:xfrm>
          <a:prstGeom prst="straightConnector1">
            <a:avLst/>
          </a:prstGeom>
          <a:ln w="57150">
            <a:solidFill>
              <a:srgbClr val="00679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9708090" y="2228542"/>
            <a:ext cx="1698389" cy="2861462"/>
          </a:xfrm>
          <a:prstGeom prst="straightConnector1">
            <a:avLst/>
          </a:prstGeom>
          <a:ln w="57150">
            <a:solidFill>
              <a:srgbClr val="00679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9509259" y="2247808"/>
            <a:ext cx="703014" cy="2917903"/>
          </a:xfrm>
          <a:prstGeom prst="straightConnector1">
            <a:avLst/>
          </a:prstGeom>
          <a:ln w="57150">
            <a:solidFill>
              <a:srgbClr val="006796"/>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32686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Sample</a:t>
            </a:r>
            <a:endParaRPr lang="en-US" dirty="0"/>
          </a:p>
        </p:txBody>
      </p:sp>
      <p:sp>
        <p:nvSpPr>
          <p:cNvPr id="3" name="Content Placeholder 2"/>
          <p:cNvSpPr>
            <a:spLocks noGrp="1"/>
          </p:cNvSpPr>
          <p:nvPr>
            <p:ph idx="1"/>
          </p:nvPr>
        </p:nvSpPr>
        <p:spPr>
          <a:xfrm>
            <a:off x="8348063" y="1437034"/>
            <a:ext cx="3031137" cy="2830165"/>
          </a:xfrm>
        </p:spPr>
        <p:txBody>
          <a:bodyPr/>
          <a:lstStyle/>
          <a:p>
            <a:pPr marL="342900" indent="-342900">
              <a:buFont typeface="+mj-lt"/>
              <a:buAutoNum type="arabicPeriod"/>
            </a:pPr>
            <a:r>
              <a:rPr lang="en-US" sz="2400" dirty="0" smtClean="0"/>
              <a:t>New Mashup</a:t>
            </a:r>
          </a:p>
          <a:p>
            <a:pPr marL="342900" indent="-342900">
              <a:buFont typeface="+mj-lt"/>
              <a:buAutoNum type="arabicPeriod"/>
            </a:pPr>
            <a:r>
              <a:rPr lang="en-US" sz="2400" dirty="0" smtClean="0"/>
              <a:t>Add UI Widgets</a:t>
            </a:r>
          </a:p>
          <a:p>
            <a:pPr marL="342900" indent="-342900">
              <a:buFont typeface="+mj-lt"/>
              <a:buAutoNum type="arabicPeriod"/>
            </a:pPr>
            <a:r>
              <a:rPr lang="en-US" sz="2400" dirty="0" smtClean="0"/>
              <a:t>Connect Data &amp; Services</a:t>
            </a:r>
          </a:p>
          <a:p>
            <a:pPr marL="342900" indent="-342900">
              <a:buFont typeface="+mj-lt"/>
              <a:buAutoNum type="arabicPeriod"/>
            </a:pPr>
            <a:r>
              <a:rPr lang="en-US" sz="2400" dirty="0" smtClean="0"/>
              <a:t>Test/View Mashup</a:t>
            </a:r>
            <a:endParaRPr lang="en-US" sz="2400" dirty="0"/>
          </a:p>
        </p:txBody>
      </p:sp>
      <p:sp>
        <p:nvSpPr>
          <p:cNvPr id="4" name="Footer Placeholder 3"/>
          <p:cNvSpPr>
            <a:spLocks noGrp="1"/>
          </p:cNvSpPr>
          <p:nvPr>
            <p:ph type="ftr" sz="quarter" idx="11"/>
          </p:nvPr>
        </p:nvSpPr>
        <p:spPr/>
        <p:txBody>
          <a:bodyPr/>
          <a:lstStyle/>
          <a:p>
            <a:r>
              <a:rPr lang="en-US" smtClean="0"/>
              <a:t>©2017 ITC Infotech. All Rights Reserved.</a:t>
            </a:r>
            <a:endParaRPr lang="en-IN" dirty="0"/>
          </a:p>
        </p:txBody>
      </p:sp>
      <p:sp>
        <p:nvSpPr>
          <p:cNvPr id="5" name="Slide Number Placeholder 4"/>
          <p:cNvSpPr>
            <a:spLocks noGrp="1"/>
          </p:cNvSpPr>
          <p:nvPr>
            <p:ph type="sldNum" sz="quarter" idx="12"/>
          </p:nvPr>
        </p:nvSpPr>
        <p:spPr/>
        <p:txBody>
          <a:bodyPr/>
          <a:lstStyle/>
          <a:p>
            <a:fld id="{53CF2EA8-35F1-4A35-9763-13466C1417DD}" type="slidenum">
              <a:rPr lang="en-IN" smtClean="0"/>
              <a:pPr/>
              <a:t>17</a:t>
            </a:fld>
            <a:endParaRPr lang="en-IN" dirty="0"/>
          </a:p>
        </p:txBody>
      </p: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720" y="1437035"/>
            <a:ext cx="7813465" cy="3975100"/>
          </a:xfrm>
          <a:prstGeom prst="rect">
            <a:avLst/>
          </a:prstGeom>
        </p:spPr>
      </p:pic>
    </p:spTree>
    <p:extLst>
      <p:ext uri="{BB962C8B-B14F-4D97-AF65-F5344CB8AC3E}">
        <p14:creationId xmlns:p14="http://schemas.microsoft.com/office/powerpoint/2010/main" val="1836504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831884" y="1039762"/>
            <a:ext cx="10138376" cy="5293757"/>
          </a:xfrm>
        </p:spPr>
        <p:txBody>
          <a:bodyPr/>
          <a:lstStyle/>
          <a:p>
            <a:pPr marL="457200" indent="-457200">
              <a:spcBef>
                <a:spcPts val="1800"/>
              </a:spcBef>
              <a:spcAft>
                <a:spcPts val="600"/>
              </a:spcAft>
              <a:buFont typeface="Wingdings" panose="05000000000000000000" pitchFamily="2" charset="2"/>
              <a:buChar char="Ø"/>
            </a:pPr>
            <a:r>
              <a:rPr lang="en-US" sz="3200" b="1" dirty="0" smtClean="0"/>
              <a:t>Thingworx </a:t>
            </a:r>
          </a:p>
          <a:p>
            <a:pPr marL="961200" lvl="2" indent="-457200">
              <a:spcBef>
                <a:spcPts val="1800"/>
              </a:spcBef>
              <a:spcAft>
                <a:spcPts val="600"/>
              </a:spcAft>
              <a:buFont typeface="Wingdings" panose="05000000000000000000" pitchFamily="2" charset="2"/>
              <a:buChar char="v"/>
            </a:pPr>
            <a:r>
              <a:rPr lang="en-US" sz="3200" dirty="0" smtClean="0"/>
              <a:t>Platform Overview</a:t>
            </a:r>
          </a:p>
          <a:p>
            <a:pPr marL="961200" lvl="2" indent="-457200">
              <a:spcBef>
                <a:spcPts val="1800"/>
              </a:spcBef>
              <a:spcAft>
                <a:spcPts val="600"/>
              </a:spcAft>
              <a:buFont typeface="Wingdings" panose="05000000000000000000" pitchFamily="2" charset="2"/>
              <a:buChar char="v"/>
            </a:pPr>
            <a:r>
              <a:rPr lang="en-US" sz="3200" dirty="0" smtClean="0"/>
              <a:t>Basics</a:t>
            </a:r>
          </a:p>
          <a:p>
            <a:pPr marL="961200" lvl="2" indent="-457200">
              <a:spcBef>
                <a:spcPts val="1800"/>
              </a:spcBef>
              <a:spcAft>
                <a:spcPts val="600"/>
              </a:spcAft>
              <a:buFont typeface="Wingdings" panose="05000000000000000000" pitchFamily="2" charset="2"/>
              <a:buChar char="v"/>
            </a:pPr>
            <a:r>
              <a:rPr lang="en-US" sz="3200" dirty="0" smtClean="0"/>
              <a:t>Application – Demo</a:t>
            </a:r>
          </a:p>
          <a:p>
            <a:pPr marL="961200" lvl="2" indent="-457200">
              <a:spcBef>
                <a:spcPts val="1800"/>
              </a:spcBef>
              <a:spcAft>
                <a:spcPts val="600"/>
              </a:spcAft>
              <a:buFont typeface="Wingdings" panose="05000000000000000000" pitchFamily="2" charset="2"/>
              <a:buChar char="v"/>
            </a:pPr>
            <a:r>
              <a:rPr lang="en-US" sz="3200" dirty="0" smtClean="0"/>
              <a:t>Web App development</a:t>
            </a:r>
          </a:p>
          <a:p>
            <a:pPr marL="961200" lvl="2" indent="-457200">
              <a:spcBef>
                <a:spcPts val="1800"/>
              </a:spcBef>
              <a:spcAft>
                <a:spcPts val="600"/>
              </a:spcAft>
              <a:buFont typeface="Wingdings" panose="05000000000000000000" pitchFamily="2" charset="2"/>
              <a:buChar char="v"/>
            </a:pPr>
            <a:r>
              <a:rPr lang="en-US" sz="3200" dirty="0" smtClean="0"/>
              <a:t>Navigate – Role based apps -OOTB</a:t>
            </a:r>
          </a:p>
          <a:p>
            <a:pPr marL="961200" lvl="2" indent="-457200">
              <a:spcBef>
                <a:spcPts val="1800"/>
              </a:spcBef>
              <a:spcAft>
                <a:spcPts val="600"/>
              </a:spcAft>
              <a:buFont typeface="Wingdings" panose="05000000000000000000" pitchFamily="2" charset="2"/>
              <a:buChar char="v"/>
            </a:pPr>
            <a:r>
              <a:rPr lang="en-US" sz="3200" dirty="0" smtClean="0"/>
              <a:t>Navigate – Custom App</a:t>
            </a:r>
          </a:p>
        </p:txBody>
      </p:sp>
      <p:sp>
        <p:nvSpPr>
          <p:cNvPr id="4" name="Footer Placeholder 3"/>
          <p:cNvSpPr>
            <a:spLocks noGrp="1"/>
          </p:cNvSpPr>
          <p:nvPr>
            <p:ph type="ftr" sz="quarter" idx="11"/>
          </p:nvPr>
        </p:nvSpPr>
        <p:spPr/>
        <p:txBody>
          <a:bodyPr/>
          <a:lstStyle/>
          <a:p>
            <a:r>
              <a:rPr lang="en-US" smtClean="0"/>
              <a:t>©2017 ITC Infotech. All Rights Reserved.</a:t>
            </a:r>
            <a:endParaRPr lang="en-IN" dirty="0"/>
          </a:p>
        </p:txBody>
      </p:sp>
      <p:sp>
        <p:nvSpPr>
          <p:cNvPr id="5" name="Slide Number Placeholder 4"/>
          <p:cNvSpPr>
            <a:spLocks noGrp="1"/>
          </p:cNvSpPr>
          <p:nvPr>
            <p:ph type="sldNum" sz="quarter" idx="12"/>
          </p:nvPr>
        </p:nvSpPr>
        <p:spPr/>
        <p:txBody>
          <a:bodyPr/>
          <a:lstStyle/>
          <a:p>
            <a:fld id="{53CF2EA8-35F1-4A35-9763-13466C1417DD}" type="slidenum">
              <a:rPr lang="en-IN" smtClean="0"/>
              <a:pPr/>
              <a:t>2</a:t>
            </a:fld>
            <a:endParaRPr lang="en-IN" dirty="0"/>
          </a:p>
        </p:txBody>
      </p:sp>
    </p:spTree>
    <p:extLst>
      <p:ext uri="{BB962C8B-B14F-4D97-AF65-F5344CB8AC3E}">
        <p14:creationId xmlns:p14="http://schemas.microsoft.com/office/powerpoint/2010/main" val="40725631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Thingworx Platform</a:t>
            </a:r>
            <a:endParaRPr lang="en-US" dirty="0"/>
          </a:p>
        </p:txBody>
      </p:sp>
      <p:sp>
        <p:nvSpPr>
          <p:cNvPr id="4" name="Footer Placeholder 3"/>
          <p:cNvSpPr>
            <a:spLocks noGrp="1"/>
          </p:cNvSpPr>
          <p:nvPr>
            <p:ph type="ftr" sz="quarter" idx="11"/>
          </p:nvPr>
        </p:nvSpPr>
        <p:spPr/>
        <p:txBody>
          <a:bodyPr/>
          <a:lstStyle/>
          <a:p>
            <a:r>
              <a:rPr lang="en-US" smtClean="0"/>
              <a:t>©2017 ITC Infotech. All Rights Reserved.</a:t>
            </a:r>
            <a:endParaRPr lang="en-IN" dirty="0"/>
          </a:p>
        </p:txBody>
      </p:sp>
      <p:sp>
        <p:nvSpPr>
          <p:cNvPr id="5" name="Slide Number Placeholder 4"/>
          <p:cNvSpPr>
            <a:spLocks noGrp="1"/>
          </p:cNvSpPr>
          <p:nvPr>
            <p:ph type="sldNum" sz="quarter" idx="12"/>
          </p:nvPr>
        </p:nvSpPr>
        <p:spPr/>
        <p:txBody>
          <a:bodyPr/>
          <a:lstStyle/>
          <a:p>
            <a:fld id="{53CF2EA8-35F1-4A35-9763-13466C1417DD}" type="slidenum">
              <a:rPr lang="en-IN" smtClean="0"/>
              <a:pPr/>
              <a:t>3</a:t>
            </a:fld>
            <a:endParaRPr lang="en-IN" dirty="0"/>
          </a:p>
        </p:txBody>
      </p:sp>
      <p:pic>
        <p:nvPicPr>
          <p:cNvPr id="6" name="Picture 5"/>
          <p:cNvPicPr>
            <a:picLocks noChangeAspect="1"/>
          </p:cNvPicPr>
          <p:nvPr/>
        </p:nvPicPr>
        <p:blipFill>
          <a:blip r:embed="rId2"/>
          <a:stretch>
            <a:fillRect/>
          </a:stretch>
        </p:blipFill>
        <p:spPr>
          <a:xfrm>
            <a:off x="1600200" y="1153242"/>
            <a:ext cx="7616683" cy="5033246"/>
          </a:xfrm>
          <a:prstGeom prst="rect">
            <a:avLst/>
          </a:prstGeom>
        </p:spPr>
      </p:pic>
    </p:spTree>
    <p:extLst>
      <p:ext uri="{BB962C8B-B14F-4D97-AF65-F5344CB8AC3E}">
        <p14:creationId xmlns:p14="http://schemas.microsoft.com/office/powerpoint/2010/main" val="2049511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Thingworx platform</a:t>
            </a:r>
            <a:endParaRPr lang="en-US" dirty="0"/>
          </a:p>
        </p:txBody>
      </p:sp>
      <p:sp>
        <p:nvSpPr>
          <p:cNvPr id="4" name="Footer Placeholder 3"/>
          <p:cNvSpPr>
            <a:spLocks noGrp="1"/>
          </p:cNvSpPr>
          <p:nvPr>
            <p:ph type="ftr" sz="quarter" idx="11"/>
          </p:nvPr>
        </p:nvSpPr>
        <p:spPr/>
        <p:txBody>
          <a:bodyPr/>
          <a:lstStyle/>
          <a:p>
            <a:r>
              <a:rPr lang="en-US" smtClean="0"/>
              <a:t>©2017 ITC Infotech. All Rights Reserved.</a:t>
            </a:r>
            <a:endParaRPr lang="en-IN" dirty="0"/>
          </a:p>
        </p:txBody>
      </p:sp>
      <p:sp>
        <p:nvSpPr>
          <p:cNvPr id="5" name="Slide Number Placeholder 4"/>
          <p:cNvSpPr>
            <a:spLocks noGrp="1"/>
          </p:cNvSpPr>
          <p:nvPr>
            <p:ph type="sldNum" sz="quarter" idx="12"/>
          </p:nvPr>
        </p:nvSpPr>
        <p:spPr/>
        <p:txBody>
          <a:bodyPr/>
          <a:lstStyle/>
          <a:p>
            <a:fld id="{53CF2EA8-35F1-4A35-9763-13466C1417DD}" type="slidenum">
              <a:rPr lang="en-IN" smtClean="0"/>
              <a:pPr/>
              <a:t>4</a:t>
            </a:fld>
            <a:endParaRPr lang="en-IN" dirty="0"/>
          </a:p>
        </p:txBody>
      </p:sp>
      <p:pic>
        <p:nvPicPr>
          <p:cNvPr id="6" name="Picture 5"/>
          <p:cNvPicPr>
            <a:picLocks noChangeAspect="1"/>
          </p:cNvPicPr>
          <p:nvPr/>
        </p:nvPicPr>
        <p:blipFill>
          <a:blip r:embed="rId2"/>
          <a:stretch>
            <a:fillRect/>
          </a:stretch>
        </p:blipFill>
        <p:spPr>
          <a:xfrm>
            <a:off x="3298682" y="1384927"/>
            <a:ext cx="5211951" cy="3769267"/>
          </a:xfrm>
          <a:prstGeom prst="rect">
            <a:avLst/>
          </a:prstGeom>
        </p:spPr>
      </p:pic>
      <p:sp>
        <p:nvSpPr>
          <p:cNvPr id="7" name="TextBox 6"/>
          <p:cNvSpPr txBox="1"/>
          <p:nvPr/>
        </p:nvSpPr>
        <p:spPr>
          <a:xfrm>
            <a:off x="369054" y="3665837"/>
            <a:ext cx="3526438" cy="1645920"/>
          </a:xfrm>
          <a:prstGeom prst="rect">
            <a:avLst/>
          </a:prstGeom>
          <a:solidFill>
            <a:srgbClr val="C00000"/>
          </a:solidFill>
        </p:spPr>
        <p:txBody>
          <a:bodyPr wrap="square" rtlCol="0">
            <a:spAutoFit/>
          </a:bodyPr>
          <a:lstStyle/>
          <a:p>
            <a:r>
              <a:rPr lang="en-US" dirty="0">
                <a:solidFill>
                  <a:schemeClr val="bg1"/>
                </a:solidFill>
              </a:rPr>
              <a:t>E</a:t>
            </a:r>
            <a:r>
              <a:rPr lang="en-US" dirty="0" smtClean="0">
                <a:solidFill>
                  <a:schemeClr val="bg1"/>
                </a:solidFill>
              </a:rPr>
              <a:t>nables </a:t>
            </a:r>
            <a:r>
              <a:rPr lang="en-US" dirty="0">
                <a:solidFill>
                  <a:schemeClr val="bg1"/>
                </a:solidFill>
              </a:rPr>
              <a:t>enterprises to find the true value in their </a:t>
            </a:r>
            <a:r>
              <a:rPr lang="en-US" dirty="0" err="1">
                <a:solidFill>
                  <a:schemeClr val="bg1"/>
                </a:solidFill>
              </a:rPr>
              <a:t>IoT</a:t>
            </a:r>
            <a:r>
              <a:rPr lang="en-US" dirty="0">
                <a:solidFill>
                  <a:schemeClr val="bg1"/>
                </a:solidFill>
              </a:rPr>
              <a:t> data – to learn from past data, understand and predict the future, and make decisions that will enhance outcomes</a:t>
            </a:r>
          </a:p>
        </p:txBody>
      </p:sp>
      <p:sp>
        <p:nvSpPr>
          <p:cNvPr id="8" name="TextBox 7"/>
          <p:cNvSpPr txBox="1"/>
          <p:nvPr/>
        </p:nvSpPr>
        <p:spPr>
          <a:xfrm>
            <a:off x="2522463" y="5544593"/>
            <a:ext cx="7137893" cy="923330"/>
          </a:xfrm>
          <a:prstGeom prst="rect">
            <a:avLst/>
          </a:prstGeom>
          <a:solidFill>
            <a:schemeClr val="tx1"/>
          </a:solidFill>
        </p:spPr>
        <p:txBody>
          <a:bodyPr wrap="square" rtlCol="0">
            <a:spAutoFit/>
          </a:bodyPr>
          <a:lstStyle/>
          <a:p>
            <a:r>
              <a:rPr lang="en-US" dirty="0" smtClean="0">
                <a:solidFill>
                  <a:schemeClr val="bg1"/>
                </a:solidFill>
              </a:rPr>
              <a:t>Complete</a:t>
            </a:r>
            <a:r>
              <a:rPr lang="en-US" dirty="0">
                <a:solidFill>
                  <a:schemeClr val="bg1"/>
                </a:solidFill>
              </a:rPr>
              <a:t>, end-to-end technology platform designed specifically for the </a:t>
            </a:r>
            <a:r>
              <a:rPr lang="en-US" dirty="0" err="1" smtClean="0">
                <a:solidFill>
                  <a:schemeClr val="bg1"/>
                </a:solidFill>
              </a:rPr>
              <a:t>IoT</a:t>
            </a:r>
            <a:r>
              <a:rPr lang="en-US" dirty="0" smtClean="0">
                <a:solidFill>
                  <a:schemeClr val="bg1"/>
                </a:solidFill>
              </a:rPr>
              <a:t>.</a:t>
            </a:r>
          </a:p>
          <a:p>
            <a:r>
              <a:rPr lang="en-US" dirty="0">
                <a:solidFill>
                  <a:schemeClr val="bg1"/>
                </a:solidFill>
              </a:rPr>
              <a:t>E</a:t>
            </a:r>
            <a:r>
              <a:rPr lang="en-US" dirty="0" smtClean="0">
                <a:solidFill>
                  <a:schemeClr val="bg1"/>
                </a:solidFill>
              </a:rPr>
              <a:t>mpowers </a:t>
            </a:r>
            <a:r>
              <a:rPr lang="en-US" dirty="0">
                <a:solidFill>
                  <a:schemeClr val="bg1"/>
                </a:solidFill>
              </a:rPr>
              <a:t>developers to connect, create, and deploy breakthrough, enterprise-ready </a:t>
            </a:r>
            <a:r>
              <a:rPr lang="en-US" dirty="0" err="1">
                <a:solidFill>
                  <a:schemeClr val="bg1"/>
                </a:solidFill>
              </a:rPr>
              <a:t>IoT</a:t>
            </a:r>
            <a:r>
              <a:rPr lang="en-US" dirty="0">
                <a:solidFill>
                  <a:schemeClr val="bg1"/>
                </a:solidFill>
              </a:rPr>
              <a:t> applications, solutions, and experiences</a:t>
            </a:r>
          </a:p>
        </p:txBody>
      </p:sp>
      <p:sp>
        <p:nvSpPr>
          <p:cNvPr id="9" name="TextBox 8"/>
          <p:cNvSpPr txBox="1"/>
          <p:nvPr/>
        </p:nvSpPr>
        <p:spPr>
          <a:xfrm>
            <a:off x="7577120" y="3940157"/>
            <a:ext cx="4229100" cy="1097280"/>
          </a:xfrm>
          <a:prstGeom prst="rect">
            <a:avLst/>
          </a:prstGeom>
          <a:solidFill>
            <a:srgbClr val="FF6600"/>
          </a:solidFill>
        </p:spPr>
        <p:txBody>
          <a:bodyPr wrap="square" rtlCol="0">
            <a:spAutoFit/>
          </a:bodyPr>
          <a:lstStyle/>
          <a:p>
            <a:r>
              <a:rPr lang="en-US" dirty="0" smtClean="0">
                <a:solidFill>
                  <a:schemeClr val="bg1"/>
                </a:solidFill>
              </a:rPr>
              <a:t>Powered </a:t>
            </a:r>
            <a:r>
              <a:rPr lang="en-US" dirty="0">
                <a:solidFill>
                  <a:schemeClr val="bg1"/>
                </a:solidFill>
              </a:rPr>
              <a:t>by </a:t>
            </a:r>
            <a:r>
              <a:rPr lang="en-US" dirty="0" err="1">
                <a:solidFill>
                  <a:schemeClr val="bg1"/>
                </a:solidFill>
              </a:rPr>
              <a:t>Kepware</a:t>
            </a:r>
            <a:r>
              <a:rPr lang="en-US" dirty="0">
                <a:solidFill>
                  <a:schemeClr val="bg1"/>
                </a:solidFill>
              </a:rPr>
              <a:t>® connects disparate devices and applications, providing a single source of industrial automation data to the </a:t>
            </a:r>
            <a:r>
              <a:rPr lang="en-US" dirty="0" err="1">
                <a:solidFill>
                  <a:schemeClr val="bg1"/>
                </a:solidFill>
              </a:rPr>
              <a:t>ThingWorx</a:t>
            </a:r>
            <a:r>
              <a:rPr lang="en-US" dirty="0">
                <a:solidFill>
                  <a:schemeClr val="bg1"/>
                </a:solidFill>
              </a:rPr>
              <a:t> platform</a:t>
            </a:r>
          </a:p>
        </p:txBody>
      </p:sp>
      <p:sp>
        <p:nvSpPr>
          <p:cNvPr id="10" name="TextBox 9"/>
          <p:cNvSpPr txBox="1"/>
          <p:nvPr/>
        </p:nvSpPr>
        <p:spPr>
          <a:xfrm>
            <a:off x="7577120" y="1237206"/>
            <a:ext cx="4229100" cy="1097280"/>
          </a:xfrm>
          <a:prstGeom prst="rect">
            <a:avLst/>
          </a:prstGeom>
          <a:solidFill>
            <a:srgbClr val="00B0F0"/>
          </a:solidFill>
        </p:spPr>
        <p:txBody>
          <a:bodyPr wrap="square" rtlCol="0">
            <a:spAutoFit/>
          </a:bodyPr>
          <a:lstStyle/>
          <a:p>
            <a:r>
              <a:rPr lang="en-US" dirty="0" smtClean="0"/>
              <a:t>Feature-rich </a:t>
            </a:r>
            <a:r>
              <a:rPr lang="en-US" dirty="0"/>
              <a:t>tools and mash-ups that enable and support the rapid deployment and adoption of powerful </a:t>
            </a:r>
            <a:r>
              <a:rPr lang="en-US" dirty="0" err="1"/>
              <a:t>IoT</a:t>
            </a:r>
            <a:r>
              <a:rPr lang="en-US" dirty="0"/>
              <a:t> applications</a:t>
            </a:r>
            <a:endParaRPr lang="en-US" dirty="0" smtClean="0"/>
          </a:p>
        </p:txBody>
      </p:sp>
      <p:sp>
        <p:nvSpPr>
          <p:cNvPr id="11" name="TextBox 10"/>
          <p:cNvSpPr txBox="1"/>
          <p:nvPr/>
        </p:nvSpPr>
        <p:spPr>
          <a:xfrm>
            <a:off x="369054" y="1237206"/>
            <a:ext cx="3526438" cy="1645920"/>
          </a:xfrm>
          <a:prstGeom prst="rect">
            <a:avLst/>
          </a:prstGeom>
          <a:solidFill>
            <a:srgbClr val="00B050"/>
          </a:solidFill>
        </p:spPr>
        <p:txBody>
          <a:bodyPr wrap="square" rtlCol="0">
            <a:spAutoFit/>
          </a:bodyPr>
          <a:lstStyle/>
          <a:p>
            <a:r>
              <a:rPr lang="en-US" dirty="0" smtClean="0"/>
              <a:t>Enable </a:t>
            </a:r>
            <a:r>
              <a:rPr lang="en-US" dirty="0"/>
              <a:t>users to better create, service, and operate products in the smart, connected world through </a:t>
            </a:r>
            <a:r>
              <a:rPr lang="en-US" b="1" dirty="0"/>
              <a:t>augmented reality</a:t>
            </a:r>
          </a:p>
        </p:txBody>
      </p:sp>
    </p:spTree>
    <p:extLst>
      <p:ext uri="{BB962C8B-B14F-4D97-AF65-F5344CB8AC3E}">
        <p14:creationId xmlns:p14="http://schemas.microsoft.com/office/powerpoint/2010/main" val="38413901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Augmented Reality ; Analytics</a:t>
            </a:r>
            <a:endParaRPr lang="en-US" dirty="0"/>
          </a:p>
        </p:txBody>
      </p:sp>
      <p:sp>
        <p:nvSpPr>
          <p:cNvPr id="4" name="Footer Placeholder 3"/>
          <p:cNvSpPr>
            <a:spLocks noGrp="1"/>
          </p:cNvSpPr>
          <p:nvPr>
            <p:ph type="ftr" sz="quarter" idx="11"/>
          </p:nvPr>
        </p:nvSpPr>
        <p:spPr/>
        <p:txBody>
          <a:bodyPr/>
          <a:lstStyle/>
          <a:p>
            <a:r>
              <a:rPr lang="en-US" smtClean="0"/>
              <a:t>©2017 ITC Infotech. All Rights Reserved.</a:t>
            </a:r>
            <a:endParaRPr lang="en-IN" dirty="0"/>
          </a:p>
        </p:txBody>
      </p:sp>
      <p:sp>
        <p:nvSpPr>
          <p:cNvPr id="5" name="Slide Number Placeholder 4"/>
          <p:cNvSpPr>
            <a:spLocks noGrp="1"/>
          </p:cNvSpPr>
          <p:nvPr>
            <p:ph type="sldNum" sz="quarter" idx="12"/>
          </p:nvPr>
        </p:nvSpPr>
        <p:spPr/>
        <p:txBody>
          <a:bodyPr/>
          <a:lstStyle/>
          <a:p>
            <a:fld id="{53CF2EA8-35F1-4A35-9763-13466C1417DD}" type="slidenum">
              <a:rPr lang="en-IN" smtClean="0"/>
              <a:pPr/>
              <a:t>5</a:t>
            </a:fld>
            <a:endParaRPr lang="en-IN" dirty="0"/>
          </a:p>
        </p:txBody>
      </p: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71345" y="983638"/>
            <a:ext cx="4011755" cy="2793485"/>
          </a:xfrm>
          <a:prstGeom prst="rect">
            <a:avLst/>
          </a:prstGeom>
        </p:spPr>
      </p:pic>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283200" y="983638"/>
            <a:ext cx="4064000" cy="2741528"/>
          </a:xfrm>
          <a:prstGeom prst="rect">
            <a:avLst/>
          </a:prstGeom>
        </p:spPr>
      </p:pic>
      <p:pic>
        <p:nvPicPr>
          <p:cNvPr id="9" name="Picture 8"/>
          <p:cNvPicPr>
            <a:picLocks noChangeAspect="1"/>
          </p:cNvPicPr>
          <p:nvPr/>
        </p:nvPicPr>
        <p:blipFill>
          <a:blip r:embed="rId4"/>
          <a:stretch>
            <a:fillRect/>
          </a:stretch>
        </p:blipFill>
        <p:spPr>
          <a:xfrm>
            <a:off x="560244" y="4020647"/>
            <a:ext cx="3922856" cy="2368997"/>
          </a:xfrm>
          <a:prstGeom prst="rect">
            <a:avLst/>
          </a:prstGeom>
        </p:spPr>
      </p:pic>
      <p:pic>
        <p:nvPicPr>
          <p:cNvPr id="10" name="Picture 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283200" y="3851398"/>
            <a:ext cx="4064000" cy="2611549"/>
          </a:xfrm>
          <a:prstGeom prst="rect">
            <a:avLst/>
          </a:prstGeom>
        </p:spPr>
      </p:pic>
    </p:spTree>
    <p:extLst>
      <p:ext uri="{BB962C8B-B14F-4D97-AF65-F5344CB8AC3E}">
        <p14:creationId xmlns:p14="http://schemas.microsoft.com/office/powerpoint/2010/main" val="3662806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Industrial </a:t>
            </a:r>
            <a:r>
              <a:rPr lang="en-US" dirty="0" err="1" smtClean="0"/>
              <a:t>IoT</a:t>
            </a:r>
            <a:endParaRPr lang="en-US" dirty="0"/>
          </a:p>
        </p:txBody>
      </p:sp>
      <p:sp>
        <p:nvSpPr>
          <p:cNvPr id="3" name="Content Placeholder 2"/>
          <p:cNvSpPr>
            <a:spLocks noGrp="1"/>
          </p:cNvSpPr>
          <p:nvPr>
            <p:ph idx="1"/>
          </p:nvPr>
        </p:nvSpPr>
        <p:spPr>
          <a:xfrm>
            <a:off x="270863" y="1151284"/>
            <a:ext cx="6599837" cy="5309146"/>
          </a:xfrm>
        </p:spPr>
        <p:txBody>
          <a:bodyPr/>
          <a:lstStyle/>
          <a:p>
            <a:r>
              <a:rPr lang="en-US" b="1" dirty="0"/>
              <a:t>Evolution of </a:t>
            </a:r>
            <a:r>
              <a:rPr lang="en-US" b="1" dirty="0" err="1"/>
              <a:t>IIoT</a:t>
            </a:r>
            <a:endParaRPr lang="en-US" b="1" dirty="0"/>
          </a:p>
          <a:p>
            <a:r>
              <a:rPr lang="en-US" b="1" dirty="0"/>
              <a:t>Industry 1.0 (1784) -</a:t>
            </a:r>
            <a:r>
              <a:rPr lang="en-US" dirty="0"/>
              <a:t> The invention of steam engines kick started the Industry 1.0. However, the manufacturing was purely </a:t>
            </a:r>
            <a:r>
              <a:rPr lang="en-US" b="1" dirty="0"/>
              <a:t>labor oriented </a:t>
            </a:r>
            <a:r>
              <a:rPr lang="en-US" dirty="0"/>
              <a:t>and tiresome.</a:t>
            </a:r>
          </a:p>
          <a:p>
            <a:r>
              <a:rPr lang="en-US" b="1" dirty="0"/>
              <a:t>Industry 2.0 (1870)-</a:t>
            </a:r>
            <a:r>
              <a:rPr lang="en-US" dirty="0"/>
              <a:t> The first </a:t>
            </a:r>
            <a:r>
              <a:rPr lang="en-US" b="1" dirty="0"/>
              <a:t>assembly line </a:t>
            </a:r>
            <a:r>
              <a:rPr lang="en-US" dirty="0"/>
              <a:t>production was introduced. This invention was a big relief for the workers as their labor was minimized to the possible extent. Henry Ford the Father of mass production and the assembly line introduced the process in a car manufacturing plant by Ford to improve the productivity using conveyor belt mechanism.</a:t>
            </a:r>
          </a:p>
          <a:p>
            <a:r>
              <a:rPr lang="en-US" b="1" dirty="0"/>
              <a:t>Industry 3.0 (1969)-</a:t>
            </a:r>
            <a:r>
              <a:rPr lang="en-US" dirty="0"/>
              <a:t> Involved advancement of </a:t>
            </a:r>
            <a:r>
              <a:rPr lang="en-US" b="1" dirty="0"/>
              <a:t>electronic technology </a:t>
            </a:r>
            <a:r>
              <a:rPr lang="en-US" dirty="0"/>
              <a:t>and industrial robotics. Miniaturization of the circuit boards through programmable logic controllers, Industrial robotics to simplify, automate and increase the production. However, the operations still remained isolated from the entire enterprise.</a:t>
            </a:r>
          </a:p>
          <a:p>
            <a:r>
              <a:rPr lang="en-US" b="1" dirty="0"/>
              <a:t>Industry 4.0 (2010) -</a:t>
            </a:r>
            <a:r>
              <a:rPr lang="en-US" dirty="0"/>
              <a:t> The vision of connected enterprise through </a:t>
            </a:r>
            <a:r>
              <a:rPr lang="en-US" b="1" dirty="0"/>
              <a:t>interconnecting industrial assets through the internet </a:t>
            </a:r>
            <a:r>
              <a:rPr lang="en-US" dirty="0"/>
              <a:t>was fulfilled with the introduction of Industry 4.0. The smart devices communicate with each other and create valuable insights. </a:t>
            </a:r>
            <a:r>
              <a:rPr lang="en-US" dirty="0" err="1"/>
              <a:t>IIoT</a:t>
            </a:r>
            <a:r>
              <a:rPr lang="en-US" dirty="0"/>
              <a:t> brought with it the advantages of asset optimization, production integration, smart monitoring, remote diagnosis, intelligent decision making and most importantly the feature of Predictive Maintenance.</a:t>
            </a:r>
          </a:p>
          <a:p>
            <a:endParaRPr lang="en-US" dirty="0"/>
          </a:p>
        </p:txBody>
      </p:sp>
      <p:sp>
        <p:nvSpPr>
          <p:cNvPr id="4" name="Footer Placeholder 3"/>
          <p:cNvSpPr>
            <a:spLocks noGrp="1"/>
          </p:cNvSpPr>
          <p:nvPr>
            <p:ph type="ftr" sz="quarter" idx="11"/>
          </p:nvPr>
        </p:nvSpPr>
        <p:spPr/>
        <p:txBody>
          <a:bodyPr/>
          <a:lstStyle/>
          <a:p>
            <a:r>
              <a:rPr lang="en-US" smtClean="0"/>
              <a:t>©2017 ITC Infotech. All Rights Reserved.</a:t>
            </a:r>
            <a:endParaRPr lang="en-IN" dirty="0"/>
          </a:p>
        </p:txBody>
      </p:sp>
      <p:sp>
        <p:nvSpPr>
          <p:cNvPr id="5" name="Slide Number Placeholder 4"/>
          <p:cNvSpPr>
            <a:spLocks noGrp="1"/>
          </p:cNvSpPr>
          <p:nvPr>
            <p:ph type="sldNum" sz="quarter" idx="12"/>
          </p:nvPr>
        </p:nvSpPr>
        <p:spPr/>
        <p:txBody>
          <a:bodyPr/>
          <a:lstStyle/>
          <a:p>
            <a:fld id="{53CF2EA8-35F1-4A35-9763-13466C1417DD}" type="slidenum">
              <a:rPr lang="en-IN" smtClean="0"/>
              <a:pPr/>
              <a:t>6</a:t>
            </a:fld>
            <a:endParaRPr lang="en-IN" dirty="0"/>
          </a:p>
        </p:txBody>
      </p:sp>
      <p:pic>
        <p:nvPicPr>
          <p:cNvPr id="6" name="Picture 5"/>
          <p:cNvPicPr>
            <a:picLocks noChangeAspect="1"/>
          </p:cNvPicPr>
          <p:nvPr/>
        </p:nvPicPr>
        <p:blipFill>
          <a:blip r:embed="rId2"/>
          <a:stretch>
            <a:fillRect/>
          </a:stretch>
        </p:blipFill>
        <p:spPr>
          <a:xfrm>
            <a:off x="6870700" y="1151284"/>
            <a:ext cx="4686300" cy="3050735"/>
          </a:xfrm>
          <a:prstGeom prst="rect">
            <a:avLst/>
          </a:prstGeom>
        </p:spPr>
      </p:pic>
    </p:spTree>
    <p:extLst>
      <p:ext uri="{BB962C8B-B14F-4D97-AF65-F5344CB8AC3E}">
        <p14:creationId xmlns:p14="http://schemas.microsoft.com/office/powerpoint/2010/main" val="1718129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Thingworx</a:t>
            </a:r>
            <a:r>
              <a:rPr lang="en-US" dirty="0" smtClean="0"/>
              <a:t> Utilities</a:t>
            </a:r>
            <a:endParaRPr lang="en-US" dirty="0"/>
          </a:p>
        </p:txBody>
      </p:sp>
      <p:sp>
        <p:nvSpPr>
          <p:cNvPr id="3" name="Content Placeholder 2"/>
          <p:cNvSpPr>
            <a:spLocks noGrp="1"/>
          </p:cNvSpPr>
          <p:nvPr>
            <p:ph idx="1"/>
          </p:nvPr>
        </p:nvSpPr>
        <p:spPr>
          <a:xfrm>
            <a:off x="304720" y="1316384"/>
            <a:ext cx="11125280" cy="4662815"/>
          </a:xfrm>
        </p:spPr>
        <p:txBody>
          <a:bodyPr/>
          <a:lstStyle/>
          <a:p>
            <a:pPr marL="285750" indent="-285750">
              <a:buFont typeface="Arial" panose="020B0604020202020204" pitchFamily="34" charset="0"/>
              <a:buChar char="•"/>
            </a:pPr>
            <a:r>
              <a:rPr lang="en-US" sz="1800" b="1" dirty="0" smtClean="0"/>
              <a:t>Out-of-the-box</a:t>
            </a:r>
            <a:r>
              <a:rPr lang="en-US" sz="1800" b="1" dirty="0"/>
              <a:t>, pre-defined capabilities </a:t>
            </a:r>
            <a:r>
              <a:rPr lang="en-US" sz="1800" dirty="0"/>
              <a:t>that business analysts and line-of-business users can easily use without developer skills to manage and optimize the performance of connected products.</a:t>
            </a:r>
          </a:p>
          <a:p>
            <a:pPr marL="285750" indent="-285750">
              <a:buFont typeface="Arial" panose="020B0604020202020204" pitchFamily="34" charset="0"/>
              <a:buChar char="•"/>
            </a:pPr>
            <a:r>
              <a:rPr lang="en-US" sz="1800" dirty="0"/>
              <a:t>Includes </a:t>
            </a:r>
            <a:r>
              <a:rPr lang="en-US" sz="1800" b="1" dirty="0"/>
              <a:t>pre-defined components </a:t>
            </a:r>
            <a:r>
              <a:rPr lang="en-US" sz="1800" dirty="0"/>
              <a:t>that </a:t>
            </a:r>
            <a:r>
              <a:rPr lang="en-US" sz="1800" b="1" dirty="0"/>
              <a:t>developers can readily customize and extend </a:t>
            </a:r>
            <a:r>
              <a:rPr lang="en-US" sz="1800" dirty="0"/>
              <a:t>to build </a:t>
            </a:r>
            <a:r>
              <a:rPr lang="en-US" sz="1800" dirty="0" err="1"/>
              <a:t>IoT</a:t>
            </a:r>
            <a:r>
              <a:rPr lang="en-US" sz="1800" dirty="0"/>
              <a:t> applications fitting the unique needs of their business.</a:t>
            </a:r>
          </a:p>
          <a:p>
            <a:pPr marL="285750" indent="-285750">
              <a:buFont typeface="Arial" panose="020B0604020202020204" pitchFamily="34" charset="0"/>
              <a:buChar char="•"/>
            </a:pPr>
            <a:r>
              <a:rPr lang="en-US" sz="1800" dirty="0"/>
              <a:t>Includes utilities to provision, remotely monitor, and update connected products and assets.</a:t>
            </a:r>
          </a:p>
          <a:p>
            <a:pPr marL="285750" indent="-285750">
              <a:buFont typeface="Arial" panose="020B0604020202020204" pitchFamily="34" charset="0"/>
              <a:buChar char="•"/>
            </a:pPr>
            <a:r>
              <a:rPr lang="en-US" sz="1800" b="1" dirty="0" err="1"/>
              <a:t>IoT</a:t>
            </a:r>
            <a:r>
              <a:rPr lang="en-US" sz="1800" b="1" dirty="0"/>
              <a:t> Process Workflow—</a:t>
            </a:r>
            <a:r>
              <a:rPr lang="en-US" sz="1800" dirty="0"/>
              <a:t>Workflows</a:t>
            </a:r>
            <a:r>
              <a:rPr lang="en-US" sz="1800" b="1" dirty="0"/>
              <a:t> </a:t>
            </a:r>
            <a:r>
              <a:rPr lang="en-US" sz="1800" dirty="0"/>
              <a:t>can be created to execute across multiple systems, and initiated based on alerts and triggers from connected devices. Workflows can driven by decision support rules.</a:t>
            </a:r>
          </a:p>
          <a:p>
            <a:pPr marL="285750" indent="-285750">
              <a:buFont typeface="Arial" panose="020B0604020202020204" pitchFamily="34" charset="0"/>
              <a:buChar char="•"/>
            </a:pPr>
            <a:r>
              <a:rPr lang="en-US" sz="1800" b="1" dirty="0" err="1"/>
              <a:t>IoT</a:t>
            </a:r>
            <a:r>
              <a:rPr lang="en-US" sz="1800" b="1" dirty="0"/>
              <a:t> </a:t>
            </a:r>
            <a:r>
              <a:rPr lang="en-US" sz="1800" b="1" dirty="0" smtClean="0"/>
              <a:t>Integration </a:t>
            </a:r>
            <a:r>
              <a:rPr lang="en-US" sz="1800" dirty="0" smtClean="0"/>
              <a:t>Connects </a:t>
            </a:r>
            <a:r>
              <a:rPr lang="en-US" sz="1800" dirty="0"/>
              <a:t>business processes and people with systems to share consistent </a:t>
            </a:r>
            <a:r>
              <a:rPr lang="en-US" sz="1800" dirty="0" err="1"/>
              <a:t>IoT</a:t>
            </a:r>
            <a:r>
              <a:rPr lang="en-US" sz="1800" dirty="0"/>
              <a:t> information across the enterprise.</a:t>
            </a:r>
          </a:p>
          <a:p>
            <a:pPr marL="285750" indent="-285750">
              <a:buFont typeface="Arial" panose="020B0604020202020204" pitchFamily="34" charset="0"/>
              <a:buChar char="•"/>
            </a:pPr>
            <a:r>
              <a:rPr lang="en-US" sz="1800" dirty="0"/>
              <a:t>Provides a standard </a:t>
            </a:r>
            <a:r>
              <a:rPr lang="en-US" sz="1800" b="1" dirty="0"/>
              <a:t>integration framework </a:t>
            </a:r>
            <a:r>
              <a:rPr lang="en-US" sz="1800" dirty="0"/>
              <a:t>for creating and implementing pre-built and reusable connectors and can quickly integrate existing business systems with </a:t>
            </a:r>
            <a:r>
              <a:rPr lang="en-US" sz="1800" dirty="0" err="1"/>
              <a:t>IoT</a:t>
            </a:r>
            <a:r>
              <a:rPr lang="en-US" sz="1800" dirty="0"/>
              <a:t> applications.</a:t>
            </a:r>
          </a:p>
          <a:p>
            <a:pPr marL="285750" indent="-285750">
              <a:buFont typeface="Arial" panose="020B0604020202020204" pitchFamily="34" charset="0"/>
              <a:buChar char="•"/>
            </a:pPr>
            <a:r>
              <a:rPr lang="en-US" sz="1800" dirty="0" err="1"/>
              <a:t>ThingWorx</a:t>
            </a:r>
            <a:r>
              <a:rPr lang="en-US" sz="1800" dirty="0"/>
              <a:t> Utilities provides a consistent framework on which application developers, system integrators, and technology providers can build a rich ecosystem of unique and reusable </a:t>
            </a:r>
            <a:r>
              <a:rPr lang="en-US" sz="1800" dirty="0" err="1"/>
              <a:t>IoT</a:t>
            </a:r>
            <a:r>
              <a:rPr lang="en-US" sz="1800" dirty="0"/>
              <a:t> applications and integrations that can distributed through the </a:t>
            </a:r>
            <a:r>
              <a:rPr lang="en-US" sz="1800" dirty="0" err="1"/>
              <a:t>ThingWorx</a:t>
            </a:r>
            <a:r>
              <a:rPr lang="en-US" sz="1800" dirty="0"/>
              <a:t> Marketplace</a:t>
            </a:r>
          </a:p>
          <a:p>
            <a:endParaRPr lang="en-US" sz="1800" dirty="0"/>
          </a:p>
        </p:txBody>
      </p:sp>
      <p:sp>
        <p:nvSpPr>
          <p:cNvPr id="4" name="Footer Placeholder 3"/>
          <p:cNvSpPr>
            <a:spLocks noGrp="1"/>
          </p:cNvSpPr>
          <p:nvPr>
            <p:ph type="ftr" sz="quarter" idx="11"/>
          </p:nvPr>
        </p:nvSpPr>
        <p:spPr/>
        <p:txBody>
          <a:bodyPr/>
          <a:lstStyle/>
          <a:p>
            <a:r>
              <a:rPr lang="en-US" smtClean="0"/>
              <a:t>©2017 ITC Infotech. All Rights Reserved.</a:t>
            </a:r>
            <a:endParaRPr lang="en-IN" dirty="0"/>
          </a:p>
        </p:txBody>
      </p:sp>
      <p:sp>
        <p:nvSpPr>
          <p:cNvPr id="5" name="Slide Number Placeholder 4"/>
          <p:cNvSpPr>
            <a:spLocks noGrp="1"/>
          </p:cNvSpPr>
          <p:nvPr>
            <p:ph type="sldNum" sz="quarter" idx="12"/>
          </p:nvPr>
        </p:nvSpPr>
        <p:spPr/>
        <p:txBody>
          <a:bodyPr/>
          <a:lstStyle/>
          <a:p>
            <a:fld id="{53CF2EA8-35F1-4A35-9763-13466C1417DD}" type="slidenum">
              <a:rPr lang="en-IN" smtClean="0"/>
              <a:pPr/>
              <a:t>7</a:t>
            </a:fld>
            <a:endParaRPr lang="en-IN" dirty="0"/>
          </a:p>
        </p:txBody>
      </p:sp>
    </p:spTree>
    <p:extLst>
      <p:ext uri="{BB962C8B-B14F-4D97-AF65-F5344CB8AC3E}">
        <p14:creationId xmlns:p14="http://schemas.microsoft.com/office/powerpoint/2010/main" val="847278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Thingworx - Architecture</a:t>
            </a:r>
            <a:endParaRPr lang="en-US" dirty="0"/>
          </a:p>
        </p:txBody>
      </p:sp>
      <p:sp>
        <p:nvSpPr>
          <p:cNvPr id="4" name="Footer Placeholder 3"/>
          <p:cNvSpPr>
            <a:spLocks noGrp="1"/>
          </p:cNvSpPr>
          <p:nvPr>
            <p:ph type="ftr" sz="quarter" idx="11"/>
          </p:nvPr>
        </p:nvSpPr>
        <p:spPr/>
        <p:txBody>
          <a:bodyPr/>
          <a:lstStyle/>
          <a:p>
            <a:r>
              <a:rPr lang="en-US" smtClean="0"/>
              <a:t>©2017 ITC Infotech. All Rights Reserved.</a:t>
            </a:r>
            <a:endParaRPr lang="en-IN" dirty="0"/>
          </a:p>
        </p:txBody>
      </p:sp>
      <p:sp>
        <p:nvSpPr>
          <p:cNvPr id="5" name="Slide Number Placeholder 4"/>
          <p:cNvSpPr>
            <a:spLocks noGrp="1"/>
          </p:cNvSpPr>
          <p:nvPr>
            <p:ph type="sldNum" sz="quarter" idx="12"/>
          </p:nvPr>
        </p:nvSpPr>
        <p:spPr/>
        <p:txBody>
          <a:bodyPr/>
          <a:lstStyle/>
          <a:p>
            <a:fld id="{53CF2EA8-35F1-4A35-9763-13466C1417DD}" type="slidenum">
              <a:rPr lang="en-IN" smtClean="0"/>
              <a:pPr/>
              <a:t>8</a:t>
            </a:fld>
            <a:endParaRPr lang="en-IN" dirty="0"/>
          </a:p>
        </p:txBody>
      </p:sp>
      <p:sp>
        <p:nvSpPr>
          <p:cNvPr id="7" name="Rectangle 6"/>
          <p:cNvSpPr/>
          <p:nvPr/>
        </p:nvSpPr>
        <p:spPr>
          <a:xfrm>
            <a:off x="628645" y="4264377"/>
            <a:ext cx="6129338" cy="736420"/>
          </a:xfrm>
          <a:prstGeom prst="rect">
            <a:avLst/>
          </a:prstGeom>
          <a:solidFill>
            <a:srgbClr val="00679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smtClean="0">
                <a:solidFill>
                  <a:schemeClr val="bg1"/>
                </a:solidFill>
              </a:rPr>
              <a:t>Java</a:t>
            </a:r>
            <a:r>
              <a:rPr lang="en-US" dirty="0" smtClean="0">
                <a:solidFill>
                  <a:schemeClr val="bg1"/>
                </a:solidFill>
              </a:rPr>
              <a:t> – JDK 8</a:t>
            </a:r>
          </a:p>
        </p:txBody>
      </p:sp>
      <p:sp>
        <p:nvSpPr>
          <p:cNvPr id="8" name="Rectangle 7"/>
          <p:cNvSpPr/>
          <p:nvPr/>
        </p:nvSpPr>
        <p:spPr>
          <a:xfrm>
            <a:off x="628644" y="3251786"/>
            <a:ext cx="3143256" cy="905884"/>
          </a:xfrm>
          <a:prstGeom prst="rect">
            <a:avLst/>
          </a:prstGeom>
          <a:solidFill>
            <a:schemeClr val="accent1">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smtClean="0">
                <a:solidFill>
                  <a:schemeClr val="tx1"/>
                </a:solidFill>
              </a:rPr>
              <a:t>WebApp Server </a:t>
            </a:r>
            <a:r>
              <a:rPr lang="en-US" dirty="0" smtClean="0">
                <a:solidFill>
                  <a:schemeClr val="tx1"/>
                </a:solidFill>
              </a:rPr>
              <a:t>– Tomcat - 8</a:t>
            </a:r>
          </a:p>
        </p:txBody>
      </p:sp>
      <p:sp>
        <p:nvSpPr>
          <p:cNvPr id="9" name="Rectangle 8"/>
          <p:cNvSpPr/>
          <p:nvPr/>
        </p:nvSpPr>
        <p:spPr>
          <a:xfrm>
            <a:off x="3856037" y="3251786"/>
            <a:ext cx="2901946" cy="905884"/>
          </a:xfrm>
          <a:prstGeom prst="rect">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smtClean="0">
                <a:solidFill>
                  <a:schemeClr val="tx1"/>
                </a:solidFill>
              </a:rPr>
              <a:t>Persistence provider </a:t>
            </a:r>
            <a:r>
              <a:rPr lang="en-US" dirty="0" smtClean="0">
                <a:solidFill>
                  <a:schemeClr val="tx1"/>
                </a:solidFill>
              </a:rPr>
              <a:t>– Postgres 9.4.x</a:t>
            </a:r>
          </a:p>
        </p:txBody>
      </p:sp>
      <p:sp>
        <p:nvSpPr>
          <p:cNvPr id="10" name="Rectangle 9"/>
          <p:cNvSpPr/>
          <p:nvPr/>
        </p:nvSpPr>
        <p:spPr>
          <a:xfrm>
            <a:off x="628644" y="2253578"/>
            <a:ext cx="6129339" cy="905884"/>
          </a:xfrm>
          <a:prstGeom prst="rect">
            <a:avLst/>
          </a:prstGeom>
          <a:solidFill>
            <a:srgbClr val="92D05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smtClean="0">
                <a:solidFill>
                  <a:schemeClr val="tx1"/>
                </a:solidFill>
              </a:rPr>
              <a:t>Application </a:t>
            </a:r>
            <a:r>
              <a:rPr lang="en-US" dirty="0" smtClean="0">
                <a:solidFill>
                  <a:schemeClr val="tx1"/>
                </a:solidFill>
              </a:rPr>
              <a:t>– Thingworx 8.x</a:t>
            </a:r>
          </a:p>
        </p:txBody>
      </p:sp>
      <p:sp>
        <p:nvSpPr>
          <p:cNvPr id="12" name="Rectangle 11"/>
          <p:cNvSpPr/>
          <p:nvPr/>
        </p:nvSpPr>
        <p:spPr>
          <a:xfrm>
            <a:off x="7549577" y="2634789"/>
            <a:ext cx="1460499" cy="1086391"/>
          </a:xfrm>
          <a:prstGeom prst="rect">
            <a:avLst/>
          </a:prstGeom>
          <a:solidFill>
            <a:schemeClr val="bg1"/>
          </a:solidFill>
          <a:ln w="9525">
            <a:noFill/>
          </a:ln>
          <a:effectLst>
            <a:glow rad="635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EDGE MICRO SERVER</a:t>
            </a:r>
          </a:p>
        </p:txBody>
      </p:sp>
      <p:pic>
        <p:nvPicPr>
          <p:cNvPr id="13" name="Picture 12"/>
          <p:cNvPicPr>
            <a:picLocks noChangeAspect="1"/>
          </p:cNvPicPr>
          <p:nvPr/>
        </p:nvPicPr>
        <p:blipFill>
          <a:blip r:embed="rId2"/>
          <a:stretch>
            <a:fillRect/>
          </a:stretch>
        </p:blipFill>
        <p:spPr>
          <a:xfrm>
            <a:off x="9189423" y="4348119"/>
            <a:ext cx="295275" cy="352425"/>
          </a:xfrm>
          <a:prstGeom prst="rect">
            <a:avLst/>
          </a:prstGeom>
        </p:spPr>
      </p:pic>
      <p:pic>
        <p:nvPicPr>
          <p:cNvPr id="14" name="Picture 13"/>
          <p:cNvPicPr>
            <a:picLocks noChangeAspect="1"/>
          </p:cNvPicPr>
          <p:nvPr/>
        </p:nvPicPr>
        <p:blipFill>
          <a:blip r:embed="rId3"/>
          <a:stretch>
            <a:fillRect/>
          </a:stretch>
        </p:blipFill>
        <p:spPr>
          <a:xfrm>
            <a:off x="9708527" y="4146875"/>
            <a:ext cx="323850" cy="352425"/>
          </a:xfrm>
          <a:prstGeom prst="rect">
            <a:avLst/>
          </a:prstGeom>
        </p:spPr>
      </p:pic>
      <p:pic>
        <p:nvPicPr>
          <p:cNvPr id="15" name="Picture 14"/>
          <p:cNvPicPr>
            <a:picLocks noChangeAspect="1"/>
          </p:cNvPicPr>
          <p:nvPr/>
        </p:nvPicPr>
        <p:blipFill>
          <a:blip r:embed="rId4"/>
          <a:stretch>
            <a:fillRect/>
          </a:stretch>
        </p:blipFill>
        <p:spPr>
          <a:xfrm>
            <a:off x="10376447" y="3889763"/>
            <a:ext cx="483950" cy="459132"/>
          </a:xfrm>
          <a:prstGeom prst="rect">
            <a:avLst/>
          </a:prstGeom>
        </p:spPr>
      </p:pic>
      <p:pic>
        <p:nvPicPr>
          <p:cNvPr id="16" name="Picture 15"/>
          <p:cNvPicPr>
            <a:picLocks noChangeAspect="1"/>
          </p:cNvPicPr>
          <p:nvPr/>
        </p:nvPicPr>
        <p:blipFill>
          <a:blip r:embed="rId5"/>
          <a:stretch>
            <a:fillRect/>
          </a:stretch>
        </p:blipFill>
        <p:spPr>
          <a:xfrm>
            <a:off x="10571105" y="3243135"/>
            <a:ext cx="390525" cy="390525"/>
          </a:xfrm>
          <a:prstGeom prst="rect">
            <a:avLst/>
          </a:prstGeom>
        </p:spPr>
      </p:pic>
      <p:pic>
        <p:nvPicPr>
          <p:cNvPr id="17" name="Picture 16"/>
          <p:cNvPicPr>
            <a:picLocks noChangeAspect="1"/>
          </p:cNvPicPr>
          <p:nvPr/>
        </p:nvPicPr>
        <p:blipFill>
          <a:blip r:embed="rId6"/>
          <a:stretch>
            <a:fillRect/>
          </a:stretch>
        </p:blipFill>
        <p:spPr>
          <a:xfrm>
            <a:off x="11040454" y="2664139"/>
            <a:ext cx="428625" cy="390525"/>
          </a:xfrm>
          <a:prstGeom prst="rect">
            <a:avLst/>
          </a:prstGeom>
        </p:spPr>
      </p:pic>
      <p:pic>
        <p:nvPicPr>
          <p:cNvPr id="18" name="Picture 17"/>
          <p:cNvPicPr>
            <a:picLocks noChangeAspect="1"/>
          </p:cNvPicPr>
          <p:nvPr/>
        </p:nvPicPr>
        <p:blipFill>
          <a:blip r:embed="rId7"/>
          <a:stretch>
            <a:fillRect/>
          </a:stretch>
        </p:blipFill>
        <p:spPr>
          <a:xfrm>
            <a:off x="9531595" y="1593020"/>
            <a:ext cx="552450" cy="600075"/>
          </a:xfrm>
          <a:prstGeom prst="rect">
            <a:avLst/>
          </a:prstGeom>
        </p:spPr>
      </p:pic>
      <p:sp>
        <p:nvSpPr>
          <p:cNvPr id="19" name="Rectangle 18"/>
          <p:cNvSpPr/>
          <p:nvPr/>
        </p:nvSpPr>
        <p:spPr>
          <a:xfrm>
            <a:off x="7557077" y="1212851"/>
            <a:ext cx="1460499" cy="1086391"/>
          </a:xfrm>
          <a:prstGeom prst="rect">
            <a:avLst/>
          </a:prstGeom>
          <a:solidFill>
            <a:schemeClr val="bg1"/>
          </a:solidFill>
          <a:ln w="9525">
            <a:noFill/>
          </a:ln>
          <a:effectLst>
            <a:glow rad="635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Integration - Hub Connectors</a:t>
            </a:r>
          </a:p>
        </p:txBody>
      </p:sp>
      <p:pic>
        <p:nvPicPr>
          <p:cNvPr id="23" name="Picture 22"/>
          <p:cNvPicPr>
            <a:picLocks noChangeAspect="1"/>
          </p:cNvPicPr>
          <p:nvPr/>
        </p:nvPicPr>
        <p:blipFill>
          <a:blip r:embed="rId4"/>
          <a:stretch>
            <a:fillRect/>
          </a:stretch>
        </p:blipFill>
        <p:spPr>
          <a:xfrm>
            <a:off x="10364077" y="3591041"/>
            <a:ext cx="483950" cy="459132"/>
          </a:xfrm>
          <a:prstGeom prst="rect">
            <a:avLst/>
          </a:prstGeom>
        </p:spPr>
      </p:pic>
      <p:pic>
        <p:nvPicPr>
          <p:cNvPr id="24" name="Picture 23"/>
          <p:cNvPicPr>
            <a:picLocks noChangeAspect="1"/>
          </p:cNvPicPr>
          <p:nvPr/>
        </p:nvPicPr>
        <p:blipFill>
          <a:blip r:embed="rId4"/>
          <a:stretch>
            <a:fillRect/>
          </a:stretch>
        </p:blipFill>
        <p:spPr>
          <a:xfrm>
            <a:off x="9962536" y="3829842"/>
            <a:ext cx="483950" cy="459132"/>
          </a:xfrm>
          <a:prstGeom prst="rect">
            <a:avLst/>
          </a:prstGeom>
        </p:spPr>
      </p:pic>
      <p:pic>
        <p:nvPicPr>
          <p:cNvPr id="25" name="Picture 24"/>
          <p:cNvPicPr>
            <a:picLocks noChangeAspect="1"/>
          </p:cNvPicPr>
          <p:nvPr/>
        </p:nvPicPr>
        <p:blipFill>
          <a:blip r:embed="rId5"/>
          <a:stretch>
            <a:fillRect/>
          </a:stretch>
        </p:blipFill>
        <p:spPr>
          <a:xfrm>
            <a:off x="10886127" y="3027947"/>
            <a:ext cx="390525" cy="390525"/>
          </a:xfrm>
          <a:prstGeom prst="rect">
            <a:avLst/>
          </a:prstGeom>
        </p:spPr>
      </p:pic>
      <p:pic>
        <p:nvPicPr>
          <p:cNvPr id="26" name="Picture 25"/>
          <p:cNvPicPr>
            <a:picLocks noChangeAspect="1"/>
          </p:cNvPicPr>
          <p:nvPr/>
        </p:nvPicPr>
        <p:blipFill>
          <a:blip r:embed="rId5"/>
          <a:stretch>
            <a:fillRect/>
          </a:stretch>
        </p:blipFill>
        <p:spPr>
          <a:xfrm>
            <a:off x="10930489" y="3384711"/>
            <a:ext cx="390525" cy="390525"/>
          </a:xfrm>
          <a:prstGeom prst="rect">
            <a:avLst/>
          </a:prstGeom>
        </p:spPr>
      </p:pic>
      <p:pic>
        <p:nvPicPr>
          <p:cNvPr id="27" name="Picture 26"/>
          <p:cNvPicPr>
            <a:picLocks noChangeAspect="1"/>
          </p:cNvPicPr>
          <p:nvPr/>
        </p:nvPicPr>
        <p:blipFill>
          <a:blip r:embed="rId6"/>
          <a:stretch>
            <a:fillRect/>
          </a:stretch>
        </p:blipFill>
        <p:spPr>
          <a:xfrm>
            <a:off x="11301170" y="3046489"/>
            <a:ext cx="428625" cy="390525"/>
          </a:xfrm>
          <a:prstGeom prst="rect">
            <a:avLst/>
          </a:prstGeom>
        </p:spPr>
      </p:pic>
      <p:pic>
        <p:nvPicPr>
          <p:cNvPr id="28" name="Picture 27"/>
          <p:cNvPicPr>
            <a:picLocks noChangeAspect="1"/>
          </p:cNvPicPr>
          <p:nvPr/>
        </p:nvPicPr>
        <p:blipFill>
          <a:blip r:embed="rId3"/>
          <a:stretch>
            <a:fillRect/>
          </a:stretch>
        </p:blipFill>
        <p:spPr>
          <a:xfrm>
            <a:off x="9936504" y="4345922"/>
            <a:ext cx="323850" cy="352425"/>
          </a:xfrm>
          <a:prstGeom prst="rect">
            <a:avLst/>
          </a:prstGeom>
        </p:spPr>
      </p:pic>
      <p:pic>
        <p:nvPicPr>
          <p:cNvPr id="29" name="Picture 28"/>
          <p:cNvPicPr>
            <a:picLocks noChangeAspect="1"/>
          </p:cNvPicPr>
          <p:nvPr/>
        </p:nvPicPr>
        <p:blipFill>
          <a:blip r:embed="rId2"/>
          <a:stretch>
            <a:fillRect/>
          </a:stretch>
        </p:blipFill>
        <p:spPr>
          <a:xfrm>
            <a:off x="9415325" y="4345922"/>
            <a:ext cx="295275" cy="352425"/>
          </a:xfrm>
          <a:prstGeom prst="rect">
            <a:avLst/>
          </a:prstGeom>
        </p:spPr>
      </p:pic>
      <p:cxnSp>
        <p:nvCxnSpPr>
          <p:cNvPr id="48" name="Straight Arrow Connector 47"/>
          <p:cNvCxnSpPr>
            <a:endCxn id="18" idx="1"/>
          </p:cNvCxnSpPr>
          <p:nvPr/>
        </p:nvCxnSpPr>
        <p:spPr>
          <a:xfrm flipV="1">
            <a:off x="9022945" y="1893058"/>
            <a:ext cx="508650" cy="1339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Left-Right Arrow 50"/>
          <p:cNvSpPr/>
          <p:nvPr/>
        </p:nvSpPr>
        <p:spPr>
          <a:xfrm rot="20950154">
            <a:off x="6726562" y="2067660"/>
            <a:ext cx="1002839" cy="242476"/>
          </a:xfrm>
          <a:prstGeom prst="leftRightArrow">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52" name="Left-Right Arrow 51"/>
          <p:cNvSpPr/>
          <p:nvPr/>
        </p:nvSpPr>
        <p:spPr>
          <a:xfrm rot="1078082">
            <a:off x="6768866" y="2801748"/>
            <a:ext cx="837265" cy="234286"/>
          </a:xfrm>
          <a:prstGeom prst="leftRightArrow">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53" name="TextBox 52"/>
          <p:cNvSpPr txBox="1"/>
          <p:nvPr/>
        </p:nvSpPr>
        <p:spPr>
          <a:xfrm>
            <a:off x="9279497" y="655859"/>
            <a:ext cx="1128460" cy="646331"/>
          </a:xfrm>
          <a:prstGeom prst="rect">
            <a:avLst/>
          </a:prstGeom>
          <a:noFill/>
        </p:spPr>
        <p:txBody>
          <a:bodyPr wrap="square" rtlCol="0">
            <a:spAutoFit/>
          </a:bodyPr>
          <a:lstStyle/>
          <a:p>
            <a:r>
              <a:rPr lang="en-US" dirty="0" smtClean="0"/>
              <a:t>External systems</a:t>
            </a:r>
            <a:endParaRPr lang="en-US" dirty="0"/>
          </a:p>
        </p:txBody>
      </p:sp>
      <p:sp>
        <p:nvSpPr>
          <p:cNvPr id="54" name="Block Arc 53"/>
          <p:cNvSpPr/>
          <p:nvPr/>
        </p:nvSpPr>
        <p:spPr>
          <a:xfrm rot="8481237" flipV="1">
            <a:off x="9852927" y="4196322"/>
            <a:ext cx="2223864" cy="253533"/>
          </a:xfrm>
          <a:prstGeom prst="blockArc">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dirty="0" smtClean="0">
                <a:solidFill>
                  <a:schemeClr val="tx1"/>
                </a:solidFill>
              </a:rPr>
              <a:t>DEVICES</a:t>
            </a:r>
          </a:p>
        </p:txBody>
      </p:sp>
      <p:sp>
        <p:nvSpPr>
          <p:cNvPr id="55" name="Rectangle 54"/>
          <p:cNvSpPr/>
          <p:nvPr/>
        </p:nvSpPr>
        <p:spPr>
          <a:xfrm>
            <a:off x="485775" y="1507885"/>
            <a:ext cx="6543675" cy="3878503"/>
          </a:xfrm>
          <a:prstGeom prst="rect">
            <a:avLst/>
          </a:prstGeom>
          <a:solidFill>
            <a:schemeClr val="bg1">
              <a:alpha val="0"/>
            </a:schemeClr>
          </a:solidFill>
          <a:ln w="952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pic>
        <p:nvPicPr>
          <p:cNvPr id="59" name="Picture 58"/>
          <p:cNvPicPr>
            <a:picLocks noChangeAspect="1"/>
          </p:cNvPicPr>
          <p:nvPr/>
        </p:nvPicPr>
        <p:blipFill>
          <a:blip r:embed="rId7"/>
          <a:stretch>
            <a:fillRect/>
          </a:stretch>
        </p:blipFill>
        <p:spPr>
          <a:xfrm>
            <a:off x="9482075" y="1194557"/>
            <a:ext cx="552450" cy="600075"/>
          </a:xfrm>
          <a:prstGeom prst="rect">
            <a:avLst/>
          </a:prstGeom>
        </p:spPr>
      </p:pic>
      <p:cxnSp>
        <p:nvCxnSpPr>
          <p:cNvPr id="60" name="Straight Arrow Connector 59"/>
          <p:cNvCxnSpPr/>
          <p:nvPr/>
        </p:nvCxnSpPr>
        <p:spPr>
          <a:xfrm flipV="1">
            <a:off x="9012918" y="1636661"/>
            <a:ext cx="531293" cy="203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Block Arc 37"/>
          <p:cNvSpPr/>
          <p:nvPr/>
        </p:nvSpPr>
        <p:spPr>
          <a:xfrm rot="8481237" flipV="1">
            <a:off x="8986497" y="3498290"/>
            <a:ext cx="2223864" cy="253533"/>
          </a:xfrm>
          <a:prstGeom prst="blockArc">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dirty="0" smtClean="0">
                <a:solidFill>
                  <a:schemeClr val="tx1"/>
                </a:solidFill>
              </a:rPr>
              <a:t>SENSORS</a:t>
            </a:r>
          </a:p>
        </p:txBody>
      </p:sp>
      <p:sp>
        <p:nvSpPr>
          <p:cNvPr id="40" name="TextBox 39"/>
          <p:cNvSpPr txBox="1"/>
          <p:nvPr/>
        </p:nvSpPr>
        <p:spPr>
          <a:xfrm>
            <a:off x="10035748" y="1203900"/>
            <a:ext cx="656657" cy="369332"/>
          </a:xfrm>
          <a:prstGeom prst="rect">
            <a:avLst/>
          </a:prstGeom>
          <a:noFill/>
        </p:spPr>
        <p:txBody>
          <a:bodyPr wrap="square" rtlCol="0">
            <a:spAutoFit/>
          </a:bodyPr>
          <a:lstStyle/>
          <a:p>
            <a:r>
              <a:rPr lang="en-US" dirty="0" smtClean="0"/>
              <a:t>PLM</a:t>
            </a:r>
            <a:endParaRPr lang="en-US" dirty="0"/>
          </a:p>
        </p:txBody>
      </p:sp>
      <p:sp>
        <p:nvSpPr>
          <p:cNvPr id="42" name="TextBox 41"/>
          <p:cNvSpPr txBox="1"/>
          <p:nvPr/>
        </p:nvSpPr>
        <p:spPr>
          <a:xfrm>
            <a:off x="10035748" y="1976470"/>
            <a:ext cx="656657" cy="369332"/>
          </a:xfrm>
          <a:prstGeom prst="rect">
            <a:avLst/>
          </a:prstGeom>
          <a:noFill/>
        </p:spPr>
        <p:txBody>
          <a:bodyPr wrap="square" rtlCol="0">
            <a:spAutoFit/>
          </a:bodyPr>
          <a:lstStyle/>
          <a:p>
            <a:r>
              <a:rPr lang="en-US" dirty="0" smtClean="0"/>
              <a:t>CRM</a:t>
            </a:r>
            <a:endParaRPr lang="en-US" dirty="0"/>
          </a:p>
        </p:txBody>
      </p:sp>
      <p:sp>
        <p:nvSpPr>
          <p:cNvPr id="43" name="TextBox 42"/>
          <p:cNvSpPr txBox="1"/>
          <p:nvPr/>
        </p:nvSpPr>
        <p:spPr>
          <a:xfrm>
            <a:off x="10035748" y="1571380"/>
            <a:ext cx="656657" cy="369332"/>
          </a:xfrm>
          <a:prstGeom prst="rect">
            <a:avLst/>
          </a:prstGeom>
          <a:noFill/>
        </p:spPr>
        <p:txBody>
          <a:bodyPr wrap="square" rtlCol="0">
            <a:spAutoFit/>
          </a:bodyPr>
          <a:lstStyle/>
          <a:p>
            <a:r>
              <a:rPr lang="en-US" dirty="0" smtClean="0"/>
              <a:t>ERP</a:t>
            </a:r>
            <a:endParaRPr lang="en-US" dirty="0"/>
          </a:p>
        </p:txBody>
      </p:sp>
      <p:pic>
        <p:nvPicPr>
          <p:cNvPr id="45" name="Picture 44"/>
          <p:cNvPicPr>
            <a:picLocks noChangeAspect="1"/>
          </p:cNvPicPr>
          <p:nvPr/>
        </p:nvPicPr>
        <p:blipFill>
          <a:blip r:embed="rId7"/>
          <a:stretch>
            <a:fillRect/>
          </a:stretch>
        </p:blipFill>
        <p:spPr>
          <a:xfrm>
            <a:off x="9531595" y="1898433"/>
            <a:ext cx="552450" cy="600075"/>
          </a:xfrm>
          <a:prstGeom prst="rect">
            <a:avLst/>
          </a:prstGeom>
        </p:spPr>
      </p:pic>
      <p:sp>
        <p:nvSpPr>
          <p:cNvPr id="46" name="Left-Right Arrow 45"/>
          <p:cNvSpPr/>
          <p:nvPr/>
        </p:nvSpPr>
        <p:spPr>
          <a:xfrm rot="1078082">
            <a:off x="8988783" y="3241802"/>
            <a:ext cx="837265" cy="183005"/>
          </a:xfrm>
          <a:prstGeom prst="leftRightArrow">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47" name="Left-Right Arrow 46"/>
          <p:cNvSpPr/>
          <p:nvPr/>
        </p:nvSpPr>
        <p:spPr>
          <a:xfrm rot="1972413">
            <a:off x="8943437" y="3474014"/>
            <a:ext cx="703551" cy="175928"/>
          </a:xfrm>
          <a:prstGeom prst="leftRightArrow">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49" name="Left-Right Arrow 48"/>
          <p:cNvSpPr/>
          <p:nvPr/>
        </p:nvSpPr>
        <p:spPr>
          <a:xfrm>
            <a:off x="9017576" y="3027946"/>
            <a:ext cx="1389974" cy="144935"/>
          </a:xfrm>
          <a:prstGeom prst="leftRightArrow">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Tree>
    <p:extLst>
      <p:ext uri="{BB962C8B-B14F-4D97-AF65-F5344CB8AC3E}">
        <p14:creationId xmlns:p14="http://schemas.microsoft.com/office/powerpoint/2010/main" val="539534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Hub </a:t>
            </a:r>
            <a:r>
              <a:rPr lang="en-US" dirty="0"/>
              <a:t>&amp;</a:t>
            </a:r>
            <a:r>
              <a:rPr lang="en-US" dirty="0" smtClean="0"/>
              <a:t> Connectors</a:t>
            </a:r>
            <a:endParaRPr lang="en-US" dirty="0"/>
          </a:p>
        </p:txBody>
      </p:sp>
      <p:sp>
        <p:nvSpPr>
          <p:cNvPr id="4" name="Footer Placeholder 3"/>
          <p:cNvSpPr>
            <a:spLocks noGrp="1"/>
          </p:cNvSpPr>
          <p:nvPr>
            <p:ph type="ftr" sz="quarter" idx="11"/>
          </p:nvPr>
        </p:nvSpPr>
        <p:spPr/>
        <p:txBody>
          <a:bodyPr/>
          <a:lstStyle/>
          <a:p>
            <a:r>
              <a:rPr lang="en-US" smtClean="0"/>
              <a:t>©2017 ITC Infotech. All Rights Reserved.</a:t>
            </a:r>
            <a:endParaRPr lang="en-IN" dirty="0"/>
          </a:p>
        </p:txBody>
      </p:sp>
      <p:sp>
        <p:nvSpPr>
          <p:cNvPr id="5" name="Slide Number Placeholder 4"/>
          <p:cNvSpPr>
            <a:spLocks noGrp="1"/>
          </p:cNvSpPr>
          <p:nvPr>
            <p:ph type="sldNum" sz="quarter" idx="12"/>
          </p:nvPr>
        </p:nvSpPr>
        <p:spPr/>
        <p:txBody>
          <a:bodyPr/>
          <a:lstStyle/>
          <a:p>
            <a:fld id="{53CF2EA8-35F1-4A35-9763-13466C1417DD}" type="slidenum">
              <a:rPr lang="en-IN" smtClean="0"/>
              <a:pPr/>
              <a:t>9</a:t>
            </a:fld>
            <a:endParaRPr lang="en-IN" dirty="0"/>
          </a:p>
        </p:txBody>
      </p:sp>
      <p:sp>
        <p:nvSpPr>
          <p:cNvPr id="67" name="Rectangle 66"/>
          <p:cNvSpPr/>
          <p:nvPr/>
        </p:nvSpPr>
        <p:spPr>
          <a:xfrm>
            <a:off x="4812090" y="3279027"/>
            <a:ext cx="6982672" cy="1606332"/>
          </a:xfrm>
          <a:prstGeom prst="rect">
            <a:avLst/>
          </a:prstGeom>
          <a:noFill/>
          <a:ln w="25400" cap="flat" cmpd="sng" algn="ctr">
            <a:noFill/>
            <a:prstDash val="solid"/>
          </a:ln>
          <a:effectLst/>
        </p:spPr>
        <p:txBody>
          <a:bodyPr lIns="121725" tIns="60862" rIns="121725" bIns="60862"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FFFFFF"/>
              </a:solidFill>
              <a:effectLst/>
              <a:uLnTx/>
              <a:uFillTx/>
              <a:latin typeface="Franklin Gothic Book"/>
              <a:ea typeface="+mn-ea"/>
              <a:cs typeface="+mn-cs"/>
            </a:endParaRPr>
          </a:p>
        </p:txBody>
      </p:sp>
      <p:sp>
        <p:nvSpPr>
          <p:cNvPr id="68" name="Content Placeholder 5"/>
          <p:cNvSpPr txBox="1">
            <a:spLocks/>
          </p:cNvSpPr>
          <p:nvPr/>
        </p:nvSpPr>
        <p:spPr>
          <a:xfrm>
            <a:off x="295164" y="1222375"/>
            <a:ext cx="4452453" cy="4956048"/>
          </a:xfrm>
          <a:prstGeom prst="rect">
            <a:avLst/>
          </a:prstGeom>
        </p:spPr>
        <p:txBody>
          <a:bodyPr vert="horz" lIns="0" tIns="0" rIns="0" bIns="0" rtlCol="0">
            <a:normAutofit/>
          </a:bodyPr>
          <a:lstStyle>
            <a:lvl1pPr marL="273582" indent="-273582" algn="l" defTabSz="1086775" rtl="0" eaLnBrk="1" latinLnBrk="0" hangingPunct="1">
              <a:lnSpc>
                <a:spcPct val="90000"/>
              </a:lnSpc>
              <a:spcBef>
                <a:spcPts val="2139"/>
              </a:spcBef>
              <a:buClr>
                <a:schemeClr val="bg2"/>
              </a:buClr>
              <a:buFont typeface="Arial" pitchFamily="34" charset="0"/>
              <a:buChar char="•"/>
              <a:defRPr sz="2200" kern="1200">
                <a:solidFill>
                  <a:schemeClr val="tx1"/>
                </a:solidFill>
                <a:latin typeface="+mn-lt"/>
                <a:ea typeface="+mn-ea"/>
                <a:cs typeface="+mn-cs"/>
              </a:defRPr>
            </a:lvl1pPr>
            <a:lvl2pPr marL="813195" indent="-271694" algn="l" defTabSz="1086775" rtl="0" eaLnBrk="1" latinLnBrk="0" hangingPunct="1">
              <a:lnSpc>
                <a:spcPct val="90000"/>
              </a:lnSpc>
              <a:spcBef>
                <a:spcPts val="0"/>
              </a:spcBef>
              <a:spcAft>
                <a:spcPts val="238"/>
              </a:spcAft>
              <a:buFont typeface="Arial" pitchFamily="34" charset="0"/>
              <a:buChar char="–"/>
              <a:defRPr sz="2000" kern="1200">
                <a:solidFill>
                  <a:schemeClr val="tx1"/>
                </a:solidFill>
                <a:latin typeface="+mn-lt"/>
                <a:ea typeface="+mn-ea"/>
                <a:cs typeface="+mn-cs"/>
              </a:defRPr>
            </a:lvl2pPr>
            <a:lvl3pPr marL="1358470" indent="-271694" algn="l" defTabSz="1290546" rtl="0" eaLnBrk="1" latinLnBrk="0" hangingPunct="1">
              <a:lnSpc>
                <a:spcPct val="90000"/>
              </a:lnSpc>
              <a:spcBef>
                <a:spcPts val="0"/>
              </a:spcBef>
              <a:spcAft>
                <a:spcPts val="238"/>
              </a:spcAft>
              <a:buFont typeface="Arial" pitchFamily="34" charset="0"/>
              <a:buChar char="•"/>
              <a:defRPr sz="1800" kern="1200">
                <a:solidFill>
                  <a:schemeClr val="tx1"/>
                </a:solidFill>
                <a:latin typeface="+mn-lt"/>
                <a:ea typeface="+mn-ea"/>
                <a:cs typeface="+mn-cs"/>
              </a:defRPr>
            </a:lvl3pPr>
            <a:lvl4pPr marL="1901857" indent="-271694" algn="l" defTabSz="1086775" rtl="0" eaLnBrk="1" latinLnBrk="0" hangingPunct="1">
              <a:lnSpc>
                <a:spcPct val="90000"/>
              </a:lnSpc>
              <a:spcBef>
                <a:spcPts val="0"/>
              </a:spcBef>
              <a:spcAft>
                <a:spcPts val="238"/>
              </a:spcAft>
              <a:buFont typeface="Arial" pitchFamily="34" charset="0"/>
              <a:buChar char="–"/>
              <a:defRPr sz="1600" kern="1200" baseline="0">
                <a:solidFill>
                  <a:schemeClr val="tx1"/>
                </a:solidFill>
                <a:latin typeface="+mn-lt"/>
                <a:ea typeface="+mn-ea"/>
                <a:cs typeface="+mn-cs"/>
              </a:defRPr>
            </a:lvl4pPr>
            <a:lvl5pPr marL="2445245" indent="-271694" algn="l" defTabSz="1086775" rtl="0" eaLnBrk="1" latinLnBrk="0" hangingPunct="1">
              <a:lnSpc>
                <a:spcPct val="90000"/>
              </a:lnSpc>
              <a:spcBef>
                <a:spcPts val="0"/>
              </a:spcBef>
              <a:spcAft>
                <a:spcPts val="238"/>
              </a:spcAft>
              <a:buFont typeface="Arial" pitchFamily="34" charset="0"/>
              <a:buChar char="»"/>
              <a:defRPr sz="1400" kern="1200" baseline="0">
                <a:solidFill>
                  <a:schemeClr val="tx1"/>
                </a:solidFill>
                <a:latin typeface="+mn-lt"/>
                <a:ea typeface="+mn-ea"/>
                <a:cs typeface="+mn-cs"/>
              </a:defRPr>
            </a:lvl5pPr>
            <a:lvl6pPr marL="2988632" indent="-271694" algn="l" defTabSz="1086775"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532020" indent="-271694" algn="l" defTabSz="1086775"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4075408" indent="-271694" algn="l" defTabSz="1086775"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618796" indent="-271694" algn="l" defTabSz="1086775"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273582" marR="0" lvl="0" indent="-273582" algn="l" defTabSz="1086775" rtl="0" eaLnBrk="1" fontAlgn="auto" latinLnBrk="0" hangingPunct="1">
              <a:lnSpc>
                <a:spcPct val="90000"/>
              </a:lnSpc>
              <a:spcBef>
                <a:spcPts val="2139"/>
              </a:spcBef>
              <a:spcAft>
                <a:spcPts val="0"/>
              </a:spcAft>
              <a:buClr>
                <a:srgbClr val="236192"/>
              </a:buClr>
              <a:buSzTx/>
              <a:buFont typeface="Arial" pitchFamily="34" charset="0"/>
              <a:buChar char="•"/>
              <a:tabLst/>
              <a:defRPr/>
            </a:pPr>
            <a:endParaRPr kumimoji="0" lang="en-US" sz="2200" b="0" i="0" u="none" strike="noStrike" kern="1200" cap="none" spc="0" normalizeH="0" baseline="0" noProof="0" smtClean="0">
              <a:ln>
                <a:noFill/>
              </a:ln>
              <a:solidFill>
                <a:srgbClr val="3A3A3B"/>
              </a:solidFill>
              <a:effectLst/>
              <a:uLnTx/>
              <a:uFillTx/>
              <a:latin typeface="Franklin Gothic Book"/>
              <a:ea typeface="+mn-ea"/>
              <a:cs typeface="+mn-cs"/>
            </a:endParaRPr>
          </a:p>
          <a:p>
            <a:pPr marL="273582" marR="0" lvl="0" indent="-273582" algn="l" defTabSz="1086775" rtl="0" eaLnBrk="1" fontAlgn="auto" latinLnBrk="0" hangingPunct="1">
              <a:lnSpc>
                <a:spcPct val="90000"/>
              </a:lnSpc>
              <a:spcBef>
                <a:spcPts val="2139"/>
              </a:spcBef>
              <a:spcAft>
                <a:spcPts val="0"/>
              </a:spcAft>
              <a:buClr>
                <a:srgbClr val="236192"/>
              </a:buClr>
              <a:buSzTx/>
              <a:buFont typeface="Arial" pitchFamily="34" charset="0"/>
              <a:buChar char="•"/>
              <a:tabLst/>
              <a:defRPr/>
            </a:pPr>
            <a:r>
              <a:rPr kumimoji="0" lang="en-US" sz="2200" b="0" i="0" u="none" strike="noStrike" kern="1200" cap="none" spc="0" normalizeH="0" baseline="0" noProof="0" smtClean="0">
                <a:ln>
                  <a:noFill/>
                </a:ln>
                <a:solidFill>
                  <a:srgbClr val="3A3A3B"/>
                </a:solidFill>
                <a:effectLst/>
                <a:uLnTx/>
                <a:uFillTx/>
                <a:latin typeface="Franklin Gothic Book"/>
                <a:ea typeface="+mn-ea"/>
                <a:cs typeface="+mn-cs"/>
              </a:rPr>
              <a:t>Enable integration with external business systems</a:t>
            </a:r>
          </a:p>
          <a:p>
            <a:pPr marL="273582" marR="0" lvl="0" indent="-273582" algn="l" defTabSz="1086775" rtl="0" eaLnBrk="1" fontAlgn="auto" latinLnBrk="0" hangingPunct="1">
              <a:lnSpc>
                <a:spcPct val="90000"/>
              </a:lnSpc>
              <a:spcBef>
                <a:spcPts val="2139"/>
              </a:spcBef>
              <a:spcAft>
                <a:spcPts val="0"/>
              </a:spcAft>
              <a:buClr>
                <a:srgbClr val="236192"/>
              </a:buClr>
              <a:buSzTx/>
              <a:buFont typeface="Arial" pitchFamily="34" charset="0"/>
              <a:buChar char="•"/>
              <a:tabLst/>
              <a:defRPr/>
            </a:pPr>
            <a:r>
              <a:rPr kumimoji="0" lang="en-US" sz="2200" b="0" i="0" u="none" strike="noStrike" kern="1200" cap="none" spc="0" normalizeH="0" baseline="0" noProof="0" smtClean="0">
                <a:ln>
                  <a:noFill/>
                </a:ln>
                <a:solidFill>
                  <a:srgbClr val="3A3A3B"/>
                </a:solidFill>
                <a:effectLst/>
                <a:uLnTx/>
                <a:uFillTx/>
                <a:latin typeface="Franklin Gothic Book"/>
                <a:ea typeface="+mn-ea"/>
                <a:cs typeface="+mn-cs"/>
              </a:rPr>
              <a:t>Expose as resources, using REST principles, information about and related to manufactured products </a:t>
            </a:r>
          </a:p>
          <a:p>
            <a:pPr marL="273582" marR="0" lvl="0" indent="-273582" algn="l" defTabSz="1086775" rtl="0" eaLnBrk="1" fontAlgn="auto" latinLnBrk="0" hangingPunct="1">
              <a:lnSpc>
                <a:spcPct val="90000"/>
              </a:lnSpc>
              <a:spcBef>
                <a:spcPts val="2139"/>
              </a:spcBef>
              <a:spcAft>
                <a:spcPts val="0"/>
              </a:spcAft>
              <a:buClr>
                <a:srgbClr val="236192"/>
              </a:buClr>
              <a:buSzTx/>
              <a:buFont typeface="Arial" pitchFamily="34" charset="0"/>
              <a:buChar char="•"/>
              <a:tabLst/>
              <a:defRPr/>
            </a:pPr>
            <a:r>
              <a:rPr kumimoji="0" lang="en-US" sz="2200" b="0" i="0" u="none" strike="noStrike" kern="1200" cap="none" spc="0" normalizeH="0" baseline="0" noProof="0" smtClean="0">
                <a:ln>
                  <a:noFill/>
                </a:ln>
                <a:solidFill>
                  <a:srgbClr val="3A3A3B"/>
                </a:solidFill>
                <a:effectLst/>
                <a:uLnTx/>
                <a:uFillTx/>
                <a:latin typeface="Franklin Gothic Book"/>
                <a:ea typeface="+mn-ea"/>
                <a:cs typeface="+mn-cs"/>
              </a:rPr>
              <a:t>Enable applications to access information about manufactured products without regard to where or how it is stored</a:t>
            </a:r>
          </a:p>
          <a:p>
            <a:pPr marL="813195" marR="0" lvl="1" indent="-271694" algn="l" defTabSz="1086775" rtl="0" eaLnBrk="1" fontAlgn="auto" latinLnBrk="0" hangingPunct="1">
              <a:lnSpc>
                <a:spcPct val="90000"/>
              </a:lnSpc>
              <a:spcBef>
                <a:spcPts val="0"/>
              </a:spcBef>
              <a:spcAft>
                <a:spcPts val="238"/>
              </a:spcAft>
              <a:buClrTx/>
              <a:buSzTx/>
              <a:buFont typeface="Arial" pitchFamily="34" charset="0"/>
              <a:buChar char="–"/>
              <a:tabLst/>
              <a:defRPr/>
            </a:pPr>
            <a:endParaRPr kumimoji="0" lang="en-US" sz="1600" b="0" i="0" u="none" strike="noStrike" kern="1200" cap="none" spc="0" normalizeH="0" baseline="0" noProof="0" smtClean="0">
              <a:ln>
                <a:noFill/>
              </a:ln>
              <a:solidFill>
                <a:srgbClr val="3A3A3B"/>
              </a:solidFill>
              <a:effectLst/>
              <a:uLnTx/>
              <a:uFillTx/>
              <a:latin typeface="Franklin Gothic Book"/>
              <a:ea typeface="+mn-ea"/>
              <a:cs typeface="+mn-cs"/>
            </a:endParaRPr>
          </a:p>
          <a:p>
            <a:pPr marL="813195" marR="0" lvl="1" indent="-271694" algn="l" defTabSz="1086775" rtl="0" eaLnBrk="1" fontAlgn="auto" latinLnBrk="0" hangingPunct="1">
              <a:lnSpc>
                <a:spcPct val="90000"/>
              </a:lnSpc>
              <a:spcBef>
                <a:spcPts val="0"/>
              </a:spcBef>
              <a:spcAft>
                <a:spcPts val="238"/>
              </a:spcAft>
              <a:buClrTx/>
              <a:buSzTx/>
              <a:buFont typeface="Arial" pitchFamily="34" charset="0"/>
              <a:buChar char="–"/>
              <a:tabLst/>
              <a:defRPr/>
            </a:pPr>
            <a:endParaRPr kumimoji="0" lang="en-US" sz="1600" b="0" i="0" u="none" strike="noStrike" kern="1200" cap="none" spc="0" normalizeH="0" baseline="0" noProof="0" dirty="0">
              <a:ln>
                <a:noFill/>
              </a:ln>
              <a:solidFill>
                <a:srgbClr val="3A3A3B"/>
              </a:solidFill>
              <a:effectLst/>
              <a:uLnTx/>
              <a:uFillTx/>
              <a:latin typeface="Franklin Gothic Book"/>
              <a:ea typeface="+mn-ea"/>
              <a:cs typeface="+mn-cs"/>
            </a:endParaRPr>
          </a:p>
        </p:txBody>
      </p:sp>
      <p:sp>
        <p:nvSpPr>
          <p:cNvPr id="69" name="Rectangle 68"/>
          <p:cNvSpPr/>
          <p:nvPr/>
        </p:nvSpPr>
        <p:spPr>
          <a:xfrm>
            <a:off x="10733552" y="3313854"/>
            <a:ext cx="926017" cy="1485301"/>
          </a:xfrm>
          <a:prstGeom prst="rect">
            <a:avLst/>
          </a:prstGeom>
          <a:solidFill>
            <a:srgbClr val="009CDE">
              <a:lumMod val="20000"/>
              <a:lumOff val="80000"/>
            </a:srgbClr>
          </a:solidFill>
          <a:ln w="25400" cap="flat" cmpd="sng" algn="ctr">
            <a:solidFill>
              <a:srgbClr val="236192">
                <a:lumMod val="60000"/>
                <a:lumOff val="40000"/>
              </a:srgbClr>
            </a:solidFill>
            <a:prstDash val="solid"/>
          </a:ln>
          <a:effectLst/>
        </p:spPr>
        <p:txBody>
          <a:bodyPr lIns="121725" tIns="60862" rIns="121725" bIns="60862"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FFFFFF"/>
              </a:solidFill>
              <a:effectLst/>
              <a:uLnTx/>
              <a:uFillTx/>
              <a:latin typeface="Franklin Gothic Book"/>
              <a:ea typeface="+mn-ea"/>
              <a:cs typeface="+mn-cs"/>
            </a:endParaRPr>
          </a:p>
        </p:txBody>
      </p:sp>
      <p:sp>
        <p:nvSpPr>
          <p:cNvPr id="70" name="Rectangle 69"/>
          <p:cNvSpPr/>
          <p:nvPr/>
        </p:nvSpPr>
        <p:spPr>
          <a:xfrm>
            <a:off x="9744418" y="3313854"/>
            <a:ext cx="926017" cy="1485301"/>
          </a:xfrm>
          <a:prstGeom prst="rect">
            <a:avLst/>
          </a:prstGeom>
          <a:solidFill>
            <a:srgbClr val="009CDE">
              <a:lumMod val="20000"/>
              <a:lumOff val="80000"/>
            </a:srgbClr>
          </a:solidFill>
          <a:ln w="25400" cap="flat" cmpd="sng" algn="ctr">
            <a:solidFill>
              <a:srgbClr val="236192">
                <a:lumMod val="60000"/>
                <a:lumOff val="40000"/>
              </a:srgbClr>
            </a:solidFill>
            <a:prstDash val="solid"/>
          </a:ln>
          <a:effectLst/>
        </p:spPr>
        <p:txBody>
          <a:bodyPr lIns="121725" tIns="60862" rIns="121725" bIns="60862"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FFFFFF"/>
              </a:solidFill>
              <a:effectLst/>
              <a:uLnTx/>
              <a:uFillTx/>
              <a:latin typeface="Franklin Gothic Book"/>
              <a:ea typeface="+mn-ea"/>
              <a:cs typeface="+mn-cs"/>
            </a:endParaRPr>
          </a:p>
        </p:txBody>
      </p:sp>
      <p:sp>
        <p:nvSpPr>
          <p:cNvPr id="71" name="Rectangle 70"/>
          <p:cNvSpPr/>
          <p:nvPr/>
        </p:nvSpPr>
        <p:spPr>
          <a:xfrm>
            <a:off x="8756668" y="3313854"/>
            <a:ext cx="926017" cy="1485301"/>
          </a:xfrm>
          <a:prstGeom prst="rect">
            <a:avLst/>
          </a:prstGeom>
          <a:solidFill>
            <a:srgbClr val="009CDE">
              <a:lumMod val="20000"/>
              <a:lumOff val="80000"/>
            </a:srgbClr>
          </a:solidFill>
          <a:ln w="25400" cap="flat" cmpd="sng" algn="ctr">
            <a:solidFill>
              <a:srgbClr val="236192">
                <a:lumMod val="60000"/>
                <a:lumOff val="40000"/>
              </a:srgbClr>
            </a:solidFill>
            <a:prstDash val="solid"/>
          </a:ln>
          <a:effectLst/>
        </p:spPr>
        <p:txBody>
          <a:bodyPr lIns="121725" tIns="60862" rIns="121725" bIns="60862"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FFFFFF"/>
              </a:solidFill>
              <a:effectLst/>
              <a:uLnTx/>
              <a:uFillTx/>
              <a:latin typeface="Franklin Gothic Book"/>
              <a:ea typeface="+mn-ea"/>
              <a:cs typeface="+mn-cs"/>
            </a:endParaRPr>
          </a:p>
        </p:txBody>
      </p:sp>
      <p:sp>
        <p:nvSpPr>
          <p:cNvPr id="72" name="Rectangle 71"/>
          <p:cNvSpPr/>
          <p:nvPr/>
        </p:nvSpPr>
        <p:spPr>
          <a:xfrm>
            <a:off x="7774440" y="3313854"/>
            <a:ext cx="926017" cy="1485301"/>
          </a:xfrm>
          <a:prstGeom prst="rect">
            <a:avLst/>
          </a:prstGeom>
          <a:solidFill>
            <a:srgbClr val="009CDE">
              <a:lumMod val="20000"/>
              <a:lumOff val="80000"/>
            </a:srgbClr>
          </a:solidFill>
          <a:ln w="25400" cap="flat" cmpd="sng" algn="ctr">
            <a:solidFill>
              <a:srgbClr val="236192">
                <a:lumMod val="60000"/>
                <a:lumOff val="40000"/>
              </a:srgbClr>
            </a:solidFill>
            <a:prstDash val="solid"/>
          </a:ln>
          <a:effectLst/>
        </p:spPr>
        <p:txBody>
          <a:bodyPr lIns="121725" tIns="60862" rIns="121725" bIns="60862"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FFFFFF"/>
              </a:solidFill>
              <a:effectLst/>
              <a:uLnTx/>
              <a:uFillTx/>
              <a:latin typeface="Franklin Gothic Book"/>
              <a:ea typeface="+mn-ea"/>
              <a:cs typeface="+mn-cs"/>
            </a:endParaRPr>
          </a:p>
        </p:txBody>
      </p:sp>
      <p:sp>
        <p:nvSpPr>
          <p:cNvPr id="73" name="Rectangle 72"/>
          <p:cNvSpPr/>
          <p:nvPr/>
        </p:nvSpPr>
        <p:spPr>
          <a:xfrm>
            <a:off x="6777913" y="3313854"/>
            <a:ext cx="926017" cy="1485301"/>
          </a:xfrm>
          <a:prstGeom prst="rect">
            <a:avLst/>
          </a:prstGeom>
          <a:solidFill>
            <a:srgbClr val="009CDE">
              <a:lumMod val="20000"/>
              <a:lumOff val="80000"/>
            </a:srgbClr>
          </a:solidFill>
          <a:ln w="25400" cap="flat" cmpd="sng" algn="ctr">
            <a:solidFill>
              <a:srgbClr val="236192">
                <a:lumMod val="60000"/>
                <a:lumOff val="40000"/>
              </a:srgbClr>
            </a:solidFill>
            <a:prstDash val="solid"/>
          </a:ln>
          <a:effectLst/>
        </p:spPr>
        <p:txBody>
          <a:bodyPr lIns="121725" tIns="60862" rIns="121725" bIns="60862"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FFFFFF"/>
              </a:solidFill>
              <a:effectLst/>
              <a:uLnTx/>
              <a:uFillTx/>
              <a:latin typeface="Franklin Gothic Book"/>
              <a:ea typeface="+mn-ea"/>
              <a:cs typeface="+mn-cs"/>
            </a:endParaRPr>
          </a:p>
        </p:txBody>
      </p:sp>
      <p:sp>
        <p:nvSpPr>
          <p:cNvPr id="74" name="Rectangle 73"/>
          <p:cNvSpPr/>
          <p:nvPr/>
        </p:nvSpPr>
        <p:spPr>
          <a:xfrm>
            <a:off x="5797313" y="3313854"/>
            <a:ext cx="926017" cy="1485301"/>
          </a:xfrm>
          <a:prstGeom prst="rect">
            <a:avLst/>
          </a:prstGeom>
          <a:solidFill>
            <a:srgbClr val="009CDE">
              <a:lumMod val="20000"/>
              <a:lumOff val="80000"/>
            </a:srgbClr>
          </a:solidFill>
          <a:ln w="25400" cap="flat" cmpd="sng" algn="ctr">
            <a:solidFill>
              <a:srgbClr val="236192">
                <a:lumMod val="60000"/>
                <a:lumOff val="40000"/>
              </a:srgbClr>
            </a:solidFill>
            <a:prstDash val="solid"/>
          </a:ln>
          <a:effectLst/>
        </p:spPr>
        <p:txBody>
          <a:bodyPr lIns="121725" tIns="60862" rIns="121725" bIns="60862"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FFFFFF"/>
              </a:solidFill>
              <a:effectLst/>
              <a:uLnTx/>
              <a:uFillTx/>
              <a:latin typeface="Franklin Gothic Book"/>
              <a:ea typeface="+mn-ea"/>
              <a:cs typeface="+mn-cs"/>
            </a:endParaRPr>
          </a:p>
        </p:txBody>
      </p:sp>
      <p:sp>
        <p:nvSpPr>
          <p:cNvPr id="75" name="Rectangle 74"/>
          <p:cNvSpPr/>
          <p:nvPr/>
        </p:nvSpPr>
        <p:spPr>
          <a:xfrm>
            <a:off x="5828505" y="4439883"/>
            <a:ext cx="864282" cy="309437"/>
          </a:xfrm>
          <a:prstGeom prst="rect">
            <a:avLst/>
          </a:prstGeom>
          <a:solidFill>
            <a:srgbClr val="236192">
              <a:lumMod val="40000"/>
              <a:lumOff val="60000"/>
            </a:srgbClr>
          </a:solidFill>
          <a:ln w="25400" cap="flat" cmpd="sng" algn="ctr">
            <a:noFill/>
            <a:prstDash val="solid"/>
          </a:ln>
          <a:effectLst/>
        </p:spPr>
        <p:txBody>
          <a:bodyPr lIns="121725" tIns="60862" rIns="121725" bIns="60862"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3A3A3B">
                    <a:lumMod val="50000"/>
                  </a:srgbClr>
                </a:solidFill>
                <a:effectLst/>
                <a:uLnTx/>
                <a:uFillTx/>
                <a:latin typeface="Franklin Gothic Book"/>
                <a:ea typeface="+mn-ea"/>
                <a:cs typeface="+mn-cs"/>
              </a:rPr>
              <a:t>Connector 1</a:t>
            </a:r>
          </a:p>
        </p:txBody>
      </p:sp>
      <p:sp>
        <p:nvSpPr>
          <p:cNvPr id="76" name="Rectangle 75"/>
          <p:cNvSpPr/>
          <p:nvPr/>
        </p:nvSpPr>
        <p:spPr>
          <a:xfrm>
            <a:off x="6816257" y="4444443"/>
            <a:ext cx="864282" cy="309437"/>
          </a:xfrm>
          <a:prstGeom prst="rect">
            <a:avLst/>
          </a:prstGeom>
          <a:solidFill>
            <a:srgbClr val="236192">
              <a:lumMod val="40000"/>
              <a:lumOff val="60000"/>
            </a:srgbClr>
          </a:solidFill>
          <a:ln w="25400" cap="flat" cmpd="sng" algn="ctr">
            <a:noFill/>
            <a:prstDash val="solid"/>
          </a:ln>
          <a:effectLst/>
        </p:spPr>
        <p:txBody>
          <a:bodyPr lIns="121725" tIns="60862" rIns="121725" bIns="60862"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3A3A3B">
                    <a:lumMod val="50000"/>
                  </a:srgbClr>
                </a:solidFill>
                <a:effectLst/>
                <a:uLnTx/>
                <a:uFillTx/>
                <a:latin typeface="Franklin Gothic Book"/>
                <a:ea typeface="+mn-ea"/>
                <a:cs typeface="+mn-cs"/>
              </a:rPr>
              <a:t>Connector 2</a:t>
            </a:r>
          </a:p>
        </p:txBody>
      </p:sp>
      <p:sp>
        <p:nvSpPr>
          <p:cNvPr id="77" name="Rectangle 76"/>
          <p:cNvSpPr/>
          <p:nvPr/>
        </p:nvSpPr>
        <p:spPr>
          <a:xfrm>
            <a:off x="7804008" y="4444443"/>
            <a:ext cx="864282" cy="309437"/>
          </a:xfrm>
          <a:prstGeom prst="rect">
            <a:avLst/>
          </a:prstGeom>
          <a:solidFill>
            <a:srgbClr val="236192">
              <a:lumMod val="40000"/>
              <a:lumOff val="60000"/>
            </a:srgbClr>
          </a:solidFill>
          <a:ln w="25400" cap="flat" cmpd="sng" algn="ctr">
            <a:noFill/>
            <a:prstDash val="solid"/>
          </a:ln>
          <a:effectLst/>
        </p:spPr>
        <p:txBody>
          <a:bodyPr lIns="121725" tIns="60862" rIns="121725" bIns="60862"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3A3A3B">
                    <a:lumMod val="50000"/>
                  </a:srgbClr>
                </a:solidFill>
                <a:effectLst/>
                <a:uLnTx/>
                <a:uFillTx/>
                <a:latin typeface="Franklin Gothic Book"/>
                <a:ea typeface="+mn-ea"/>
                <a:cs typeface="+mn-cs"/>
              </a:rPr>
              <a:t>Connector 3</a:t>
            </a:r>
          </a:p>
        </p:txBody>
      </p:sp>
      <p:sp>
        <p:nvSpPr>
          <p:cNvPr id="78" name="Rectangle 77"/>
          <p:cNvSpPr/>
          <p:nvPr/>
        </p:nvSpPr>
        <p:spPr>
          <a:xfrm>
            <a:off x="8791760" y="4439883"/>
            <a:ext cx="864282" cy="309437"/>
          </a:xfrm>
          <a:prstGeom prst="rect">
            <a:avLst/>
          </a:prstGeom>
          <a:solidFill>
            <a:srgbClr val="236192">
              <a:lumMod val="40000"/>
              <a:lumOff val="60000"/>
            </a:srgbClr>
          </a:solidFill>
          <a:ln w="25400" cap="flat" cmpd="sng" algn="ctr">
            <a:noFill/>
            <a:prstDash val="solid"/>
          </a:ln>
          <a:effectLst/>
        </p:spPr>
        <p:txBody>
          <a:bodyPr lIns="121725" tIns="60862" rIns="121725" bIns="60862"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3A3A3B">
                    <a:lumMod val="50000"/>
                  </a:srgbClr>
                </a:solidFill>
                <a:effectLst/>
                <a:uLnTx/>
                <a:uFillTx/>
                <a:latin typeface="Franklin Gothic Book"/>
                <a:ea typeface="+mn-ea"/>
                <a:cs typeface="+mn-cs"/>
              </a:rPr>
              <a:t>Connector 4</a:t>
            </a:r>
          </a:p>
        </p:txBody>
      </p:sp>
      <p:sp>
        <p:nvSpPr>
          <p:cNvPr id="79" name="Rectangle 78"/>
          <p:cNvSpPr/>
          <p:nvPr/>
        </p:nvSpPr>
        <p:spPr>
          <a:xfrm>
            <a:off x="9779511" y="4433370"/>
            <a:ext cx="864282" cy="309437"/>
          </a:xfrm>
          <a:prstGeom prst="rect">
            <a:avLst/>
          </a:prstGeom>
          <a:solidFill>
            <a:srgbClr val="236192">
              <a:lumMod val="40000"/>
              <a:lumOff val="60000"/>
            </a:srgbClr>
          </a:solidFill>
          <a:ln w="25400" cap="flat" cmpd="sng" algn="ctr">
            <a:noFill/>
            <a:prstDash val="solid"/>
          </a:ln>
          <a:effectLst/>
        </p:spPr>
        <p:txBody>
          <a:bodyPr lIns="121725" tIns="60862" rIns="121725" bIns="60862"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3A3A3B">
                    <a:lumMod val="50000"/>
                  </a:srgbClr>
                </a:solidFill>
                <a:effectLst/>
                <a:uLnTx/>
                <a:uFillTx/>
                <a:latin typeface="Franklin Gothic Book"/>
                <a:ea typeface="+mn-ea"/>
                <a:cs typeface="+mn-cs"/>
              </a:rPr>
              <a:t>Connector 5</a:t>
            </a:r>
          </a:p>
        </p:txBody>
      </p:sp>
      <p:sp>
        <p:nvSpPr>
          <p:cNvPr id="80" name="Rectangle 79"/>
          <p:cNvSpPr/>
          <p:nvPr/>
        </p:nvSpPr>
        <p:spPr>
          <a:xfrm>
            <a:off x="10767262" y="4444443"/>
            <a:ext cx="864282" cy="309437"/>
          </a:xfrm>
          <a:prstGeom prst="rect">
            <a:avLst/>
          </a:prstGeom>
          <a:solidFill>
            <a:srgbClr val="236192">
              <a:lumMod val="40000"/>
              <a:lumOff val="60000"/>
            </a:srgbClr>
          </a:solidFill>
          <a:ln w="25400" cap="flat" cmpd="sng" algn="ctr">
            <a:noFill/>
            <a:prstDash val="solid"/>
          </a:ln>
          <a:effectLst/>
        </p:spPr>
        <p:txBody>
          <a:bodyPr lIns="121725" tIns="60862" rIns="121725" bIns="60862"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3A3A3B">
                    <a:lumMod val="50000"/>
                  </a:srgbClr>
                </a:solidFill>
                <a:effectLst/>
                <a:uLnTx/>
                <a:uFillTx/>
                <a:latin typeface="Franklin Gothic Book"/>
                <a:ea typeface="+mn-ea"/>
                <a:cs typeface="+mn-cs"/>
              </a:rPr>
              <a:t>Connector 6</a:t>
            </a:r>
          </a:p>
        </p:txBody>
      </p:sp>
      <p:sp>
        <p:nvSpPr>
          <p:cNvPr id="81" name="Rectangle 80"/>
          <p:cNvSpPr/>
          <p:nvPr/>
        </p:nvSpPr>
        <p:spPr>
          <a:xfrm>
            <a:off x="5816202" y="3375741"/>
            <a:ext cx="197506" cy="990201"/>
          </a:xfrm>
          <a:prstGeom prst="rect">
            <a:avLst/>
          </a:prstGeom>
          <a:solidFill>
            <a:srgbClr val="236192">
              <a:lumMod val="60000"/>
              <a:lumOff val="40000"/>
            </a:srgbClr>
          </a:solidFill>
          <a:ln w="25400" cap="flat" cmpd="sng" algn="ctr">
            <a:noFill/>
            <a:prstDash val="solid"/>
          </a:ln>
          <a:effectLst/>
        </p:spPr>
        <p:txBody>
          <a:bodyPr vert="vert270" lIns="121725" tIns="60862" rIns="121725" bIns="60862"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smtClean="0">
                <a:ln>
                  <a:noFill/>
                </a:ln>
                <a:solidFill>
                  <a:srgbClr val="FFFFFF"/>
                </a:solidFill>
                <a:effectLst/>
                <a:uLnTx/>
                <a:uFillTx/>
                <a:latin typeface="Franklin Gothic Book"/>
                <a:ea typeface="+mn-ea"/>
                <a:cs typeface="+mn-cs"/>
              </a:rPr>
              <a:t>Customer</a:t>
            </a:r>
          </a:p>
        </p:txBody>
      </p:sp>
      <p:sp>
        <p:nvSpPr>
          <p:cNvPr id="82" name="Rectangle 81"/>
          <p:cNvSpPr/>
          <p:nvPr/>
        </p:nvSpPr>
        <p:spPr>
          <a:xfrm>
            <a:off x="6051399" y="3375741"/>
            <a:ext cx="185203" cy="990201"/>
          </a:xfrm>
          <a:prstGeom prst="rect">
            <a:avLst/>
          </a:prstGeom>
          <a:solidFill>
            <a:srgbClr val="236192">
              <a:lumMod val="60000"/>
              <a:lumOff val="40000"/>
            </a:srgbClr>
          </a:solidFill>
          <a:ln w="25400" cap="flat" cmpd="sng" algn="ctr">
            <a:noFill/>
            <a:prstDash val="solid"/>
          </a:ln>
          <a:effectLst/>
        </p:spPr>
        <p:txBody>
          <a:bodyPr vert="vert270" lIns="121725" tIns="60862" rIns="121725" bIns="60862"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smtClean="0">
                <a:ln>
                  <a:noFill/>
                </a:ln>
                <a:solidFill>
                  <a:srgbClr val="FFFFFF"/>
                </a:solidFill>
                <a:effectLst/>
                <a:uLnTx/>
                <a:uFillTx/>
                <a:latin typeface="Franklin Gothic Book"/>
                <a:ea typeface="+mn-ea"/>
                <a:cs typeface="+mn-cs"/>
              </a:rPr>
              <a:t>Contact</a:t>
            </a:r>
          </a:p>
        </p:txBody>
      </p:sp>
      <p:sp>
        <p:nvSpPr>
          <p:cNvPr id="83" name="Rectangle 82"/>
          <p:cNvSpPr/>
          <p:nvPr/>
        </p:nvSpPr>
        <p:spPr>
          <a:xfrm>
            <a:off x="6267470" y="3375741"/>
            <a:ext cx="185203" cy="990201"/>
          </a:xfrm>
          <a:prstGeom prst="rect">
            <a:avLst/>
          </a:prstGeom>
          <a:solidFill>
            <a:srgbClr val="236192">
              <a:lumMod val="60000"/>
              <a:lumOff val="40000"/>
            </a:srgbClr>
          </a:solidFill>
          <a:ln w="25400" cap="flat" cmpd="sng" algn="ctr">
            <a:noFill/>
            <a:prstDash val="solid"/>
          </a:ln>
          <a:effectLst/>
        </p:spPr>
        <p:txBody>
          <a:bodyPr vert="vert270" lIns="121725" tIns="60862" rIns="121725" bIns="60862"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smtClean="0">
                <a:ln>
                  <a:noFill/>
                </a:ln>
                <a:solidFill>
                  <a:srgbClr val="FFFFFF"/>
                </a:solidFill>
                <a:effectLst/>
                <a:uLnTx/>
                <a:uFillTx/>
                <a:latin typeface="Franklin Gothic Book"/>
                <a:ea typeface="+mn-ea"/>
                <a:cs typeface="+mn-cs"/>
              </a:rPr>
              <a:t>Opportunity</a:t>
            </a:r>
          </a:p>
        </p:txBody>
      </p:sp>
      <p:sp>
        <p:nvSpPr>
          <p:cNvPr id="84" name="TextBox 83"/>
          <p:cNvSpPr txBox="1"/>
          <p:nvPr/>
        </p:nvSpPr>
        <p:spPr>
          <a:xfrm>
            <a:off x="6522419" y="3783353"/>
            <a:ext cx="153507" cy="184665"/>
          </a:xfrm>
          <a:prstGeom prst="rect">
            <a:avLst/>
          </a:prstGeom>
          <a:noFill/>
        </p:spPr>
        <p:txBody>
          <a:bodyPr wrap="none" lIns="0" tIns="0" rIns="0" bIns="0" rtlCol="0">
            <a:spAutoFit/>
          </a:bodyPr>
          <a:lstStyle/>
          <a:p>
            <a:pPr defTabSz="1086775"/>
            <a:r>
              <a:rPr lang="en-US" sz="1200" dirty="0">
                <a:solidFill>
                  <a:srgbClr val="3A3A3B"/>
                </a:solidFill>
                <a:latin typeface="Franklin Gothic Book"/>
              </a:rPr>
              <a:t>…</a:t>
            </a:r>
          </a:p>
        </p:txBody>
      </p:sp>
      <p:sp>
        <p:nvSpPr>
          <p:cNvPr id="85" name="Rectangle 84"/>
          <p:cNvSpPr/>
          <p:nvPr/>
        </p:nvSpPr>
        <p:spPr>
          <a:xfrm>
            <a:off x="6816257" y="3375741"/>
            <a:ext cx="185203" cy="990201"/>
          </a:xfrm>
          <a:prstGeom prst="rect">
            <a:avLst/>
          </a:prstGeom>
          <a:solidFill>
            <a:srgbClr val="236192">
              <a:lumMod val="60000"/>
              <a:lumOff val="40000"/>
            </a:srgbClr>
          </a:solidFill>
          <a:ln w="25400" cap="flat" cmpd="sng" algn="ctr">
            <a:noFill/>
            <a:prstDash val="solid"/>
          </a:ln>
          <a:effectLst/>
        </p:spPr>
        <p:txBody>
          <a:bodyPr vert="vert270" lIns="121725" tIns="60862" rIns="121725" bIns="60862"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smtClean="0">
                <a:ln>
                  <a:noFill/>
                </a:ln>
                <a:solidFill>
                  <a:srgbClr val="FFFFFF"/>
                </a:solidFill>
                <a:effectLst/>
                <a:uLnTx/>
                <a:uFillTx/>
                <a:latin typeface="Franklin Gothic Book"/>
                <a:ea typeface="+mn-ea"/>
                <a:cs typeface="+mn-cs"/>
              </a:rPr>
              <a:t>Customer</a:t>
            </a:r>
          </a:p>
        </p:txBody>
      </p:sp>
      <p:sp>
        <p:nvSpPr>
          <p:cNvPr id="86" name="Rectangle 85"/>
          <p:cNvSpPr/>
          <p:nvPr/>
        </p:nvSpPr>
        <p:spPr>
          <a:xfrm>
            <a:off x="7039151" y="3375741"/>
            <a:ext cx="185203" cy="990201"/>
          </a:xfrm>
          <a:prstGeom prst="rect">
            <a:avLst/>
          </a:prstGeom>
          <a:solidFill>
            <a:srgbClr val="236192">
              <a:lumMod val="60000"/>
              <a:lumOff val="40000"/>
            </a:srgbClr>
          </a:solidFill>
          <a:ln w="25400" cap="flat" cmpd="sng" algn="ctr">
            <a:noFill/>
            <a:prstDash val="solid"/>
          </a:ln>
          <a:effectLst/>
        </p:spPr>
        <p:txBody>
          <a:bodyPr vert="vert270" lIns="121725" tIns="60862" rIns="121725" bIns="60862"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smtClean="0">
                <a:ln>
                  <a:noFill/>
                </a:ln>
                <a:solidFill>
                  <a:srgbClr val="FFFFFF"/>
                </a:solidFill>
                <a:effectLst/>
                <a:uLnTx/>
                <a:uFillTx/>
                <a:latin typeface="Franklin Gothic Book"/>
                <a:ea typeface="+mn-ea"/>
                <a:cs typeface="+mn-cs"/>
              </a:rPr>
              <a:t>Contact</a:t>
            </a:r>
          </a:p>
        </p:txBody>
      </p:sp>
      <p:sp>
        <p:nvSpPr>
          <p:cNvPr id="87" name="TextBox 86"/>
          <p:cNvSpPr txBox="1"/>
          <p:nvPr/>
        </p:nvSpPr>
        <p:spPr>
          <a:xfrm>
            <a:off x="4856694" y="4509765"/>
            <a:ext cx="892947" cy="169277"/>
          </a:xfrm>
          <a:prstGeom prst="rect">
            <a:avLst/>
          </a:prstGeom>
          <a:noFill/>
        </p:spPr>
        <p:txBody>
          <a:bodyPr wrap="square" lIns="0" tIns="0" rIns="0" bIns="0" rtlCol="0">
            <a:spAutoFit/>
          </a:bodyPr>
          <a:lstStyle/>
          <a:p>
            <a:pPr algn="ctr" defTabSz="1086775"/>
            <a:r>
              <a:rPr lang="en-US" sz="1100" b="1" dirty="0">
                <a:solidFill>
                  <a:srgbClr val="3A3A3B">
                    <a:lumMod val="50000"/>
                  </a:srgbClr>
                </a:solidFill>
                <a:latin typeface="Franklin Gothic Book"/>
              </a:rPr>
              <a:t>Connectors</a:t>
            </a:r>
          </a:p>
        </p:txBody>
      </p:sp>
      <p:sp>
        <p:nvSpPr>
          <p:cNvPr id="88" name="TextBox 87"/>
          <p:cNvSpPr txBox="1"/>
          <p:nvPr/>
        </p:nvSpPr>
        <p:spPr>
          <a:xfrm>
            <a:off x="4917164" y="3619042"/>
            <a:ext cx="772007" cy="338554"/>
          </a:xfrm>
          <a:prstGeom prst="rect">
            <a:avLst/>
          </a:prstGeom>
          <a:noFill/>
        </p:spPr>
        <p:txBody>
          <a:bodyPr wrap="square" lIns="0" tIns="0" rIns="0" bIns="0" rtlCol="0">
            <a:spAutoFit/>
          </a:bodyPr>
          <a:lstStyle/>
          <a:p>
            <a:pPr algn="ctr" defTabSz="1086775"/>
            <a:r>
              <a:rPr lang="en-US" sz="1100" b="1" dirty="0">
                <a:solidFill>
                  <a:srgbClr val="3A3A3B">
                    <a:lumMod val="50000"/>
                  </a:srgbClr>
                </a:solidFill>
                <a:latin typeface="Franklin Gothic Book"/>
              </a:rPr>
              <a:t>Resource Providers</a:t>
            </a:r>
          </a:p>
        </p:txBody>
      </p:sp>
      <p:sp>
        <p:nvSpPr>
          <p:cNvPr id="89" name="Rectangle 88"/>
          <p:cNvSpPr/>
          <p:nvPr/>
        </p:nvSpPr>
        <p:spPr>
          <a:xfrm>
            <a:off x="7275042" y="3375741"/>
            <a:ext cx="185203" cy="990201"/>
          </a:xfrm>
          <a:prstGeom prst="rect">
            <a:avLst/>
          </a:prstGeom>
          <a:solidFill>
            <a:srgbClr val="236192">
              <a:lumMod val="60000"/>
              <a:lumOff val="40000"/>
            </a:srgbClr>
          </a:solidFill>
          <a:ln w="25400" cap="flat" cmpd="sng" algn="ctr">
            <a:noFill/>
            <a:prstDash val="solid"/>
          </a:ln>
          <a:effectLst/>
        </p:spPr>
        <p:txBody>
          <a:bodyPr vert="vert270" lIns="121725" tIns="60862" rIns="121725" bIns="60862"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smtClean="0">
                <a:ln>
                  <a:noFill/>
                </a:ln>
                <a:solidFill>
                  <a:srgbClr val="FFFFFF"/>
                </a:solidFill>
                <a:effectLst/>
                <a:uLnTx/>
                <a:uFillTx/>
                <a:latin typeface="Franklin Gothic Book"/>
                <a:ea typeface="+mn-ea"/>
                <a:cs typeface="+mn-cs"/>
              </a:rPr>
              <a:t>Asset</a:t>
            </a:r>
          </a:p>
        </p:txBody>
      </p:sp>
      <p:sp>
        <p:nvSpPr>
          <p:cNvPr id="90" name="TextBox 89"/>
          <p:cNvSpPr txBox="1"/>
          <p:nvPr/>
        </p:nvSpPr>
        <p:spPr>
          <a:xfrm>
            <a:off x="7517375" y="3781857"/>
            <a:ext cx="153507" cy="184665"/>
          </a:xfrm>
          <a:prstGeom prst="rect">
            <a:avLst/>
          </a:prstGeom>
          <a:noFill/>
        </p:spPr>
        <p:txBody>
          <a:bodyPr wrap="none" lIns="0" tIns="0" rIns="0" bIns="0" rtlCol="0">
            <a:spAutoFit/>
          </a:bodyPr>
          <a:lstStyle/>
          <a:p>
            <a:pPr defTabSz="1086775"/>
            <a:r>
              <a:rPr lang="en-US" sz="1200" dirty="0">
                <a:solidFill>
                  <a:srgbClr val="3A3A3B"/>
                </a:solidFill>
                <a:latin typeface="Franklin Gothic Book"/>
              </a:rPr>
              <a:t>…</a:t>
            </a:r>
          </a:p>
        </p:txBody>
      </p:sp>
      <p:sp>
        <p:nvSpPr>
          <p:cNvPr id="91" name="Rectangle 90"/>
          <p:cNvSpPr/>
          <p:nvPr/>
        </p:nvSpPr>
        <p:spPr>
          <a:xfrm>
            <a:off x="7836500" y="3375741"/>
            <a:ext cx="185203" cy="990201"/>
          </a:xfrm>
          <a:prstGeom prst="rect">
            <a:avLst/>
          </a:prstGeom>
          <a:solidFill>
            <a:srgbClr val="236192">
              <a:lumMod val="60000"/>
              <a:lumOff val="40000"/>
            </a:srgbClr>
          </a:solidFill>
          <a:ln w="25400" cap="flat" cmpd="sng" algn="ctr">
            <a:noFill/>
            <a:prstDash val="solid"/>
          </a:ln>
          <a:effectLst/>
        </p:spPr>
        <p:txBody>
          <a:bodyPr vert="vert270" lIns="121725" tIns="60862" rIns="121725" bIns="60862"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smtClean="0">
                <a:ln>
                  <a:noFill/>
                </a:ln>
                <a:solidFill>
                  <a:srgbClr val="FFFFFF"/>
                </a:solidFill>
                <a:effectLst/>
                <a:uLnTx/>
                <a:uFillTx/>
                <a:latin typeface="Franklin Gothic Book"/>
                <a:ea typeface="+mn-ea"/>
                <a:cs typeface="+mn-cs"/>
              </a:rPr>
              <a:t>Ticket</a:t>
            </a:r>
          </a:p>
        </p:txBody>
      </p:sp>
      <p:sp>
        <p:nvSpPr>
          <p:cNvPr id="92" name="Rectangle 91"/>
          <p:cNvSpPr/>
          <p:nvPr/>
        </p:nvSpPr>
        <p:spPr>
          <a:xfrm>
            <a:off x="8059394" y="3375741"/>
            <a:ext cx="185203" cy="990201"/>
          </a:xfrm>
          <a:prstGeom prst="rect">
            <a:avLst/>
          </a:prstGeom>
          <a:solidFill>
            <a:srgbClr val="236192">
              <a:lumMod val="60000"/>
              <a:lumOff val="40000"/>
            </a:srgbClr>
          </a:solidFill>
          <a:ln w="25400" cap="flat" cmpd="sng" algn="ctr">
            <a:noFill/>
            <a:prstDash val="solid"/>
          </a:ln>
          <a:effectLst/>
        </p:spPr>
        <p:txBody>
          <a:bodyPr vert="vert270" lIns="121725" tIns="60862" rIns="121725" bIns="60862"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smtClean="0">
                <a:ln>
                  <a:noFill/>
                </a:ln>
                <a:solidFill>
                  <a:srgbClr val="FFFFFF"/>
                </a:solidFill>
                <a:effectLst/>
                <a:uLnTx/>
                <a:uFillTx/>
                <a:latin typeface="Franklin Gothic Book"/>
                <a:ea typeface="+mn-ea"/>
                <a:cs typeface="+mn-cs"/>
              </a:rPr>
              <a:t>Resource</a:t>
            </a:r>
          </a:p>
        </p:txBody>
      </p:sp>
      <p:sp>
        <p:nvSpPr>
          <p:cNvPr id="93" name="TextBox 92"/>
          <p:cNvSpPr txBox="1"/>
          <p:nvPr/>
        </p:nvSpPr>
        <p:spPr>
          <a:xfrm>
            <a:off x="8522837" y="3786873"/>
            <a:ext cx="153507" cy="184665"/>
          </a:xfrm>
          <a:prstGeom prst="rect">
            <a:avLst/>
          </a:prstGeom>
          <a:noFill/>
        </p:spPr>
        <p:txBody>
          <a:bodyPr wrap="none" lIns="0" tIns="0" rIns="0" bIns="0" rtlCol="0">
            <a:spAutoFit/>
          </a:bodyPr>
          <a:lstStyle/>
          <a:p>
            <a:pPr defTabSz="1086775"/>
            <a:r>
              <a:rPr lang="en-US" sz="1200" dirty="0">
                <a:solidFill>
                  <a:srgbClr val="3A3A3B"/>
                </a:solidFill>
                <a:latin typeface="Franklin Gothic Book"/>
              </a:rPr>
              <a:t>…</a:t>
            </a:r>
          </a:p>
        </p:txBody>
      </p:sp>
      <p:sp>
        <p:nvSpPr>
          <p:cNvPr id="94" name="Rectangle 93"/>
          <p:cNvSpPr/>
          <p:nvPr/>
        </p:nvSpPr>
        <p:spPr>
          <a:xfrm>
            <a:off x="8285211" y="3375741"/>
            <a:ext cx="185203" cy="990201"/>
          </a:xfrm>
          <a:prstGeom prst="rect">
            <a:avLst/>
          </a:prstGeom>
          <a:solidFill>
            <a:srgbClr val="236192">
              <a:lumMod val="60000"/>
              <a:lumOff val="40000"/>
            </a:srgbClr>
          </a:solidFill>
          <a:ln w="25400" cap="flat" cmpd="sng" algn="ctr">
            <a:noFill/>
            <a:prstDash val="solid"/>
          </a:ln>
          <a:effectLst/>
        </p:spPr>
        <p:txBody>
          <a:bodyPr vert="vert270" lIns="121725" tIns="60862" rIns="121725" bIns="60862"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smtClean="0">
                <a:ln>
                  <a:noFill/>
                </a:ln>
                <a:solidFill>
                  <a:srgbClr val="FFFFFF"/>
                </a:solidFill>
                <a:effectLst/>
                <a:uLnTx/>
                <a:uFillTx/>
                <a:latin typeface="Franklin Gothic Book"/>
                <a:ea typeface="+mn-ea"/>
                <a:cs typeface="+mn-cs"/>
              </a:rPr>
              <a:t>Resource</a:t>
            </a:r>
          </a:p>
        </p:txBody>
      </p:sp>
      <p:sp>
        <p:nvSpPr>
          <p:cNvPr id="95" name="Rectangle 94"/>
          <p:cNvSpPr/>
          <p:nvPr/>
        </p:nvSpPr>
        <p:spPr>
          <a:xfrm>
            <a:off x="8795658" y="3379262"/>
            <a:ext cx="185203" cy="990201"/>
          </a:xfrm>
          <a:prstGeom prst="rect">
            <a:avLst/>
          </a:prstGeom>
          <a:solidFill>
            <a:srgbClr val="236192">
              <a:lumMod val="60000"/>
              <a:lumOff val="40000"/>
            </a:srgbClr>
          </a:solidFill>
          <a:ln w="25400" cap="flat" cmpd="sng" algn="ctr">
            <a:noFill/>
            <a:prstDash val="solid"/>
          </a:ln>
          <a:effectLst/>
        </p:spPr>
        <p:txBody>
          <a:bodyPr vert="vert270" lIns="121725" tIns="60862" rIns="121725" bIns="60862"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smtClean="0">
                <a:ln>
                  <a:noFill/>
                </a:ln>
                <a:solidFill>
                  <a:srgbClr val="FFFFFF"/>
                </a:solidFill>
                <a:effectLst/>
                <a:uLnTx/>
                <a:uFillTx/>
                <a:latin typeface="Franklin Gothic Book"/>
                <a:ea typeface="+mn-ea"/>
                <a:cs typeface="+mn-cs"/>
              </a:rPr>
              <a:t>Part</a:t>
            </a:r>
          </a:p>
        </p:txBody>
      </p:sp>
      <p:sp>
        <p:nvSpPr>
          <p:cNvPr id="96" name="Rectangle 95"/>
          <p:cNvSpPr/>
          <p:nvPr/>
        </p:nvSpPr>
        <p:spPr>
          <a:xfrm>
            <a:off x="9018552" y="3379262"/>
            <a:ext cx="185203" cy="990201"/>
          </a:xfrm>
          <a:prstGeom prst="rect">
            <a:avLst/>
          </a:prstGeom>
          <a:solidFill>
            <a:srgbClr val="236192">
              <a:lumMod val="60000"/>
              <a:lumOff val="40000"/>
            </a:srgbClr>
          </a:solidFill>
          <a:ln w="25400" cap="flat" cmpd="sng" algn="ctr">
            <a:noFill/>
            <a:prstDash val="solid"/>
          </a:ln>
          <a:effectLst/>
        </p:spPr>
        <p:txBody>
          <a:bodyPr vert="vert270" lIns="121725" tIns="60862" rIns="121725" bIns="60862"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smtClean="0">
                <a:ln>
                  <a:noFill/>
                </a:ln>
                <a:solidFill>
                  <a:srgbClr val="FFFFFF"/>
                </a:solidFill>
                <a:effectLst/>
                <a:uLnTx/>
                <a:uFillTx/>
                <a:latin typeface="Franklin Gothic Book"/>
                <a:ea typeface="+mn-ea"/>
                <a:cs typeface="+mn-cs"/>
              </a:rPr>
              <a:t>Resource</a:t>
            </a:r>
          </a:p>
        </p:txBody>
      </p:sp>
      <p:sp>
        <p:nvSpPr>
          <p:cNvPr id="97" name="Rectangle 96"/>
          <p:cNvSpPr/>
          <p:nvPr/>
        </p:nvSpPr>
        <p:spPr>
          <a:xfrm>
            <a:off x="9244370" y="3379262"/>
            <a:ext cx="185203" cy="990201"/>
          </a:xfrm>
          <a:prstGeom prst="rect">
            <a:avLst/>
          </a:prstGeom>
          <a:solidFill>
            <a:srgbClr val="236192">
              <a:lumMod val="60000"/>
              <a:lumOff val="40000"/>
            </a:srgbClr>
          </a:solidFill>
          <a:ln w="25400" cap="flat" cmpd="sng" algn="ctr">
            <a:noFill/>
            <a:prstDash val="solid"/>
          </a:ln>
          <a:effectLst/>
        </p:spPr>
        <p:txBody>
          <a:bodyPr vert="vert270" lIns="121725" tIns="60862" rIns="121725" bIns="60862"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smtClean="0">
                <a:ln>
                  <a:noFill/>
                </a:ln>
                <a:solidFill>
                  <a:srgbClr val="FFFFFF"/>
                </a:solidFill>
                <a:effectLst/>
                <a:uLnTx/>
                <a:uFillTx/>
                <a:latin typeface="Franklin Gothic Book"/>
                <a:ea typeface="+mn-ea"/>
                <a:cs typeface="+mn-cs"/>
              </a:rPr>
              <a:t>Resource</a:t>
            </a:r>
          </a:p>
        </p:txBody>
      </p:sp>
      <p:sp>
        <p:nvSpPr>
          <p:cNvPr id="98" name="TextBox 97"/>
          <p:cNvSpPr txBox="1"/>
          <p:nvPr/>
        </p:nvSpPr>
        <p:spPr>
          <a:xfrm>
            <a:off x="9512592" y="3781857"/>
            <a:ext cx="153507" cy="184665"/>
          </a:xfrm>
          <a:prstGeom prst="rect">
            <a:avLst/>
          </a:prstGeom>
          <a:noFill/>
        </p:spPr>
        <p:txBody>
          <a:bodyPr wrap="none" lIns="0" tIns="0" rIns="0" bIns="0" rtlCol="0">
            <a:spAutoFit/>
          </a:bodyPr>
          <a:lstStyle/>
          <a:p>
            <a:pPr defTabSz="1086775"/>
            <a:r>
              <a:rPr lang="en-US" sz="1200" dirty="0">
                <a:solidFill>
                  <a:srgbClr val="3A3A3B"/>
                </a:solidFill>
                <a:latin typeface="Franklin Gothic Book"/>
              </a:rPr>
              <a:t>…</a:t>
            </a:r>
          </a:p>
        </p:txBody>
      </p:sp>
      <p:sp>
        <p:nvSpPr>
          <p:cNvPr id="99" name="Rectangle 98"/>
          <p:cNvSpPr/>
          <p:nvPr/>
        </p:nvSpPr>
        <p:spPr>
          <a:xfrm>
            <a:off x="9783409" y="3379262"/>
            <a:ext cx="185203" cy="990201"/>
          </a:xfrm>
          <a:prstGeom prst="rect">
            <a:avLst/>
          </a:prstGeom>
          <a:solidFill>
            <a:srgbClr val="236192">
              <a:lumMod val="60000"/>
              <a:lumOff val="40000"/>
            </a:srgbClr>
          </a:solidFill>
          <a:ln w="25400" cap="flat" cmpd="sng" algn="ctr">
            <a:noFill/>
            <a:prstDash val="solid"/>
          </a:ln>
          <a:effectLst/>
        </p:spPr>
        <p:txBody>
          <a:bodyPr vert="vert270" lIns="121725" tIns="60862" rIns="121725" bIns="60862"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smtClean="0">
                <a:ln>
                  <a:noFill/>
                </a:ln>
                <a:solidFill>
                  <a:srgbClr val="FFFFFF"/>
                </a:solidFill>
                <a:effectLst/>
                <a:uLnTx/>
                <a:uFillTx/>
                <a:latin typeface="Franklin Gothic Book"/>
                <a:ea typeface="+mn-ea"/>
                <a:cs typeface="+mn-cs"/>
              </a:rPr>
              <a:t>Problem Report</a:t>
            </a:r>
          </a:p>
        </p:txBody>
      </p:sp>
      <p:sp>
        <p:nvSpPr>
          <p:cNvPr id="100" name="Rectangle 99"/>
          <p:cNvSpPr/>
          <p:nvPr/>
        </p:nvSpPr>
        <p:spPr>
          <a:xfrm>
            <a:off x="10006303" y="3379262"/>
            <a:ext cx="185203" cy="990201"/>
          </a:xfrm>
          <a:prstGeom prst="rect">
            <a:avLst/>
          </a:prstGeom>
          <a:solidFill>
            <a:srgbClr val="236192">
              <a:lumMod val="60000"/>
              <a:lumOff val="40000"/>
            </a:srgbClr>
          </a:solidFill>
          <a:ln w="25400" cap="flat" cmpd="sng" algn="ctr">
            <a:noFill/>
            <a:prstDash val="solid"/>
          </a:ln>
          <a:effectLst/>
        </p:spPr>
        <p:txBody>
          <a:bodyPr vert="vert270" lIns="121725" tIns="60862" rIns="121725" bIns="60862"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smtClean="0">
                <a:ln>
                  <a:noFill/>
                </a:ln>
                <a:solidFill>
                  <a:srgbClr val="FFFFFF"/>
                </a:solidFill>
                <a:effectLst/>
                <a:uLnTx/>
                <a:uFillTx/>
                <a:latin typeface="Franklin Gothic Book"/>
                <a:ea typeface="+mn-ea"/>
                <a:cs typeface="+mn-cs"/>
              </a:rPr>
              <a:t>Change Request</a:t>
            </a:r>
          </a:p>
        </p:txBody>
      </p:sp>
      <p:sp>
        <p:nvSpPr>
          <p:cNvPr id="101" name="Rectangle 100"/>
          <p:cNvSpPr/>
          <p:nvPr/>
        </p:nvSpPr>
        <p:spPr>
          <a:xfrm>
            <a:off x="10232120" y="3379262"/>
            <a:ext cx="185203" cy="990201"/>
          </a:xfrm>
          <a:prstGeom prst="rect">
            <a:avLst/>
          </a:prstGeom>
          <a:solidFill>
            <a:srgbClr val="236192">
              <a:lumMod val="60000"/>
              <a:lumOff val="40000"/>
            </a:srgbClr>
          </a:solidFill>
          <a:ln w="25400" cap="flat" cmpd="sng" algn="ctr">
            <a:noFill/>
            <a:prstDash val="solid"/>
          </a:ln>
          <a:effectLst/>
        </p:spPr>
        <p:txBody>
          <a:bodyPr vert="vert270" lIns="121725" tIns="60862" rIns="121725" bIns="60862"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smtClean="0">
                <a:ln>
                  <a:noFill/>
                </a:ln>
                <a:solidFill>
                  <a:srgbClr val="FFFFFF"/>
                </a:solidFill>
                <a:effectLst/>
                <a:uLnTx/>
                <a:uFillTx/>
                <a:latin typeface="Franklin Gothic Book"/>
                <a:ea typeface="+mn-ea"/>
                <a:cs typeface="+mn-cs"/>
              </a:rPr>
              <a:t>Change Notice</a:t>
            </a:r>
          </a:p>
        </p:txBody>
      </p:sp>
      <p:sp>
        <p:nvSpPr>
          <p:cNvPr id="102" name="TextBox 101"/>
          <p:cNvSpPr txBox="1"/>
          <p:nvPr/>
        </p:nvSpPr>
        <p:spPr>
          <a:xfrm>
            <a:off x="10498339" y="3769022"/>
            <a:ext cx="153507" cy="184665"/>
          </a:xfrm>
          <a:prstGeom prst="rect">
            <a:avLst/>
          </a:prstGeom>
          <a:noFill/>
        </p:spPr>
        <p:txBody>
          <a:bodyPr wrap="none" lIns="0" tIns="0" rIns="0" bIns="0" rtlCol="0">
            <a:spAutoFit/>
          </a:bodyPr>
          <a:lstStyle/>
          <a:p>
            <a:pPr defTabSz="1086775"/>
            <a:r>
              <a:rPr lang="en-US" sz="1200" dirty="0">
                <a:solidFill>
                  <a:srgbClr val="3A3A3B"/>
                </a:solidFill>
                <a:latin typeface="Franklin Gothic Book"/>
              </a:rPr>
              <a:t>…</a:t>
            </a:r>
          </a:p>
        </p:txBody>
      </p:sp>
      <p:sp>
        <p:nvSpPr>
          <p:cNvPr id="103" name="Rectangle 102"/>
          <p:cNvSpPr/>
          <p:nvPr/>
        </p:nvSpPr>
        <p:spPr>
          <a:xfrm>
            <a:off x="10766288" y="3379262"/>
            <a:ext cx="185203" cy="990201"/>
          </a:xfrm>
          <a:prstGeom prst="rect">
            <a:avLst/>
          </a:prstGeom>
          <a:solidFill>
            <a:srgbClr val="236192">
              <a:lumMod val="60000"/>
              <a:lumOff val="40000"/>
            </a:srgbClr>
          </a:solidFill>
          <a:ln w="25400" cap="flat" cmpd="sng" algn="ctr">
            <a:noFill/>
            <a:prstDash val="solid"/>
          </a:ln>
          <a:effectLst/>
        </p:spPr>
        <p:txBody>
          <a:bodyPr vert="vert270" lIns="121725" tIns="60862" rIns="121725" bIns="60862"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smtClean="0">
                <a:ln>
                  <a:noFill/>
                </a:ln>
                <a:solidFill>
                  <a:srgbClr val="FFFFFF"/>
                </a:solidFill>
                <a:effectLst/>
                <a:uLnTx/>
                <a:uFillTx/>
                <a:latin typeface="Franklin Gothic Book"/>
                <a:ea typeface="+mn-ea"/>
                <a:cs typeface="+mn-cs"/>
              </a:rPr>
              <a:t>Part Number</a:t>
            </a:r>
          </a:p>
        </p:txBody>
      </p:sp>
      <p:sp>
        <p:nvSpPr>
          <p:cNvPr id="104" name="Rectangle 103"/>
          <p:cNvSpPr/>
          <p:nvPr/>
        </p:nvSpPr>
        <p:spPr>
          <a:xfrm>
            <a:off x="10989182" y="3379262"/>
            <a:ext cx="185203" cy="990201"/>
          </a:xfrm>
          <a:prstGeom prst="rect">
            <a:avLst/>
          </a:prstGeom>
          <a:solidFill>
            <a:srgbClr val="236192">
              <a:lumMod val="60000"/>
              <a:lumOff val="40000"/>
            </a:srgbClr>
          </a:solidFill>
          <a:ln w="25400" cap="flat" cmpd="sng" algn="ctr">
            <a:noFill/>
            <a:prstDash val="solid"/>
          </a:ln>
          <a:effectLst/>
        </p:spPr>
        <p:txBody>
          <a:bodyPr vert="vert270" lIns="121725" tIns="60862" rIns="121725" bIns="60862"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smtClean="0">
                <a:ln>
                  <a:noFill/>
                </a:ln>
                <a:solidFill>
                  <a:srgbClr val="FFFFFF"/>
                </a:solidFill>
                <a:effectLst/>
                <a:uLnTx/>
                <a:uFillTx/>
                <a:latin typeface="Franklin Gothic Book"/>
                <a:ea typeface="+mn-ea"/>
                <a:cs typeface="+mn-cs"/>
              </a:rPr>
              <a:t>Warranty</a:t>
            </a:r>
          </a:p>
        </p:txBody>
      </p:sp>
      <p:sp>
        <p:nvSpPr>
          <p:cNvPr id="105" name="Rectangle 104"/>
          <p:cNvSpPr/>
          <p:nvPr/>
        </p:nvSpPr>
        <p:spPr>
          <a:xfrm>
            <a:off x="11215000" y="3379262"/>
            <a:ext cx="185203" cy="990201"/>
          </a:xfrm>
          <a:prstGeom prst="rect">
            <a:avLst/>
          </a:prstGeom>
          <a:solidFill>
            <a:srgbClr val="236192">
              <a:lumMod val="60000"/>
              <a:lumOff val="40000"/>
            </a:srgbClr>
          </a:solidFill>
          <a:ln w="25400" cap="flat" cmpd="sng" algn="ctr">
            <a:noFill/>
            <a:prstDash val="solid"/>
          </a:ln>
          <a:effectLst/>
        </p:spPr>
        <p:txBody>
          <a:bodyPr vert="vert270" lIns="121725" tIns="60862" rIns="121725" bIns="60862"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smtClean="0">
                <a:ln>
                  <a:noFill/>
                </a:ln>
                <a:solidFill>
                  <a:srgbClr val="FFFFFF"/>
                </a:solidFill>
                <a:effectLst/>
                <a:uLnTx/>
                <a:uFillTx/>
                <a:latin typeface="Franklin Gothic Book"/>
                <a:ea typeface="+mn-ea"/>
                <a:cs typeface="+mn-cs"/>
              </a:rPr>
              <a:t>Factory</a:t>
            </a:r>
          </a:p>
        </p:txBody>
      </p:sp>
      <p:sp>
        <p:nvSpPr>
          <p:cNvPr id="106" name="TextBox 105"/>
          <p:cNvSpPr txBox="1"/>
          <p:nvPr/>
        </p:nvSpPr>
        <p:spPr>
          <a:xfrm>
            <a:off x="11481219" y="3769022"/>
            <a:ext cx="153507" cy="184665"/>
          </a:xfrm>
          <a:prstGeom prst="rect">
            <a:avLst/>
          </a:prstGeom>
          <a:noFill/>
        </p:spPr>
        <p:txBody>
          <a:bodyPr wrap="none" lIns="0" tIns="0" rIns="0" bIns="0" rtlCol="0">
            <a:spAutoFit/>
          </a:bodyPr>
          <a:lstStyle/>
          <a:p>
            <a:pPr defTabSz="1086775"/>
            <a:r>
              <a:rPr lang="en-US" sz="1200" dirty="0">
                <a:solidFill>
                  <a:srgbClr val="3A3A3B"/>
                </a:solidFill>
                <a:latin typeface="Franklin Gothic Book"/>
              </a:rPr>
              <a:t>…</a:t>
            </a:r>
          </a:p>
        </p:txBody>
      </p:sp>
      <p:sp>
        <p:nvSpPr>
          <p:cNvPr id="107" name="Rounded Rectangle 106"/>
          <p:cNvSpPr/>
          <p:nvPr/>
        </p:nvSpPr>
        <p:spPr>
          <a:xfrm>
            <a:off x="5828505" y="5046706"/>
            <a:ext cx="864282" cy="309437"/>
          </a:xfrm>
          <a:prstGeom prst="roundRect">
            <a:avLst/>
          </a:prstGeom>
          <a:solidFill>
            <a:srgbClr val="C00000"/>
          </a:solidFill>
          <a:ln w="25400" cap="flat" cmpd="sng" algn="ctr">
            <a:noFill/>
            <a:prstDash val="solid"/>
          </a:ln>
          <a:effectLst/>
        </p:spPr>
        <p:txBody>
          <a:bodyPr lIns="121725" tIns="60862" rIns="121725" bIns="60862"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smtClean="0">
                <a:ln>
                  <a:noFill/>
                </a:ln>
                <a:solidFill>
                  <a:srgbClr val="FFFFFF"/>
                </a:solidFill>
                <a:effectLst/>
                <a:uLnTx/>
                <a:uFillTx/>
                <a:latin typeface="Franklin Gothic Book"/>
                <a:ea typeface="+mn-ea"/>
                <a:cs typeface="+mn-cs"/>
              </a:rPr>
              <a:t>CRM 1</a:t>
            </a:r>
          </a:p>
        </p:txBody>
      </p:sp>
      <p:sp>
        <p:nvSpPr>
          <p:cNvPr id="108" name="TextBox 107"/>
          <p:cNvSpPr txBox="1"/>
          <p:nvPr/>
        </p:nvSpPr>
        <p:spPr>
          <a:xfrm>
            <a:off x="4917164" y="4976452"/>
            <a:ext cx="772007" cy="507831"/>
          </a:xfrm>
          <a:prstGeom prst="rect">
            <a:avLst/>
          </a:prstGeom>
          <a:noFill/>
        </p:spPr>
        <p:txBody>
          <a:bodyPr wrap="square" lIns="0" tIns="0" rIns="0" bIns="0" rtlCol="0">
            <a:spAutoFit/>
          </a:bodyPr>
          <a:lstStyle/>
          <a:p>
            <a:pPr algn="ctr" defTabSz="1086775"/>
            <a:r>
              <a:rPr lang="en-US" sz="1100" b="1" dirty="0">
                <a:solidFill>
                  <a:srgbClr val="3A3A3B"/>
                </a:solidFill>
                <a:latin typeface="Franklin Gothic Book"/>
              </a:rPr>
              <a:t>Enterprise Business Systems</a:t>
            </a:r>
          </a:p>
        </p:txBody>
      </p:sp>
      <p:sp>
        <p:nvSpPr>
          <p:cNvPr id="109" name="Rounded Rectangle 108"/>
          <p:cNvSpPr/>
          <p:nvPr/>
        </p:nvSpPr>
        <p:spPr>
          <a:xfrm>
            <a:off x="6816257" y="5045403"/>
            <a:ext cx="864282" cy="309437"/>
          </a:xfrm>
          <a:prstGeom prst="roundRect">
            <a:avLst/>
          </a:prstGeom>
          <a:solidFill>
            <a:srgbClr val="C00000"/>
          </a:solidFill>
          <a:ln w="25400" cap="flat" cmpd="sng" algn="ctr">
            <a:noFill/>
            <a:prstDash val="solid"/>
          </a:ln>
          <a:effectLst/>
        </p:spPr>
        <p:txBody>
          <a:bodyPr lIns="121725" tIns="60862" rIns="121725" bIns="60862"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smtClean="0">
                <a:ln>
                  <a:noFill/>
                </a:ln>
                <a:solidFill>
                  <a:srgbClr val="FFFFFF"/>
                </a:solidFill>
                <a:effectLst/>
                <a:uLnTx/>
                <a:uFillTx/>
                <a:latin typeface="Franklin Gothic Book"/>
                <a:ea typeface="+mn-ea"/>
                <a:cs typeface="+mn-cs"/>
              </a:rPr>
              <a:t>CRM 2</a:t>
            </a:r>
          </a:p>
        </p:txBody>
      </p:sp>
      <p:sp>
        <p:nvSpPr>
          <p:cNvPr id="110" name="Rounded Rectangle 109"/>
          <p:cNvSpPr/>
          <p:nvPr/>
        </p:nvSpPr>
        <p:spPr>
          <a:xfrm>
            <a:off x="7812455" y="5045403"/>
            <a:ext cx="864282" cy="309437"/>
          </a:xfrm>
          <a:prstGeom prst="roundRect">
            <a:avLst/>
          </a:prstGeom>
          <a:solidFill>
            <a:srgbClr val="00B050"/>
          </a:solidFill>
          <a:ln w="25400" cap="flat" cmpd="sng" algn="ctr">
            <a:noFill/>
            <a:prstDash val="solid"/>
          </a:ln>
          <a:effectLst/>
        </p:spPr>
        <p:txBody>
          <a:bodyPr lIns="121725" tIns="60862" rIns="121725" bIns="60862"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smtClean="0">
                <a:ln>
                  <a:noFill/>
                </a:ln>
                <a:solidFill>
                  <a:srgbClr val="FFFFFF"/>
                </a:solidFill>
                <a:effectLst/>
                <a:uLnTx/>
                <a:uFillTx/>
                <a:latin typeface="Franklin Gothic Book"/>
                <a:ea typeface="+mn-ea"/>
                <a:cs typeface="+mn-cs"/>
              </a:rPr>
              <a:t>Service Application</a:t>
            </a:r>
          </a:p>
        </p:txBody>
      </p:sp>
      <p:sp>
        <p:nvSpPr>
          <p:cNvPr id="111" name="Rounded Rectangle 110"/>
          <p:cNvSpPr/>
          <p:nvPr/>
        </p:nvSpPr>
        <p:spPr>
          <a:xfrm>
            <a:off x="8812228" y="5045403"/>
            <a:ext cx="864282" cy="309437"/>
          </a:xfrm>
          <a:prstGeom prst="roundRect">
            <a:avLst/>
          </a:prstGeom>
          <a:solidFill>
            <a:srgbClr val="0070C0"/>
          </a:solidFill>
          <a:ln w="25400" cap="flat" cmpd="sng" algn="ctr">
            <a:noFill/>
            <a:prstDash val="solid"/>
          </a:ln>
          <a:effectLst/>
        </p:spPr>
        <p:txBody>
          <a:bodyPr lIns="121725" tIns="60862" rIns="121725" bIns="60862"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smtClean="0">
                <a:ln>
                  <a:noFill/>
                </a:ln>
                <a:solidFill>
                  <a:srgbClr val="FFFFFF"/>
                </a:solidFill>
                <a:effectLst/>
                <a:uLnTx/>
                <a:uFillTx/>
                <a:latin typeface="Franklin Gothic Book"/>
                <a:ea typeface="+mn-ea"/>
                <a:cs typeface="+mn-cs"/>
              </a:rPr>
              <a:t>ERP</a:t>
            </a:r>
          </a:p>
        </p:txBody>
      </p:sp>
      <p:sp>
        <p:nvSpPr>
          <p:cNvPr id="112" name="Rounded Rectangle 111"/>
          <p:cNvSpPr/>
          <p:nvPr/>
        </p:nvSpPr>
        <p:spPr>
          <a:xfrm>
            <a:off x="9783408" y="5045403"/>
            <a:ext cx="864282" cy="309437"/>
          </a:xfrm>
          <a:prstGeom prst="roundRect">
            <a:avLst/>
          </a:prstGeom>
          <a:solidFill>
            <a:srgbClr val="FFC000"/>
          </a:solidFill>
          <a:ln w="25400" cap="flat" cmpd="sng" algn="ctr">
            <a:noFill/>
            <a:prstDash val="solid"/>
          </a:ln>
          <a:effectLst/>
        </p:spPr>
        <p:txBody>
          <a:bodyPr lIns="121725" tIns="60862" rIns="121725" bIns="60862"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smtClean="0">
                <a:ln>
                  <a:noFill/>
                </a:ln>
                <a:solidFill>
                  <a:srgbClr val="FFFFFF"/>
                </a:solidFill>
                <a:effectLst/>
                <a:uLnTx/>
                <a:uFillTx/>
                <a:latin typeface="Franklin Gothic Book"/>
                <a:ea typeface="+mn-ea"/>
                <a:cs typeface="+mn-cs"/>
              </a:rPr>
              <a:t>PLM</a:t>
            </a:r>
          </a:p>
        </p:txBody>
      </p:sp>
      <p:sp>
        <p:nvSpPr>
          <p:cNvPr id="113" name="Rounded Rectangle 112"/>
          <p:cNvSpPr/>
          <p:nvPr/>
        </p:nvSpPr>
        <p:spPr>
          <a:xfrm>
            <a:off x="10762390" y="5034980"/>
            <a:ext cx="864282" cy="309437"/>
          </a:xfrm>
          <a:prstGeom prst="roundRect">
            <a:avLst/>
          </a:prstGeom>
          <a:solidFill>
            <a:srgbClr val="7030A0"/>
          </a:solidFill>
          <a:ln w="25400" cap="flat" cmpd="sng" algn="ctr">
            <a:noFill/>
            <a:prstDash val="solid"/>
          </a:ln>
          <a:effectLst/>
        </p:spPr>
        <p:txBody>
          <a:bodyPr lIns="121725" tIns="60862" rIns="121725" bIns="60862"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smtClean="0">
                <a:ln>
                  <a:noFill/>
                </a:ln>
                <a:solidFill>
                  <a:srgbClr val="FFFFFF"/>
                </a:solidFill>
                <a:effectLst/>
                <a:uLnTx/>
                <a:uFillTx/>
                <a:latin typeface="Franklin Gothic Book"/>
                <a:ea typeface="+mn-ea"/>
                <a:cs typeface="+mn-cs"/>
              </a:rPr>
              <a:t>Home Grown</a:t>
            </a:r>
          </a:p>
        </p:txBody>
      </p:sp>
      <p:sp>
        <p:nvSpPr>
          <p:cNvPr id="114" name="Rectangle 113"/>
          <p:cNvSpPr/>
          <p:nvPr/>
        </p:nvSpPr>
        <p:spPr>
          <a:xfrm>
            <a:off x="4747617" y="3143976"/>
            <a:ext cx="7130866" cy="1778954"/>
          </a:xfrm>
          <a:prstGeom prst="rect">
            <a:avLst/>
          </a:prstGeom>
          <a:noFill/>
          <a:ln w="12700" cap="flat" cmpd="sng" algn="ctr">
            <a:solidFill>
              <a:srgbClr val="3A3A3B"/>
            </a:solidFill>
            <a:prstDash val="sysDash"/>
          </a:ln>
          <a:effectLst/>
        </p:spPr>
        <p:txBody>
          <a:bodyPr lIns="121725" tIns="60862" rIns="121725" bIns="60862"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FFFFFF"/>
              </a:solidFill>
              <a:effectLst/>
              <a:uLnTx/>
              <a:uFillTx/>
              <a:latin typeface="Franklin Gothic Book"/>
              <a:ea typeface="+mn-ea"/>
              <a:cs typeface="+mn-cs"/>
            </a:endParaRPr>
          </a:p>
        </p:txBody>
      </p:sp>
      <p:sp>
        <p:nvSpPr>
          <p:cNvPr id="115" name="Rectangle 114"/>
          <p:cNvSpPr/>
          <p:nvPr/>
        </p:nvSpPr>
        <p:spPr>
          <a:xfrm>
            <a:off x="5703413" y="1916813"/>
            <a:ext cx="1915392" cy="742651"/>
          </a:xfrm>
          <a:prstGeom prst="rect">
            <a:avLst/>
          </a:prstGeom>
          <a:solidFill>
            <a:srgbClr val="009CDE"/>
          </a:solidFill>
          <a:ln w="25400" cap="flat" cmpd="sng" algn="ctr">
            <a:noFill/>
            <a:prstDash val="solid"/>
          </a:ln>
          <a:effectLst/>
        </p:spPr>
        <p:txBody>
          <a:bodyPr lIns="121725" tIns="60862" rIns="121725" bIns="60862" rtlCol="0" anchor="t"/>
          <a:lstStyle/>
          <a:p>
            <a:pPr marL="0" marR="0" lvl="0" indent="0" algn="ctr" defTabSz="1086775"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Franklin Gothic Book"/>
                <a:ea typeface="+mn-ea"/>
                <a:cs typeface="+mn-cs"/>
              </a:rPr>
              <a:t>TWX Application</a:t>
            </a:r>
          </a:p>
        </p:txBody>
      </p:sp>
      <p:sp>
        <p:nvSpPr>
          <p:cNvPr id="116" name="Rounded Rectangle 115"/>
          <p:cNvSpPr/>
          <p:nvPr/>
        </p:nvSpPr>
        <p:spPr>
          <a:xfrm>
            <a:off x="5833703" y="2226251"/>
            <a:ext cx="764858" cy="371325"/>
          </a:xfrm>
          <a:prstGeom prst="roundRect">
            <a:avLst/>
          </a:prstGeom>
          <a:solidFill>
            <a:srgbClr val="236192">
              <a:lumMod val="20000"/>
              <a:lumOff val="80000"/>
            </a:srgbClr>
          </a:solidFill>
          <a:ln w="25400" cap="flat" cmpd="sng" algn="ctr">
            <a:noFill/>
            <a:prstDash val="solid"/>
          </a:ln>
          <a:effectLst/>
        </p:spPr>
        <p:txBody>
          <a:bodyPr lIns="121725" tIns="60862" rIns="121725" bIns="60862"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3A3A3B">
                    <a:lumMod val="50000"/>
                  </a:srgbClr>
                </a:solidFill>
                <a:effectLst/>
                <a:uLnTx/>
                <a:uFillTx/>
                <a:latin typeface="Franklin Gothic Book"/>
                <a:ea typeface="+mn-ea"/>
                <a:cs typeface="+mn-cs"/>
              </a:rPr>
              <a:t>Mash Up</a:t>
            </a:r>
          </a:p>
        </p:txBody>
      </p:sp>
      <p:sp>
        <p:nvSpPr>
          <p:cNvPr id="117" name="Rounded Rectangle 116"/>
          <p:cNvSpPr/>
          <p:nvPr/>
        </p:nvSpPr>
        <p:spPr>
          <a:xfrm>
            <a:off x="6697824" y="2222994"/>
            <a:ext cx="764858" cy="371325"/>
          </a:xfrm>
          <a:prstGeom prst="roundRect">
            <a:avLst/>
          </a:prstGeom>
          <a:solidFill>
            <a:srgbClr val="236192">
              <a:lumMod val="20000"/>
              <a:lumOff val="80000"/>
            </a:srgbClr>
          </a:solidFill>
          <a:ln w="25400" cap="flat" cmpd="sng" algn="ctr">
            <a:noFill/>
            <a:prstDash val="solid"/>
          </a:ln>
          <a:effectLst/>
        </p:spPr>
        <p:txBody>
          <a:bodyPr lIns="121725" tIns="60862" rIns="121725" bIns="60862"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3A3A3B">
                    <a:lumMod val="50000"/>
                  </a:srgbClr>
                </a:solidFill>
                <a:effectLst/>
                <a:uLnTx/>
                <a:uFillTx/>
                <a:latin typeface="Franklin Gothic Book"/>
                <a:ea typeface="+mn-ea"/>
                <a:cs typeface="+mn-cs"/>
              </a:rPr>
              <a:t>Mash Up</a:t>
            </a:r>
          </a:p>
        </p:txBody>
      </p:sp>
      <p:sp>
        <p:nvSpPr>
          <p:cNvPr id="118" name="Rectangle 117"/>
          <p:cNvSpPr/>
          <p:nvPr/>
        </p:nvSpPr>
        <p:spPr>
          <a:xfrm>
            <a:off x="7740650" y="1916813"/>
            <a:ext cx="1915392" cy="742651"/>
          </a:xfrm>
          <a:prstGeom prst="rect">
            <a:avLst/>
          </a:prstGeom>
          <a:solidFill>
            <a:srgbClr val="009CDE"/>
          </a:solidFill>
          <a:ln w="25400" cap="flat" cmpd="sng" algn="ctr">
            <a:noFill/>
            <a:prstDash val="solid"/>
          </a:ln>
          <a:effectLst/>
        </p:spPr>
        <p:txBody>
          <a:bodyPr lIns="121725" tIns="60862" rIns="121725" bIns="60862" rtlCol="0" anchor="t"/>
          <a:lstStyle/>
          <a:p>
            <a:pPr marL="0" marR="0" lvl="0" indent="0" algn="ctr" defTabSz="1086775"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Franklin Gothic Book"/>
                <a:ea typeface="+mn-ea"/>
                <a:cs typeface="+mn-cs"/>
              </a:rPr>
              <a:t>TWX Application</a:t>
            </a:r>
          </a:p>
        </p:txBody>
      </p:sp>
      <p:sp>
        <p:nvSpPr>
          <p:cNvPr id="119" name="Rounded Rectangle 118"/>
          <p:cNvSpPr/>
          <p:nvPr/>
        </p:nvSpPr>
        <p:spPr>
          <a:xfrm>
            <a:off x="7881990" y="2226251"/>
            <a:ext cx="764858" cy="371325"/>
          </a:xfrm>
          <a:prstGeom prst="roundRect">
            <a:avLst/>
          </a:prstGeom>
          <a:solidFill>
            <a:srgbClr val="236192">
              <a:lumMod val="20000"/>
              <a:lumOff val="80000"/>
            </a:srgbClr>
          </a:solidFill>
          <a:ln w="25400" cap="flat" cmpd="sng" algn="ctr">
            <a:noFill/>
            <a:prstDash val="solid"/>
          </a:ln>
          <a:effectLst/>
        </p:spPr>
        <p:txBody>
          <a:bodyPr lIns="121725" tIns="60862" rIns="121725" bIns="60862"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3A3A3B">
                    <a:lumMod val="50000"/>
                  </a:srgbClr>
                </a:solidFill>
                <a:effectLst/>
                <a:uLnTx/>
                <a:uFillTx/>
                <a:latin typeface="Franklin Gothic Book"/>
                <a:ea typeface="+mn-ea"/>
                <a:cs typeface="+mn-cs"/>
              </a:rPr>
              <a:t>Mash Up</a:t>
            </a:r>
          </a:p>
        </p:txBody>
      </p:sp>
      <p:sp>
        <p:nvSpPr>
          <p:cNvPr id="120" name="Rounded Rectangle 119"/>
          <p:cNvSpPr/>
          <p:nvPr/>
        </p:nvSpPr>
        <p:spPr>
          <a:xfrm>
            <a:off x="8746111" y="2222994"/>
            <a:ext cx="764858" cy="371325"/>
          </a:xfrm>
          <a:prstGeom prst="roundRect">
            <a:avLst/>
          </a:prstGeom>
          <a:solidFill>
            <a:srgbClr val="236192">
              <a:lumMod val="20000"/>
              <a:lumOff val="80000"/>
            </a:srgbClr>
          </a:solidFill>
          <a:ln w="25400" cap="flat" cmpd="sng" algn="ctr">
            <a:noFill/>
            <a:prstDash val="solid"/>
          </a:ln>
          <a:effectLst/>
        </p:spPr>
        <p:txBody>
          <a:bodyPr lIns="121725" tIns="60862" rIns="121725" bIns="60862"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3A3A3B">
                    <a:lumMod val="50000"/>
                  </a:srgbClr>
                </a:solidFill>
                <a:effectLst/>
                <a:uLnTx/>
                <a:uFillTx/>
                <a:latin typeface="Franklin Gothic Book"/>
                <a:ea typeface="+mn-ea"/>
                <a:cs typeface="+mn-cs"/>
              </a:rPr>
              <a:t>Mash Up</a:t>
            </a:r>
          </a:p>
        </p:txBody>
      </p:sp>
      <p:sp>
        <p:nvSpPr>
          <p:cNvPr id="121" name="Rectangle 120"/>
          <p:cNvSpPr/>
          <p:nvPr/>
        </p:nvSpPr>
        <p:spPr>
          <a:xfrm>
            <a:off x="9809565" y="1916813"/>
            <a:ext cx="1915392" cy="742651"/>
          </a:xfrm>
          <a:prstGeom prst="rect">
            <a:avLst/>
          </a:prstGeom>
          <a:solidFill>
            <a:srgbClr val="009CDE"/>
          </a:solidFill>
          <a:ln w="25400" cap="flat" cmpd="sng" algn="ctr">
            <a:noFill/>
            <a:prstDash val="solid"/>
          </a:ln>
          <a:effectLst/>
        </p:spPr>
        <p:txBody>
          <a:bodyPr lIns="121725" tIns="60862" rIns="121725" bIns="60862" rtlCol="0" anchor="t"/>
          <a:lstStyle/>
          <a:p>
            <a:pPr marL="0" marR="0" lvl="0" indent="0" algn="ctr" defTabSz="1086775"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latin typeface="Franklin Gothic Book"/>
                <a:ea typeface="+mn-ea"/>
                <a:cs typeface="+mn-cs"/>
              </a:rPr>
              <a:t>Other Application</a:t>
            </a:r>
          </a:p>
        </p:txBody>
      </p:sp>
      <p:sp>
        <p:nvSpPr>
          <p:cNvPr id="122" name="TextBox 121"/>
          <p:cNvSpPr txBox="1"/>
          <p:nvPr/>
        </p:nvSpPr>
        <p:spPr>
          <a:xfrm>
            <a:off x="11671294" y="4484768"/>
            <a:ext cx="153507" cy="184665"/>
          </a:xfrm>
          <a:prstGeom prst="rect">
            <a:avLst/>
          </a:prstGeom>
          <a:noFill/>
        </p:spPr>
        <p:txBody>
          <a:bodyPr wrap="none" lIns="0" tIns="0" rIns="0" bIns="0" rtlCol="0">
            <a:spAutoFit/>
          </a:bodyPr>
          <a:lstStyle/>
          <a:p>
            <a:pPr defTabSz="1086775"/>
            <a:r>
              <a:rPr lang="en-US" sz="1200" dirty="0">
                <a:solidFill>
                  <a:srgbClr val="3A3A3B"/>
                </a:solidFill>
                <a:latin typeface="Franklin Gothic Book"/>
              </a:rPr>
              <a:t>…</a:t>
            </a:r>
          </a:p>
        </p:txBody>
      </p:sp>
      <p:sp>
        <p:nvSpPr>
          <p:cNvPr id="123" name="TextBox 122"/>
          <p:cNvSpPr txBox="1"/>
          <p:nvPr/>
        </p:nvSpPr>
        <p:spPr>
          <a:xfrm>
            <a:off x="11674543" y="5102210"/>
            <a:ext cx="153507" cy="184665"/>
          </a:xfrm>
          <a:prstGeom prst="rect">
            <a:avLst/>
          </a:prstGeom>
          <a:noFill/>
        </p:spPr>
        <p:txBody>
          <a:bodyPr wrap="none" lIns="0" tIns="0" rIns="0" bIns="0" rtlCol="0">
            <a:spAutoFit/>
          </a:bodyPr>
          <a:lstStyle/>
          <a:p>
            <a:pPr defTabSz="1086775"/>
            <a:r>
              <a:rPr lang="en-US" sz="1200" dirty="0">
                <a:solidFill>
                  <a:srgbClr val="3A3A3B"/>
                </a:solidFill>
                <a:latin typeface="Franklin Gothic Book"/>
              </a:rPr>
              <a:t>…</a:t>
            </a:r>
          </a:p>
        </p:txBody>
      </p:sp>
      <p:sp>
        <p:nvSpPr>
          <p:cNvPr id="124" name="TextBox 123"/>
          <p:cNvSpPr txBox="1"/>
          <p:nvPr/>
        </p:nvSpPr>
        <p:spPr>
          <a:xfrm>
            <a:off x="11794762" y="2217916"/>
            <a:ext cx="153507" cy="184665"/>
          </a:xfrm>
          <a:prstGeom prst="rect">
            <a:avLst/>
          </a:prstGeom>
          <a:noFill/>
        </p:spPr>
        <p:txBody>
          <a:bodyPr wrap="none" lIns="0" tIns="0" rIns="0" bIns="0" rtlCol="0">
            <a:spAutoFit/>
          </a:bodyPr>
          <a:lstStyle/>
          <a:p>
            <a:pPr defTabSz="1086775"/>
            <a:r>
              <a:rPr lang="en-US" sz="1200" dirty="0">
                <a:solidFill>
                  <a:srgbClr val="3A3A3B"/>
                </a:solidFill>
                <a:latin typeface="Franklin Gothic Book"/>
              </a:rPr>
              <a:t>…</a:t>
            </a:r>
          </a:p>
        </p:txBody>
      </p:sp>
      <p:sp>
        <p:nvSpPr>
          <p:cNvPr id="125" name="Up-Down Arrow 124"/>
          <p:cNvSpPr/>
          <p:nvPr/>
        </p:nvSpPr>
        <p:spPr>
          <a:xfrm>
            <a:off x="6452673" y="2636743"/>
            <a:ext cx="412317" cy="515070"/>
          </a:xfrm>
          <a:prstGeom prst="upDownArrow">
            <a:avLst/>
          </a:prstGeom>
          <a:solidFill>
            <a:srgbClr val="3A3A3B">
              <a:lumMod val="60000"/>
              <a:lumOff val="40000"/>
            </a:srgbClr>
          </a:solidFill>
          <a:ln w="25400" cap="flat" cmpd="sng" algn="ctr">
            <a:noFill/>
            <a:prstDash val="solid"/>
          </a:ln>
          <a:effectLst/>
        </p:spPr>
        <p:txBody>
          <a:bodyPr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smtClean="0">
              <a:ln>
                <a:noFill/>
              </a:ln>
              <a:solidFill>
                <a:srgbClr val="FFFFFF"/>
              </a:solidFill>
              <a:effectLst/>
              <a:uLnTx/>
              <a:uFillTx/>
              <a:latin typeface="Franklin Gothic Book"/>
              <a:ea typeface="+mn-ea"/>
              <a:cs typeface="+mn-cs"/>
            </a:endParaRPr>
          </a:p>
        </p:txBody>
      </p:sp>
      <p:sp>
        <p:nvSpPr>
          <p:cNvPr id="126" name="Up-Down Arrow 125"/>
          <p:cNvSpPr/>
          <p:nvPr/>
        </p:nvSpPr>
        <p:spPr>
          <a:xfrm>
            <a:off x="8494298" y="2636743"/>
            <a:ext cx="412317" cy="515070"/>
          </a:xfrm>
          <a:prstGeom prst="upDownArrow">
            <a:avLst/>
          </a:prstGeom>
          <a:solidFill>
            <a:srgbClr val="3A3A3B">
              <a:lumMod val="60000"/>
              <a:lumOff val="40000"/>
            </a:srgbClr>
          </a:solidFill>
          <a:ln w="25400" cap="flat" cmpd="sng" algn="ctr">
            <a:noFill/>
            <a:prstDash val="solid"/>
          </a:ln>
          <a:effectLst/>
        </p:spPr>
        <p:txBody>
          <a:bodyPr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smtClean="0">
              <a:ln>
                <a:noFill/>
              </a:ln>
              <a:solidFill>
                <a:srgbClr val="FFFFFF"/>
              </a:solidFill>
              <a:effectLst/>
              <a:uLnTx/>
              <a:uFillTx/>
              <a:latin typeface="Franklin Gothic Book"/>
              <a:ea typeface="+mn-ea"/>
              <a:cs typeface="+mn-cs"/>
            </a:endParaRPr>
          </a:p>
        </p:txBody>
      </p:sp>
      <p:sp>
        <p:nvSpPr>
          <p:cNvPr id="127" name="Up-Down Arrow 126"/>
          <p:cNvSpPr/>
          <p:nvPr/>
        </p:nvSpPr>
        <p:spPr>
          <a:xfrm>
            <a:off x="10575092" y="2636743"/>
            <a:ext cx="412317" cy="515070"/>
          </a:xfrm>
          <a:prstGeom prst="upDownArrow">
            <a:avLst/>
          </a:prstGeom>
          <a:solidFill>
            <a:srgbClr val="3A3A3B">
              <a:lumMod val="60000"/>
              <a:lumOff val="40000"/>
            </a:srgbClr>
          </a:solidFill>
          <a:ln w="25400" cap="flat" cmpd="sng" algn="ctr">
            <a:noFill/>
            <a:prstDash val="solid"/>
          </a:ln>
          <a:effectLst/>
        </p:spPr>
        <p:txBody>
          <a:bodyPr rtlCol="0" anchor="ctr"/>
          <a:lstStyle/>
          <a:p>
            <a:pPr marL="0" marR="0" lvl="0" indent="0" algn="ctr" defTabSz="1086775"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smtClean="0">
              <a:ln>
                <a:noFill/>
              </a:ln>
              <a:solidFill>
                <a:srgbClr val="FFFFFF"/>
              </a:solidFill>
              <a:effectLst/>
              <a:uLnTx/>
              <a:uFillTx/>
              <a:latin typeface="Franklin Gothic Book"/>
              <a:ea typeface="+mn-ea"/>
              <a:cs typeface="+mn-cs"/>
            </a:endParaRPr>
          </a:p>
        </p:txBody>
      </p:sp>
    </p:spTree>
    <p:extLst>
      <p:ext uri="{BB962C8B-B14F-4D97-AF65-F5344CB8AC3E}">
        <p14:creationId xmlns:p14="http://schemas.microsoft.com/office/powerpoint/2010/main" val="565973530"/>
      </p:ext>
    </p:extLst>
  </p:cSld>
  <p:clrMapOvr>
    <a:masterClrMapping/>
  </p:clrMapOvr>
  <p:timing>
    <p:tnLst>
      <p:par>
        <p:cTn id="1" dur="indefinite" restart="never" nodeType="tmRoot"/>
      </p:par>
    </p:tnLst>
  </p:timing>
</p:sld>
</file>

<file path=ppt/theme/theme1.xml><?xml version="1.0" encoding="utf-8"?>
<a:theme xmlns:a="http://schemas.openxmlformats.org/drawingml/2006/main" name="2015 ITC Infotech Template">
  <a:themeElements>
    <a:clrScheme name="ITC Infotech 2015">
      <a:dk1>
        <a:srgbClr val="000000"/>
      </a:dk1>
      <a:lt1>
        <a:srgbClr val="FFFFFF"/>
      </a:lt1>
      <a:dk2>
        <a:srgbClr val="7F7F7F"/>
      </a:dk2>
      <a:lt2>
        <a:srgbClr val="7F7F7F"/>
      </a:lt2>
      <a:accent1>
        <a:srgbClr val="C8DC28"/>
      </a:accent1>
      <a:accent2>
        <a:srgbClr val="642882"/>
      </a:accent2>
      <a:accent3>
        <a:srgbClr val="7F7F7F"/>
      </a:accent3>
      <a:accent4>
        <a:srgbClr val="E5E5E5"/>
      </a:accent4>
      <a:accent5>
        <a:srgbClr val="F2F2F2"/>
      </a:accent5>
      <a:accent6>
        <a:srgbClr val="7F7F7F"/>
      </a:accent6>
      <a:hlink>
        <a:srgbClr val="002060"/>
      </a:hlink>
      <a:folHlink>
        <a:srgbClr val="002060"/>
      </a:folHlink>
    </a:clrScheme>
    <a:fontScheme name="ITC Infotitan">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2015 ITC Infotech Template" id="{0F0EA5AB-7595-4F8E-904A-6F674BAA2F94}" vid="{3D20AD07-A66A-4E9A-B2D7-C7CAC47E71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2015 ITC Infotech Template</Template>
  <TotalTime>26597</TotalTime>
  <Words>874</Words>
  <Application>Microsoft Office PowerPoint</Application>
  <PresentationFormat>Custom</PresentationFormat>
  <Paragraphs>213</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Times New Roman</vt:lpstr>
      <vt:lpstr>Wingdings</vt:lpstr>
      <vt:lpstr>Wingdings 2</vt:lpstr>
      <vt:lpstr>2015 ITC Infotech Template</vt:lpstr>
      <vt:lpstr>Thingworx &amp; Navigate</vt:lpstr>
      <vt:lpstr>Agenda</vt:lpstr>
      <vt:lpstr>Thingworx Platform</vt:lpstr>
      <vt:lpstr>Thingworx platform</vt:lpstr>
      <vt:lpstr>Augmented Reality ; Analytics</vt:lpstr>
      <vt:lpstr>Industrial IoT</vt:lpstr>
      <vt:lpstr>Thingworx Utilities</vt:lpstr>
      <vt:lpstr>Thingworx - Architecture</vt:lpstr>
      <vt:lpstr>Integration Hub &amp; Connectors</vt:lpstr>
      <vt:lpstr>Online Vending Machine  Management  (Sample IoT App - Demo)</vt:lpstr>
      <vt:lpstr>Online Vending Machine manager</vt:lpstr>
      <vt:lpstr>Vending Machine App Demo</vt:lpstr>
      <vt:lpstr>Thingworx Web App Development Basics</vt:lpstr>
      <vt:lpstr>Web App Development – Key Steps</vt:lpstr>
      <vt:lpstr>Thingworx Application Development</vt:lpstr>
      <vt:lpstr>Thing Model </vt:lpstr>
      <vt:lpstr>Development Sample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Dipa</dc:creator>
  <cp:lastModifiedBy>Madhavaraju M</cp:lastModifiedBy>
  <cp:revision>754</cp:revision>
  <cp:lastPrinted>2017-08-11T08:50:46Z</cp:lastPrinted>
  <dcterms:created xsi:type="dcterms:W3CDTF">2012-03-05T08:30:28Z</dcterms:created>
  <dcterms:modified xsi:type="dcterms:W3CDTF">2019-01-23T09:56:49Z</dcterms:modified>
</cp:coreProperties>
</file>