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notesMasterIdLst>
    <p:notesMasterId r:id="rId28"/>
  </p:notesMasterIdLst>
  <p:sldIdLst>
    <p:sldId id="256" r:id="rId2"/>
    <p:sldId id="259" r:id="rId3"/>
    <p:sldId id="261" r:id="rId4"/>
    <p:sldId id="258" r:id="rId5"/>
    <p:sldId id="260" r:id="rId6"/>
    <p:sldId id="262" r:id="rId7"/>
    <p:sldId id="275" r:id="rId8"/>
    <p:sldId id="272" r:id="rId9"/>
    <p:sldId id="263" r:id="rId10"/>
    <p:sldId id="271" r:id="rId11"/>
    <p:sldId id="276" r:id="rId12"/>
    <p:sldId id="265" r:id="rId13"/>
    <p:sldId id="264" r:id="rId14"/>
    <p:sldId id="277" r:id="rId15"/>
    <p:sldId id="278" r:id="rId16"/>
    <p:sldId id="279" r:id="rId17"/>
    <p:sldId id="266" r:id="rId18"/>
    <p:sldId id="267" r:id="rId19"/>
    <p:sldId id="268" r:id="rId20"/>
    <p:sldId id="269" r:id="rId21"/>
    <p:sldId id="270" r:id="rId22"/>
    <p:sldId id="273" r:id="rId23"/>
    <p:sldId id="274" r:id="rId24"/>
    <p:sldId id="281" r:id="rId25"/>
    <p:sldId id="282" r:id="rId26"/>
    <p:sldId id="28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EEEA0DA-F21D-40D3-9D39-E0506DB7AC03}">
          <p14:sldIdLst>
            <p14:sldId id="256"/>
          </p14:sldIdLst>
        </p14:section>
        <p14:section name="Untitled Section" id="{F0982570-978C-4A1B-A134-3C26539EB29F}">
          <p14:sldIdLst>
            <p14:sldId id="259"/>
            <p14:sldId id="261"/>
            <p14:sldId id="258"/>
            <p14:sldId id="260"/>
            <p14:sldId id="262"/>
            <p14:sldId id="275"/>
            <p14:sldId id="272"/>
            <p14:sldId id="263"/>
            <p14:sldId id="271"/>
            <p14:sldId id="276"/>
            <p14:sldId id="265"/>
            <p14:sldId id="264"/>
            <p14:sldId id="277"/>
            <p14:sldId id="278"/>
            <p14:sldId id="279"/>
            <p14:sldId id="266"/>
            <p14:sldId id="267"/>
            <p14:sldId id="268"/>
            <p14:sldId id="269"/>
            <p14:sldId id="270"/>
            <p14:sldId id="273"/>
            <p14:sldId id="274"/>
            <p14:sldId id="281"/>
            <p14:sldId id="282"/>
            <p14:sldId id="2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8360E9-C04E-4099-9B36-D8924217F9D8}" type="datetimeFigureOut">
              <a:rPr lang="en-IN" smtClean="0"/>
              <a:t>26-06-2024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E2F810-2D00-4FEA-B565-B5FC943EED5C}" type="slidenum">
              <a:rPr lang="en-IN" smtClean="0"/>
              <a:t>‹#›</a:t>
            </a:fld>
            <a:endParaRPr lang="en-IN"/>
          </a:p>
        </p:txBody>
      </p:sp>
    </p:spTree>
    <p:extLst>
      <p:ext uri="{BB962C8B-B14F-4D97-AF65-F5344CB8AC3E}">
        <p14:creationId xmlns:p14="http://schemas.microsoft.com/office/powerpoint/2010/main" val="32637294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0E2F810-2D00-4FEA-B565-B5FC943EED5C}" type="slidenum">
              <a:rPr lang="en-IN" smtClean="0"/>
              <a:t>1</a:t>
            </a:fld>
            <a:endParaRPr lang="en-IN"/>
          </a:p>
        </p:txBody>
      </p:sp>
    </p:spTree>
    <p:extLst>
      <p:ext uri="{BB962C8B-B14F-4D97-AF65-F5344CB8AC3E}">
        <p14:creationId xmlns:p14="http://schemas.microsoft.com/office/powerpoint/2010/main" val="3002638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B12D7-FC69-F84D-F834-F2D71807A9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E6A1099-F119-3CC3-4795-F91D0A7CB2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99B2DF-8BF7-EAF0-A134-FB3AD0852FED}"/>
              </a:ext>
            </a:extLst>
          </p:cNvPr>
          <p:cNvSpPr>
            <a:spLocks noGrp="1"/>
          </p:cNvSpPr>
          <p:nvPr>
            <p:ph type="dt" sz="half" idx="10"/>
          </p:nvPr>
        </p:nvSpPr>
        <p:spPr/>
        <p:txBody>
          <a:bodyPr/>
          <a:lstStyle/>
          <a:p>
            <a:fld id="{2B4D9BAE-EE26-463E-8AC8-1E665FB27ECF}" type="datetimeFigureOut">
              <a:rPr lang="en-IN" smtClean="0"/>
              <a:t>26-06-2024</a:t>
            </a:fld>
            <a:endParaRPr lang="en-IN"/>
          </a:p>
        </p:txBody>
      </p:sp>
      <p:sp>
        <p:nvSpPr>
          <p:cNvPr id="5" name="Footer Placeholder 4">
            <a:extLst>
              <a:ext uri="{FF2B5EF4-FFF2-40B4-BE49-F238E27FC236}">
                <a16:creationId xmlns:a16="http://schemas.microsoft.com/office/drawing/2014/main" id="{FA30DC45-379F-3C30-136E-0D2CD202B6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61F73C-FDD5-2F2A-FD1D-FCE9B2D8B7FD}"/>
              </a:ext>
            </a:extLst>
          </p:cNvPr>
          <p:cNvSpPr>
            <a:spLocks noGrp="1"/>
          </p:cNvSpPr>
          <p:nvPr>
            <p:ph type="sldNum" sz="quarter" idx="12"/>
          </p:nvPr>
        </p:nvSpPr>
        <p:spPr/>
        <p:txBody>
          <a:bodyPr/>
          <a:lstStyle/>
          <a:p>
            <a:fld id="{3B7FBFC9-2387-44AE-9D8A-164478289949}" type="slidenum">
              <a:rPr lang="en-IN" smtClean="0"/>
              <a:t>‹#›</a:t>
            </a:fld>
            <a:endParaRPr lang="en-IN"/>
          </a:p>
        </p:txBody>
      </p:sp>
    </p:spTree>
    <p:extLst>
      <p:ext uri="{BB962C8B-B14F-4D97-AF65-F5344CB8AC3E}">
        <p14:creationId xmlns:p14="http://schemas.microsoft.com/office/powerpoint/2010/main" val="3037148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EF6EA-E24E-130D-6E85-E95C609E399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346AEE0-D7C8-880D-E72C-6D270A8973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4B9D1B-F446-BA75-2C94-46047B93F5E1}"/>
              </a:ext>
            </a:extLst>
          </p:cNvPr>
          <p:cNvSpPr>
            <a:spLocks noGrp="1"/>
          </p:cNvSpPr>
          <p:nvPr>
            <p:ph type="dt" sz="half" idx="10"/>
          </p:nvPr>
        </p:nvSpPr>
        <p:spPr/>
        <p:txBody>
          <a:bodyPr/>
          <a:lstStyle/>
          <a:p>
            <a:fld id="{2B4D9BAE-EE26-463E-8AC8-1E665FB27ECF}" type="datetimeFigureOut">
              <a:rPr lang="en-IN" smtClean="0"/>
              <a:t>26-06-2024</a:t>
            </a:fld>
            <a:endParaRPr lang="en-IN"/>
          </a:p>
        </p:txBody>
      </p:sp>
      <p:sp>
        <p:nvSpPr>
          <p:cNvPr id="5" name="Footer Placeholder 4">
            <a:extLst>
              <a:ext uri="{FF2B5EF4-FFF2-40B4-BE49-F238E27FC236}">
                <a16:creationId xmlns:a16="http://schemas.microsoft.com/office/drawing/2014/main" id="{E792FD77-208B-C086-10CF-4000EB24C5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DA40BB-9D12-7E97-6E9E-D71DD700174D}"/>
              </a:ext>
            </a:extLst>
          </p:cNvPr>
          <p:cNvSpPr>
            <a:spLocks noGrp="1"/>
          </p:cNvSpPr>
          <p:nvPr>
            <p:ph type="sldNum" sz="quarter" idx="12"/>
          </p:nvPr>
        </p:nvSpPr>
        <p:spPr/>
        <p:txBody>
          <a:bodyPr/>
          <a:lstStyle/>
          <a:p>
            <a:fld id="{3B7FBFC9-2387-44AE-9D8A-164478289949}" type="slidenum">
              <a:rPr lang="en-IN" smtClean="0"/>
              <a:t>‹#›</a:t>
            </a:fld>
            <a:endParaRPr lang="en-IN"/>
          </a:p>
        </p:txBody>
      </p:sp>
    </p:spTree>
    <p:extLst>
      <p:ext uri="{BB962C8B-B14F-4D97-AF65-F5344CB8AC3E}">
        <p14:creationId xmlns:p14="http://schemas.microsoft.com/office/powerpoint/2010/main" val="1073948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5BF4CC-E8FD-CBED-ED81-536A38EBFA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5A08A54-767F-F279-AC0C-2D993F96BB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AEA270-B356-F8CB-7C21-6EA24A1C19DE}"/>
              </a:ext>
            </a:extLst>
          </p:cNvPr>
          <p:cNvSpPr>
            <a:spLocks noGrp="1"/>
          </p:cNvSpPr>
          <p:nvPr>
            <p:ph type="dt" sz="half" idx="10"/>
          </p:nvPr>
        </p:nvSpPr>
        <p:spPr/>
        <p:txBody>
          <a:bodyPr/>
          <a:lstStyle/>
          <a:p>
            <a:fld id="{2B4D9BAE-EE26-463E-8AC8-1E665FB27ECF}" type="datetimeFigureOut">
              <a:rPr lang="en-IN" smtClean="0"/>
              <a:t>26-06-2024</a:t>
            </a:fld>
            <a:endParaRPr lang="en-IN"/>
          </a:p>
        </p:txBody>
      </p:sp>
      <p:sp>
        <p:nvSpPr>
          <p:cNvPr id="5" name="Footer Placeholder 4">
            <a:extLst>
              <a:ext uri="{FF2B5EF4-FFF2-40B4-BE49-F238E27FC236}">
                <a16:creationId xmlns:a16="http://schemas.microsoft.com/office/drawing/2014/main" id="{29E83694-D70F-4812-A853-FFEBEAE882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5801E0-5D6F-D26F-F846-84AB27602DA0}"/>
              </a:ext>
            </a:extLst>
          </p:cNvPr>
          <p:cNvSpPr>
            <a:spLocks noGrp="1"/>
          </p:cNvSpPr>
          <p:nvPr>
            <p:ph type="sldNum" sz="quarter" idx="12"/>
          </p:nvPr>
        </p:nvSpPr>
        <p:spPr/>
        <p:txBody>
          <a:bodyPr/>
          <a:lstStyle/>
          <a:p>
            <a:fld id="{3B7FBFC9-2387-44AE-9D8A-164478289949}" type="slidenum">
              <a:rPr lang="en-IN" smtClean="0"/>
              <a:t>‹#›</a:t>
            </a:fld>
            <a:endParaRPr lang="en-IN"/>
          </a:p>
        </p:txBody>
      </p:sp>
    </p:spTree>
    <p:extLst>
      <p:ext uri="{BB962C8B-B14F-4D97-AF65-F5344CB8AC3E}">
        <p14:creationId xmlns:p14="http://schemas.microsoft.com/office/powerpoint/2010/main" val="3896689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49F3A-EC5E-B9E9-0A35-C9E1AAB0651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E495769-4001-7EE1-254E-4F158798F8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529AFB-7DC0-E76E-3518-8C16D2678841}"/>
              </a:ext>
            </a:extLst>
          </p:cNvPr>
          <p:cNvSpPr>
            <a:spLocks noGrp="1"/>
          </p:cNvSpPr>
          <p:nvPr>
            <p:ph type="dt" sz="half" idx="10"/>
          </p:nvPr>
        </p:nvSpPr>
        <p:spPr/>
        <p:txBody>
          <a:bodyPr/>
          <a:lstStyle/>
          <a:p>
            <a:fld id="{2B4D9BAE-EE26-463E-8AC8-1E665FB27ECF}" type="datetimeFigureOut">
              <a:rPr lang="en-IN" smtClean="0"/>
              <a:t>26-06-2024</a:t>
            </a:fld>
            <a:endParaRPr lang="en-IN"/>
          </a:p>
        </p:txBody>
      </p:sp>
      <p:sp>
        <p:nvSpPr>
          <p:cNvPr id="5" name="Footer Placeholder 4">
            <a:extLst>
              <a:ext uri="{FF2B5EF4-FFF2-40B4-BE49-F238E27FC236}">
                <a16:creationId xmlns:a16="http://schemas.microsoft.com/office/drawing/2014/main" id="{3F650D43-1A90-74FB-5244-94070B946B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CC4D00-722D-E89B-766F-CBE645DA7C4D}"/>
              </a:ext>
            </a:extLst>
          </p:cNvPr>
          <p:cNvSpPr>
            <a:spLocks noGrp="1"/>
          </p:cNvSpPr>
          <p:nvPr>
            <p:ph type="sldNum" sz="quarter" idx="12"/>
          </p:nvPr>
        </p:nvSpPr>
        <p:spPr/>
        <p:txBody>
          <a:bodyPr/>
          <a:lstStyle/>
          <a:p>
            <a:fld id="{3B7FBFC9-2387-44AE-9D8A-164478289949}" type="slidenum">
              <a:rPr lang="en-IN" smtClean="0"/>
              <a:t>‹#›</a:t>
            </a:fld>
            <a:endParaRPr lang="en-IN"/>
          </a:p>
        </p:txBody>
      </p:sp>
    </p:spTree>
    <p:extLst>
      <p:ext uri="{BB962C8B-B14F-4D97-AF65-F5344CB8AC3E}">
        <p14:creationId xmlns:p14="http://schemas.microsoft.com/office/powerpoint/2010/main" val="3225091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241BF-B12C-96D9-2F76-F696E3E8E6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4FEFE5D-AFD7-7BD3-5A21-EB7A55B855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1CE2B8-47FB-797B-D6EE-64945AD5E2F1}"/>
              </a:ext>
            </a:extLst>
          </p:cNvPr>
          <p:cNvSpPr>
            <a:spLocks noGrp="1"/>
          </p:cNvSpPr>
          <p:nvPr>
            <p:ph type="dt" sz="half" idx="10"/>
          </p:nvPr>
        </p:nvSpPr>
        <p:spPr/>
        <p:txBody>
          <a:bodyPr/>
          <a:lstStyle/>
          <a:p>
            <a:fld id="{2B4D9BAE-EE26-463E-8AC8-1E665FB27ECF}" type="datetimeFigureOut">
              <a:rPr lang="en-IN" smtClean="0"/>
              <a:t>26-06-2024</a:t>
            </a:fld>
            <a:endParaRPr lang="en-IN"/>
          </a:p>
        </p:txBody>
      </p:sp>
      <p:sp>
        <p:nvSpPr>
          <p:cNvPr id="5" name="Footer Placeholder 4">
            <a:extLst>
              <a:ext uri="{FF2B5EF4-FFF2-40B4-BE49-F238E27FC236}">
                <a16:creationId xmlns:a16="http://schemas.microsoft.com/office/drawing/2014/main" id="{63D7787D-F117-CE63-9179-AA6C2D9731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C05830-85D1-B851-F288-3397C5F1B993}"/>
              </a:ext>
            </a:extLst>
          </p:cNvPr>
          <p:cNvSpPr>
            <a:spLocks noGrp="1"/>
          </p:cNvSpPr>
          <p:nvPr>
            <p:ph type="sldNum" sz="quarter" idx="12"/>
          </p:nvPr>
        </p:nvSpPr>
        <p:spPr/>
        <p:txBody>
          <a:bodyPr/>
          <a:lstStyle/>
          <a:p>
            <a:fld id="{3B7FBFC9-2387-44AE-9D8A-164478289949}" type="slidenum">
              <a:rPr lang="en-IN" smtClean="0"/>
              <a:t>‹#›</a:t>
            </a:fld>
            <a:endParaRPr lang="en-IN"/>
          </a:p>
        </p:txBody>
      </p:sp>
    </p:spTree>
    <p:extLst>
      <p:ext uri="{BB962C8B-B14F-4D97-AF65-F5344CB8AC3E}">
        <p14:creationId xmlns:p14="http://schemas.microsoft.com/office/powerpoint/2010/main" val="1141069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B1963-CA9C-5AA7-7840-984F2F0946D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9CF169-8302-02FD-C9AC-730F57A8B9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37EDAD7-A458-004B-2564-AD36AB97D3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B8885D4-431C-3FB0-38B7-5CC223BD350E}"/>
              </a:ext>
            </a:extLst>
          </p:cNvPr>
          <p:cNvSpPr>
            <a:spLocks noGrp="1"/>
          </p:cNvSpPr>
          <p:nvPr>
            <p:ph type="dt" sz="half" idx="10"/>
          </p:nvPr>
        </p:nvSpPr>
        <p:spPr/>
        <p:txBody>
          <a:bodyPr/>
          <a:lstStyle/>
          <a:p>
            <a:fld id="{2B4D9BAE-EE26-463E-8AC8-1E665FB27ECF}" type="datetimeFigureOut">
              <a:rPr lang="en-IN" smtClean="0"/>
              <a:t>26-06-2024</a:t>
            </a:fld>
            <a:endParaRPr lang="en-IN"/>
          </a:p>
        </p:txBody>
      </p:sp>
      <p:sp>
        <p:nvSpPr>
          <p:cNvPr id="6" name="Footer Placeholder 5">
            <a:extLst>
              <a:ext uri="{FF2B5EF4-FFF2-40B4-BE49-F238E27FC236}">
                <a16:creationId xmlns:a16="http://schemas.microsoft.com/office/drawing/2014/main" id="{47F43E43-25B8-3A1F-91C9-C5DC4DC9F2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72760C-50D5-D5CA-4720-84B306F21913}"/>
              </a:ext>
            </a:extLst>
          </p:cNvPr>
          <p:cNvSpPr>
            <a:spLocks noGrp="1"/>
          </p:cNvSpPr>
          <p:nvPr>
            <p:ph type="sldNum" sz="quarter" idx="12"/>
          </p:nvPr>
        </p:nvSpPr>
        <p:spPr/>
        <p:txBody>
          <a:bodyPr/>
          <a:lstStyle/>
          <a:p>
            <a:fld id="{3B7FBFC9-2387-44AE-9D8A-164478289949}" type="slidenum">
              <a:rPr lang="en-IN" smtClean="0"/>
              <a:t>‹#›</a:t>
            </a:fld>
            <a:endParaRPr lang="en-IN"/>
          </a:p>
        </p:txBody>
      </p:sp>
    </p:spTree>
    <p:extLst>
      <p:ext uri="{BB962C8B-B14F-4D97-AF65-F5344CB8AC3E}">
        <p14:creationId xmlns:p14="http://schemas.microsoft.com/office/powerpoint/2010/main" val="783674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4807F-A0CD-C69D-3140-563B8B36939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14834E9-86B8-0E0C-8B0D-73CDFDC322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4BC562-BCF1-A415-59FB-924408CD0B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E4BD672-4730-0D02-E67B-E6B904DF0A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C3A3B5-F10E-7FEE-19DC-EC24198A25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3111E87-8BB1-DFF7-8139-61C92A2F1CBE}"/>
              </a:ext>
            </a:extLst>
          </p:cNvPr>
          <p:cNvSpPr>
            <a:spLocks noGrp="1"/>
          </p:cNvSpPr>
          <p:nvPr>
            <p:ph type="dt" sz="half" idx="10"/>
          </p:nvPr>
        </p:nvSpPr>
        <p:spPr/>
        <p:txBody>
          <a:bodyPr/>
          <a:lstStyle/>
          <a:p>
            <a:fld id="{2B4D9BAE-EE26-463E-8AC8-1E665FB27ECF}" type="datetimeFigureOut">
              <a:rPr lang="en-IN" smtClean="0"/>
              <a:t>26-06-2024</a:t>
            </a:fld>
            <a:endParaRPr lang="en-IN"/>
          </a:p>
        </p:txBody>
      </p:sp>
      <p:sp>
        <p:nvSpPr>
          <p:cNvPr id="8" name="Footer Placeholder 7">
            <a:extLst>
              <a:ext uri="{FF2B5EF4-FFF2-40B4-BE49-F238E27FC236}">
                <a16:creationId xmlns:a16="http://schemas.microsoft.com/office/drawing/2014/main" id="{2F81839E-2BA5-898A-7B3F-DED6B0E0356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8DEEF22-2575-881A-6B7C-FA8EF9475F2A}"/>
              </a:ext>
            </a:extLst>
          </p:cNvPr>
          <p:cNvSpPr>
            <a:spLocks noGrp="1"/>
          </p:cNvSpPr>
          <p:nvPr>
            <p:ph type="sldNum" sz="quarter" idx="12"/>
          </p:nvPr>
        </p:nvSpPr>
        <p:spPr/>
        <p:txBody>
          <a:bodyPr/>
          <a:lstStyle/>
          <a:p>
            <a:fld id="{3B7FBFC9-2387-44AE-9D8A-164478289949}" type="slidenum">
              <a:rPr lang="en-IN" smtClean="0"/>
              <a:t>‹#›</a:t>
            </a:fld>
            <a:endParaRPr lang="en-IN"/>
          </a:p>
        </p:txBody>
      </p:sp>
    </p:spTree>
    <p:extLst>
      <p:ext uri="{BB962C8B-B14F-4D97-AF65-F5344CB8AC3E}">
        <p14:creationId xmlns:p14="http://schemas.microsoft.com/office/powerpoint/2010/main" val="1860607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0A473-F5D3-2360-9729-58AE6B60DD6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9585B3-A686-1796-BB24-3084717BF794}"/>
              </a:ext>
            </a:extLst>
          </p:cNvPr>
          <p:cNvSpPr>
            <a:spLocks noGrp="1"/>
          </p:cNvSpPr>
          <p:nvPr>
            <p:ph type="dt" sz="half" idx="10"/>
          </p:nvPr>
        </p:nvSpPr>
        <p:spPr/>
        <p:txBody>
          <a:bodyPr/>
          <a:lstStyle/>
          <a:p>
            <a:fld id="{2B4D9BAE-EE26-463E-8AC8-1E665FB27ECF}" type="datetimeFigureOut">
              <a:rPr lang="en-IN" smtClean="0"/>
              <a:t>26-06-2024</a:t>
            </a:fld>
            <a:endParaRPr lang="en-IN"/>
          </a:p>
        </p:txBody>
      </p:sp>
      <p:sp>
        <p:nvSpPr>
          <p:cNvPr id="4" name="Footer Placeholder 3">
            <a:extLst>
              <a:ext uri="{FF2B5EF4-FFF2-40B4-BE49-F238E27FC236}">
                <a16:creationId xmlns:a16="http://schemas.microsoft.com/office/drawing/2014/main" id="{56246018-722B-5C25-B1C4-CE8C6E5E8DB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866E208-6252-3F48-3594-6138E0179ECB}"/>
              </a:ext>
            </a:extLst>
          </p:cNvPr>
          <p:cNvSpPr>
            <a:spLocks noGrp="1"/>
          </p:cNvSpPr>
          <p:nvPr>
            <p:ph type="sldNum" sz="quarter" idx="12"/>
          </p:nvPr>
        </p:nvSpPr>
        <p:spPr/>
        <p:txBody>
          <a:bodyPr/>
          <a:lstStyle/>
          <a:p>
            <a:fld id="{3B7FBFC9-2387-44AE-9D8A-164478289949}" type="slidenum">
              <a:rPr lang="en-IN" smtClean="0"/>
              <a:t>‹#›</a:t>
            </a:fld>
            <a:endParaRPr lang="en-IN"/>
          </a:p>
        </p:txBody>
      </p:sp>
    </p:spTree>
    <p:extLst>
      <p:ext uri="{BB962C8B-B14F-4D97-AF65-F5344CB8AC3E}">
        <p14:creationId xmlns:p14="http://schemas.microsoft.com/office/powerpoint/2010/main" val="2495065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1D74B3-E08C-6556-AD20-1A33CF89CD7E}"/>
              </a:ext>
            </a:extLst>
          </p:cNvPr>
          <p:cNvSpPr>
            <a:spLocks noGrp="1"/>
          </p:cNvSpPr>
          <p:nvPr>
            <p:ph type="dt" sz="half" idx="10"/>
          </p:nvPr>
        </p:nvSpPr>
        <p:spPr/>
        <p:txBody>
          <a:bodyPr/>
          <a:lstStyle/>
          <a:p>
            <a:fld id="{2B4D9BAE-EE26-463E-8AC8-1E665FB27ECF}" type="datetimeFigureOut">
              <a:rPr lang="en-IN" smtClean="0"/>
              <a:t>26-06-2024</a:t>
            </a:fld>
            <a:endParaRPr lang="en-IN"/>
          </a:p>
        </p:txBody>
      </p:sp>
      <p:sp>
        <p:nvSpPr>
          <p:cNvPr id="3" name="Footer Placeholder 2">
            <a:extLst>
              <a:ext uri="{FF2B5EF4-FFF2-40B4-BE49-F238E27FC236}">
                <a16:creationId xmlns:a16="http://schemas.microsoft.com/office/drawing/2014/main" id="{3EE65F7A-431E-9105-FF68-C0A1E7F3308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8154F22-8848-C33E-9FD5-EF089817BEA0}"/>
              </a:ext>
            </a:extLst>
          </p:cNvPr>
          <p:cNvSpPr>
            <a:spLocks noGrp="1"/>
          </p:cNvSpPr>
          <p:nvPr>
            <p:ph type="sldNum" sz="quarter" idx="12"/>
          </p:nvPr>
        </p:nvSpPr>
        <p:spPr/>
        <p:txBody>
          <a:bodyPr/>
          <a:lstStyle/>
          <a:p>
            <a:fld id="{3B7FBFC9-2387-44AE-9D8A-164478289949}" type="slidenum">
              <a:rPr lang="en-IN" smtClean="0"/>
              <a:t>‹#›</a:t>
            </a:fld>
            <a:endParaRPr lang="en-IN"/>
          </a:p>
        </p:txBody>
      </p:sp>
    </p:spTree>
    <p:extLst>
      <p:ext uri="{BB962C8B-B14F-4D97-AF65-F5344CB8AC3E}">
        <p14:creationId xmlns:p14="http://schemas.microsoft.com/office/powerpoint/2010/main" val="4260750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8C664-8E6E-8889-C06F-0CB52CE908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F1BF5D1-B53D-2506-CB80-15233917C0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BDD568B-04A4-B8B9-6220-2702042790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79D853-2566-7147-B169-94424BF299EC}"/>
              </a:ext>
            </a:extLst>
          </p:cNvPr>
          <p:cNvSpPr>
            <a:spLocks noGrp="1"/>
          </p:cNvSpPr>
          <p:nvPr>
            <p:ph type="dt" sz="half" idx="10"/>
          </p:nvPr>
        </p:nvSpPr>
        <p:spPr/>
        <p:txBody>
          <a:bodyPr/>
          <a:lstStyle/>
          <a:p>
            <a:fld id="{2B4D9BAE-EE26-463E-8AC8-1E665FB27ECF}" type="datetimeFigureOut">
              <a:rPr lang="en-IN" smtClean="0"/>
              <a:t>26-06-2024</a:t>
            </a:fld>
            <a:endParaRPr lang="en-IN"/>
          </a:p>
        </p:txBody>
      </p:sp>
      <p:sp>
        <p:nvSpPr>
          <p:cNvPr id="6" name="Footer Placeholder 5">
            <a:extLst>
              <a:ext uri="{FF2B5EF4-FFF2-40B4-BE49-F238E27FC236}">
                <a16:creationId xmlns:a16="http://schemas.microsoft.com/office/drawing/2014/main" id="{E5935D9B-D716-E57C-E855-CF447C4889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FFA757-590B-270A-0A01-A59E112B9D9B}"/>
              </a:ext>
            </a:extLst>
          </p:cNvPr>
          <p:cNvSpPr>
            <a:spLocks noGrp="1"/>
          </p:cNvSpPr>
          <p:nvPr>
            <p:ph type="sldNum" sz="quarter" idx="12"/>
          </p:nvPr>
        </p:nvSpPr>
        <p:spPr/>
        <p:txBody>
          <a:bodyPr/>
          <a:lstStyle/>
          <a:p>
            <a:fld id="{3B7FBFC9-2387-44AE-9D8A-164478289949}" type="slidenum">
              <a:rPr lang="en-IN" smtClean="0"/>
              <a:t>‹#›</a:t>
            </a:fld>
            <a:endParaRPr lang="en-IN"/>
          </a:p>
        </p:txBody>
      </p:sp>
    </p:spTree>
    <p:extLst>
      <p:ext uri="{BB962C8B-B14F-4D97-AF65-F5344CB8AC3E}">
        <p14:creationId xmlns:p14="http://schemas.microsoft.com/office/powerpoint/2010/main" val="157771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38F08-8339-AF4F-52F4-E91A012D10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41FB92D-C861-C951-F2F5-F05FD8FCD7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DDA3961-C5D6-A6AC-4FCA-B5957ECA63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356110-758A-809E-B301-AA408EC1DF2C}"/>
              </a:ext>
            </a:extLst>
          </p:cNvPr>
          <p:cNvSpPr>
            <a:spLocks noGrp="1"/>
          </p:cNvSpPr>
          <p:nvPr>
            <p:ph type="dt" sz="half" idx="10"/>
          </p:nvPr>
        </p:nvSpPr>
        <p:spPr/>
        <p:txBody>
          <a:bodyPr/>
          <a:lstStyle/>
          <a:p>
            <a:fld id="{2B4D9BAE-EE26-463E-8AC8-1E665FB27ECF}" type="datetimeFigureOut">
              <a:rPr lang="en-IN" smtClean="0"/>
              <a:t>26-06-2024</a:t>
            </a:fld>
            <a:endParaRPr lang="en-IN"/>
          </a:p>
        </p:txBody>
      </p:sp>
      <p:sp>
        <p:nvSpPr>
          <p:cNvPr id="6" name="Footer Placeholder 5">
            <a:extLst>
              <a:ext uri="{FF2B5EF4-FFF2-40B4-BE49-F238E27FC236}">
                <a16:creationId xmlns:a16="http://schemas.microsoft.com/office/drawing/2014/main" id="{2D579D52-7042-8FF0-8A31-BD412D2DE1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EFCFA0-EFA5-8CC4-D469-11A4738C6ED6}"/>
              </a:ext>
            </a:extLst>
          </p:cNvPr>
          <p:cNvSpPr>
            <a:spLocks noGrp="1"/>
          </p:cNvSpPr>
          <p:nvPr>
            <p:ph type="sldNum" sz="quarter" idx="12"/>
          </p:nvPr>
        </p:nvSpPr>
        <p:spPr/>
        <p:txBody>
          <a:bodyPr/>
          <a:lstStyle/>
          <a:p>
            <a:fld id="{3B7FBFC9-2387-44AE-9D8A-164478289949}" type="slidenum">
              <a:rPr lang="en-IN" smtClean="0"/>
              <a:t>‹#›</a:t>
            </a:fld>
            <a:endParaRPr lang="en-IN"/>
          </a:p>
        </p:txBody>
      </p:sp>
    </p:spTree>
    <p:extLst>
      <p:ext uri="{BB962C8B-B14F-4D97-AF65-F5344CB8AC3E}">
        <p14:creationId xmlns:p14="http://schemas.microsoft.com/office/powerpoint/2010/main" val="2071594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B4821F-1848-F804-832F-8F9F9D9630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2DB1F94-047D-D63E-8E7C-083ECC276E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D6515F-7257-CC7B-1401-8B39ABD6E8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4D9BAE-EE26-463E-8AC8-1E665FB27ECF}" type="datetimeFigureOut">
              <a:rPr lang="en-IN" smtClean="0"/>
              <a:t>26-06-2024</a:t>
            </a:fld>
            <a:endParaRPr lang="en-IN"/>
          </a:p>
        </p:txBody>
      </p:sp>
      <p:sp>
        <p:nvSpPr>
          <p:cNvPr id="5" name="Footer Placeholder 4">
            <a:extLst>
              <a:ext uri="{FF2B5EF4-FFF2-40B4-BE49-F238E27FC236}">
                <a16:creationId xmlns:a16="http://schemas.microsoft.com/office/drawing/2014/main" id="{DFEB132F-9A0F-56F7-AAD8-EDD90946D1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F6CBF19-51EA-4ECB-715A-F6C4604F03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7FBFC9-2387-44AE-9D8A-164478289949}" type="slidenum">
              <a:rPr lang="en-IN" smtClean="0"/>
              <a:t>‹#›</a:t>
            </a:fld>
            <a:endParaRPr lang="en-IN"/>
          </a:p>
        </p:txBody>
      </p:sp>
    </p:spTree>
    <p:extLst>
      <p:ext uri="{BB962C8B-B14F-4D97-AF65-F5344CB8AC3E}">
        <p14:creationId xmlns:p14="http://schemas.microsoft.com/office/powerpoint/2010/main" val="2277461191"/>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edaujyoti2064@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0.jfif"/><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2.jpg"/><Relationship Id="rId4" Type="http://schemas.openxmlformats.org/officeDocument/2006/relationships/image" Target="../media/image21.jp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C0E8C-B2C2-3014-D089-902BC38FB348}"/>
              </a:ext>
            </a:extLst>
          </p:cNvPr>
          <p:cNvSpPr>
            <a:spLocks noGrp="1"/>
          </p:cNvSpPr>
          <p:nvPr>
            <p:ph type="ctrTitle"/>
          </p:nvPr>
        </p:nvSpPr>
        <p:spPr>
          <a:xfrm>
            <a:off x="1404079" y="0"/>
            <a:ext cx="9144000" cy="2387600"/>
          </a:xfrm>
        </p:spPr>
        <p:txBody>
          <a:bodyPr>
            <a:normAutofit fontScale="90000"/>
          </a:bodyPr>
          <a:lstStyle/>
          <a:p>
            <a:br>
              <a:rPr lang="en-US" sz="6600" b="1" dirty="0">
                <a:solidFill>
                  <a:srgbClr val="C00000"/>
                </a:solidFill>
                <a:latin typeface="Franklin Gothic Heavy" panose="020B0903020102020204" pitchFamily="34" charset="0"/>
              </a:rPr>
            </a:br>
            <a:br>
              <a:rPr lang="en-US" sz="6600" b="1" dirty="0">
                <a:solidFill>
                  <a:srgbClr val="C00000"/>
                </a:solidFill>
                <a:latin typeface="Franklin Gothic Heavy" panose="020B0903020102020204" pitchFamily="34" charset="0"/>
              </a:rPr>
            </a:br>
            <a:br>
              <a:rPr lang="en-US" sz="6600" b="1" dirty="0">
                <a:solidFill>
                  <a:srgbClr val="C00000"/>
                </a:solidFill>
                <a:latin typeface="Franklin Gothic Heavy" panose="020B0903020102020204" pitchFamily="34" charset="0"/>
              </a:rPr>
            </a:br>
            <a:br>
              <a:rPr lang="en-US" sz="6600" b="1" dirty="0">
                <a:solidFill>
                  <a:srgbClr val="C00000"/>
                </a:solidFill>
                <a:latin typeface="Franklin Gothic Heavy" panose="020B0903020102020204" pitchFamily="34" charset="0"/>
              </a:rPr>
            </a:br>
            <a:r>
              <a:rPr lang="en-US" sz="6600" b="1" dirty="0">
                <a:solidFill>
                  <a:srgbClr val="C00000"/>
                </a:solidFill>
                <a:latin typeface="Franklin Gothic Heavy" panose="020B0903020102020204" pitchFamily="34" charset="0"/>
              </a:rPr>
              <a:t>CAPSTONE  PROJECT</a:t>
            </a:r>
            <a:endParaRPr lang="en-IN" sz="6600" b="1" dirty="0">
              <a:solidFill>
                <a:srgbClr val="C00000"/>
              </a:solidFill>
              <a:latin typeface="Franklin Gothic Heavy" panose="020B0903020102020204" pitchFamily="34" charset="0"/>
            </a:endParaRPr>
          </a:p>
        </p:txBody>
      </p:sp>
      <p:sp>
        <p:nvSpPr>
          <p:cNvPr id="3" name="Subtitle 2">
            <a:extLst>
              <a:ext uri="{FF2B5EF4-FFF2-40B4-BE49-F238E27FC236}">
                <a16:creationId xmlns:a16="http://schemas.microsoft.com/office/drawing/2014/main" id="{46B0946D-C023-2A0A-FF89-4C18B26AF931}"/>
              </a:ext>
            </a:extLst>
          </p:cNvPr>
          <p:cNvSpPr>
            <a:spLocks noGrp="1"/>
          </p:cNvSpPr>
          <p:nvPr>
            <p:ph type="subTitle" idx="1"/>
          </p:nvPr>
        </p:nvSpPr>
        <p:spPr>
          <a:xfrm>
            <a:off x="1239185" y="2640534"/>
            <a:ext cx="9823555" cy="1871505"/>
          </a:xfrm>
        </p:spPr>
        <p:txBody>
          <a:bodyPr>
            <a:normAutofit fontScale="25000" lnSpcReduction="20000"/>
          </a:bodyPr>
          <a:lstStyle/>
          <a:p>
            <a:r>
              <a:rPr lang="en-US" sz="21600" b="1" dirty="0">
                <a:solidFill>
                  <a:schemeClr val="accent1">
                    <a:lumMod val="50000"/>
                  </a:schemeClr>
                </a:solidFill>
              </a:rPr>
              <a:t>Play Store App Review Analysis</a:t>
            </a:r>
          </a:p>
          <a:p>
            <a:endParaRPr lang="en-US" sz="5400" b="1" dirty="0">
              <a:solidFill>
                <a:schemeClr val="accent1">
                  <a:lumMod val="50000"/>
                </a:schemeClr>
              </a:solidFill>
            </a:endParaRPr>
          </a:p>
          <a:p>
            <a:endParaRPr lang="en-US" sz="5400" b="1" dirty="0">
              <a:solidFill>
                <a:schemeClr val="accent1">
                  <a:lumMod val="50000"/>
                </a:schemeClr>
              </a:solidFill>
            </a:endParaRPr>
          </a:p>
          <a:p>
            <a:r>
              <a:rPr lang="en-US" sz="19200" b="1" dirty="0">
                <a:solidFill>
                  <a:schemeClr val="accent1">
                    <a:lumMod val="50000"/>
                  </a:schemeClr>
                </a:solidFill>
              </a:rPr>
              <a:t>BY</a:t>
            </a:r>
          </a:p>
          <a:p>
            <a:r>
              <a:rPr lang="en-US" sz="16000" b="1" dirty="0">
                <a:solidFill>
                  <a:schemeClr val="tx1">
                    <a:lumMod val="95000"/>
                    <a:lumOff val="5000"/>
                  </a:schemeClr>
                </a:solidFill>
              </a:rPr>
              <a:t>Name : Jyoti </a:t>
            </a:r>
            <a:r>
              <a:rPr lang="en-US" sz="16000" b="1" dirty="0" err="1">
                <a:solidFill>
                  <a:schemeClr val="tx1">
                    <a:lumMod val="95000"/>
                    <a:lumOff val="5000"/>
                  </a:schemeClr>
                </a:solidFill>
              </a:rPr>
              <a:t>Hedau</a:t>
            </a:r>
            <a:endParaRPr lang="en-US" sz="16000" b="1" dirty="0">
              <a:solidFill>
                <a:schemeClr val="tx1">
                  <a:lumMod val="95000"/>
                  <a:lumOff val="5000"/>
                </a:schemeClr>
              </a:solidFill>
            </a:endParaRPr>
          </a:p>
          <a:p>
            <a:r>
              <a:rPr lang="en-US" sz="16000" b="1" dirty="0">
                <a:solidFill>
                  <a:schemeClr val="tx1">
                    <a:lumMod val="95000"/>
                    <a:lumOff val="5000"/>
                  </a:schemeClr>
                </a:solidFill>
              </a:rPr>
              <a:t>Email: </a:t>
            </a:r>
            <a:r>
              <a:rPr lang="en-US" sz="16000" b="1" dirty="0">
                <a:solidFill>
                  <a:schemeClr val="tx1">
                    <a:lumMod val="95000"/>
                    <a:lumOff val="5000"/>
                  </a:schemeClr>
                </a:solidFill>
                <a:hlinkClick r:id="rId3"/>
              </a:rPr>
              <a:t>hedaujyoti2064@gmail.com</a:t>
            </a:r>
            <a:endParaRPr lang="en-US" sz="16000" b="1" dirty="0">
              <a:solidFill>
                <a:schemeClr val="tx1">
                  <a:lumMod val="95000"/>
                  <a:lumOff val="5000"/>
                </a:schemeClr>
              </a:solidFill>
            </a:endParaRPr>
          </a:p>
          <a:p>
            <a:r>
              <a:rPr lang="en-US" sz="16000" b="1" dirty="0">
                <a:solidFill>
                  <a:schemeClr val="tx1">
                    <a:lumMod val="95000"/>
                    <a:lumOff val="5000"/>
                  </a:schemeClr>
                </a:solidFill>
              </a:rPr>
              <a:t>Data Analyst</a:t>
            </a:r>
          </a:p>
          <a:p>
            <a:endParaRPr lang="en-US" sz="16000" b="1" dirty="0">
              <a:solidFill>
                <a:schemeClr val="tx1">
                  <a:lumMod val="95000"/>
                  <a:lumOff val="5000"/>
                </a:schemeClr>
              </a:solidFill>
            </a:endParaRPr>
          </a:p>
          <a:p>
            <a:endParaRPr lang="en-US" sz="16000" b="1" dirty="0">
              <a:solidFill>
                <a:schemeClr val="tx1">
                  <a:lumMod val="95000"/>
                  <a:lumOff val="5000"/>
                </a:schemeClr>
              </a:solidFill>
            </a:endParaRPr>
          </a:p>
          <a:p>
            <a:endParaRPr lang="en-US" sz="16000" b="1" dirty="0">
              <a:solidFill>
                <a:schemeClr val="tx1">
                  <a:lumMod val="95000"/>
                  <a:lumOff val="5000"/>
                </a:schemeClr>
              </a:solidFill>
            </a:endParaRPr>
          </a:p>
          <a:p>
            <a:endParaRPr lang="en-US" sz="5400" b="1" dirty="0">
              <a:solidFill>
                <a:schemeClr val="accent1">
                  <a:lumMod val="50000"/>
                </a:schemeClr>
              </a:solidFill>
            </a:endParaRPr>
          </a:p>
          <a:p>
            <a:endParaRPr lang="en-US" sz="5400" b="1" dirty="0">
              <a:solidFill>
                <a:schemeClr val="accent1">
                  <a:lumMod val="50000"/>
                </a:schemeClr>
              </a:solidFill>
            </a:endParaRPr>
          </a:p>
          <a:p>
            <a:endParaRPr lang="en-US" sz="5400" b="1" dirty="0">
              <a:solidFill>
                <a:schemeClr val="accent1">
                  <a:lumMod val="50000"/>
                </a:schemeClr>
              </a:solidFill>
            </a:endParaRPr>
          </a:p>
        </p:txBody>
      </p:sp>
      <p:pic>
        <p:nvPicPr>
          <p:cNvPr id="8" name="Picture 7">
            <a:extLst>
              <a:ext uri="{FF2B5EF4-FFF2-40B4-BE49-F238E27FC236}">
                <a16:creationId xmlns:a16="http://schemas.microsoft.com/office/drawing/2014/main" id="{BCAFBF8D-9E61-CC94-045A-E4A3A4FDC0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5179" y="0"/>
            <a:ext cx="4461641" cy="1317339"/>
          </a:xfrm>
          <a:prstGeom prst="rect">
            <a:avLst/>
          </a:prstGeom>
        </p:spPr>
      </p:pic>
    </p:spTree>
    <p:extLst>
      <p:ext uri="{BB962C8B-B14F-4D97-AF65-F5344CB8AC3E}">
        <p14:creationId xmlns:p14="http://schemas.microsoft.com/office/powerpoint/2010/main" val="2258890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9208E587-676E-3D89-7751-F4FD14A213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6277" y="1207438"/>
            <a:ext cx="6933009" cy="523129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D79C7E6-FBD4-8B77-EAF0-D1F1ED9DCD14}"/>
              </a:ext>
            </a:extLst>
          </p:cNvPr>
          <p:cNvSpPr txBox="1"/>
          <p:nvPr/>
        </p:nvSpPr>
        <p:spPr>
          <a:xfrm>
            <a:off x="0" y="2852136"/>
            <a:ext cx="4631121" cy="3108543"/>
          </a:xfrm>
          <a:prstGeom prst="rect">
            <a:avLst/>
          </a:prstGeom>
          <a:noFill/>
        </p:spPr>
        <p:txBody>
          <a:bodyPr wrap="square">
            <a:spAutoFit/>
          </a:bodyPr>
          <a:lstStyle/>
          <a:p>
            <a:pPr marL="91440" marR="83820" algn="just">
              <a:lnSpc>
                <a:spcPct val="100000"/>
              </a:lnSpc>
            </a:pPr>
            <a:r>
              <a:rPr lang="en-US" sz="2800" spc="-5" dirty="0">
                <a:solidFill>
                  <a:srgbClr val="124F5C"/>
                </a:solidFill>
                <a:latin typeface="+mn-lt"/>
                <a:cs typeface="Arial MT"/>
              </a:rPr>
              <a:t>In this correlation </a:t>
            </a:r>
            <a:r>
              <a:rPr lang="en-US" sz="2800" dirty="0">
                <a:solidFill>
                  <a:srgbClr val="124F5C"/>
                </a:solidFill>
                <a:latin typeface="+mn-lt"/>
                <a:cs typeface="Arial MT"/>
              </a:rPr>
              <a:t>matrix, </a:t>
            </a:r>
            <a:r>
              <a:rPr lang="en-US" sz="2800" spc="-5" dirty="0">
                <a:solidFill>
                  <a:srgbClr val="124F5C"/>
                </a:solidFill>
                <a:latin typeface="+mn-lt"/>
                <a:cs typeface="Arial MT"/>
              </a:rPr>
              <a:t>There </a:t>
            </a:r>
            <a:r>
              <a:rPr lang="en-US" sz="2800" dirty="0">
                <a:solidFill>
                  <a:srgbClr val="124F5C"/>
                </a:solidFill>
                <a:latin typeface="+mn-lt"/>
                <a:cs typeface="Arial MT"/>
              </a:rPr>
              <a:t>is </a:t>
            </a:r>
            <a:r>
              <a:rPr lang="en-US" sz="2800" spc="-5" dirty="0">
                <a:solidFill>
                  <a:srgbClr val="124F5C"/>
                </a:solidFill>
                <a:latin typeface="+mn-lt"/>
                <a:cs typeface="Arial MT"/>
              </a:rPr>
              <a:t>not </a:t>
            </a:r>
            <a:r>
              <a:rPr lang="en-US" sz="2800" spc="-430" dirty="0">
                <a:solidFill>
                  <a:srgbClr val="124F5C"/>
                </a:solidFill>
                <a:latin typeface="+mn-lt"/>
                <a:cs typeface="Arial MT"/>
              </a:rPr>
              <a:t> </a:t>
            </a:r>
            <a:r>
              <a:rPr lang="en-US" sz="2800" spc="-5" dirty="0">
                <a:solidFill>
                  <a:srgbClr val="124F5C"/>
                </a:solidFill>
                <a:latin typeface="+mn-lt"/>
                <a:cs typeface="Arial MT"/>
              </a:rPr>
              <a:t>a</a:t>
            </a:r>
            <a:r>
              <a:rPr lang="en-US" sz="2800" dirty="0">
                <a:solidFill>
                  <a:srgbClr val="124F5C"/>
                </a:solidFill>
                <a:latin typeface="+mn-lt"/>
                <a:cs typeface="Arial MT"/>
              </a:rPr>
              <a:t> </a:t>
            </a:r>
            <a:r>
              <a:rPr lang="en-US" sz="2800" spc="-5" dirty="0">
                <a:solidFill>
                  <a:srgbClr val="124F5C"/>
                </a:solidFill>
                <a:latin typeface="+mn-lt"/>
                <a:cs typeface="Arial MT"/>
              </a:rPr>
              <a:t>significant</a:t>
            </a:r>
            <a:r>
              <a:rPr lang="en-US" sz="2800" dirty="0">
                <a:solidFill>
                  <a:srgbClr val="124F5C"/>
                </a:solidFill>
                <a:latin typeface="+mn-lt"/>
                <a:cs typeface="Arial MT"/>
              </a:rPr>
              <a:t> </a:t>
            </a:r>
            <a:r>
              <a:rPr lang="en-US" sz="2800" spc="-5" dirty="0">
                <a:solidFill>
                  <a:srgbClr val="124F5C"/>
                </a:solidFill>
                <a:latin typeface="+mn-lt"/>
                <a:cs typeface="Arial MT"/>
              </a:rPr>
              <a:t>relationship</a:t>
            </a:r>
            <a:r>
              <a:rPr lang="en-US" sz="2800" dirty="0">
                <a:solidFill>
                  <a:srgbClr val="124F5C"/>
                </a:solidFill>
                <a:latin typeface="+mn-lt"/>
                <a:cs typeface="Arial MT"/>
              </a:rPr>
              <a:t> </a:t>
            </a:r>
            <a:r>
              <a:rPr lang="en-US" sz="2800" spc="-5" dirty="0">
                <a:solidFill>
                  <a:srgbClr val="124F5C"/>
                </a:solidFill>
                <a:latin typeface="+mn-lt"/>
                <a:cs typeface="Arial MT"/>
              </a:rPr>
              <a:t>between </a:t>
            </a:r>
            <a:r>
              <a:rPr lang="en-US" sz="2800" spc="-430" dirty="0">
                <a:solidFill>
                  <a:srgbClr val="124F5C"/>
                </a:solidFill>
                <a:latin typeface="+mn-lt"/>
                <a:cs typeface="Arial MT"/>
              </a:rPr>
              <a:t> </a:t>
            </a:r>
            <a:r>
              <a:rPr lang="en-US" sz="2800" spc="-5" dirty="0">
                <a:solidFill>
                  <a:srgbClr val="124F5C"/>
                </a:solidFill>
                <a:latin typeface="+mn-lt"/>
                <a:cs typeface="Arial MT"/>
              </a:rPr>
              <a:t>Rating,</a:t>
            </a:r>
            <a:r>
              <a:rPr lang="en-US" sz="2800" dirty="0">
                <a:solidFill>
                  <a:srgbClr val="124F5C"/>
                </a:solidFill>
                <a:latin typeface="+mn-lt"/>
                <a:cs typeface="Arial MT"/>
              </a:rPr>
              <a:t> </a:t>
            </a:r>
            <a:r>
              <a:rPr lang="en-US" sz="2800" spc="-10" dirty="0">
                <a:solidFill>
                  <a:srgbClr val="124F5C"/>
                </a:solidFill>
                <a:latin typeface="+mn-lt"/>
                <a:cs typeface="Arial MT"/>
              </a:rPr>
              <a:t>Reviews,</a:t>
            </a:r>
            <a:r>
              <a:rPr lang="en-US" sz="2800" spc="-5" dirty="0">
                <a:solidFill>
                  <a:srgbClr val="124F5C"/>
                </a:solidFill>
                <a:latin typeface="+mn-lt"/>
                <a:cs typeface="Arial MT"/>
              </a:rPr>
              <a:t> Size</a:t>
            </a:r>
            <a:r>
              <a:rPr lang="en-US" sz="2800" dirty="0">
                <a:solidFill>
                  <a:srgbClr val="124F5C"/>
                </a:solidFill>
                <a:latin typeface="+mn-lt"/>
                <a:cs typeface="Arial MT"/>
              </a:rPr>
              <a:t> </a:t>
            </a:r>
            <a:r>
              <a:rPr lang="en-US" sz="2800" spc="-5" dirty="0">
                <a:solidFill>
                  <a:srgbClr val="124F5C"/>
                </a:solidFill>
                <a:latin typeface="+mn-lt"/>
                <a:cs typeface="Arial MT"/>
              </a:rPr>
              <a:t>and</a:t>
            </a:r>
            <a:r>
              <a:rPr lang="en-US" sz="2800" dirty="0">
                <a:solidFill>
                  <a:srgbClr val="124F5C"/>
                </a:solidFill>
                <a:latin typeface="+mn-lt"/>
                <a:cs typeface="Arial MT"/>
              </a:rPr>
              <a:t> </a:t>
            </a:r>
            <a:r>
              <a:rPr lang="en-US" sz="2800" spc="-5" dirty="0">
                <a:solidFill>
                  <a:srgbClr val="124F5C"/>
                </a:solidFill>
                <a:latin typeface="+mn-lt"/>
                <a:cs typeface="Arial MT"/>
              </a:rPr>
              <a:t>Installs </a:t>
            </a:r>
            <a:r>
              <a:rPr lang="en-US" sz="2800" dirty="0">
                <a:solidFill>
                  <a:srgbClr val="124F5C"/>
                </a:solidFill>
                <a:latin typeface="+mn-lt"/>
                <a:cs typeface="Arial MT"/>
              </a:rPr>
              <a:t> </a:t>
            </a:r>
            <a:r>
              <a:rPr lang="en-US" sz="2800" spc="-5" dirty="0">
                <a:solidFill>
                  <a:srgbClr val="124F5C"/>
                </a:solidFill>
                <a:latin typeface="+mn-lt"/>
                <a:cs typeface="Arial MT"/>
              </a:rPr>
              <a:t>with respect to the Sentiment </a:t>
            </a:r>
            <a:r>
              <a:rPr lang="en-US" sz="2800" dirty="0">
                <a:solidFill>
                  <a:srgbClr val="124F5C"/>
                </a:solidFill>
                <a:latin typeface="+mn-lt"/>
                <a:cs typeface="Arial MT"/>
              </a:rPr>
              <a:t>polarity </a:t>
            </a:r>
            <a:r>
              <a:rPr lang="en-US" sz="2800" spc="-430" dirty="0">
                <a:solidFill>
                  <a:srgbClr val="124F5C"/>
                </a:solidFill>
                <a:latin typeface="+mn-lt"/>
                <a:cs typeface="Arial MT"/>
              </a:rPr>
              <a:t> </a:t>
            </a:r>
            <a:r>
              <a:rPr lang="en-US" sz="2800" spc="-5" dirty="0">
                <a:solidFill>
                  <a:srgbClr val="124F5C"/>
                </a:solidFill>
                <a:latin typeface="+mn-lt"/>
                <a:cs typeface="Arial MT"/>
              </a:rPr>
              <a:t>and Sentiment</a:t>
            </a:r>
            <a:r>
              <a:rPr lang="en-US" sz="2800" spc="20" dirty="0">
                <a:solidFill>
                  <a:srgbClr val="124F5C"/>
                </a:solidFill>
                <a:latin typeface="+mn-lt"/>
                <a:cs typeface="Arial MT"/>
              </a:rPr>
              <a:t> </a:t>
            </a:r>
            <a:r>
              <a:rPr lang="en-US" sz="2800" spc="-5" dirty="0">
                <a:solidFill>
                  <a:srgbClr val="124F5C"/>
                </a:solidFill>
                <a:latin typeface="+mn-lt"/>
                <a:cs typeface="Arial MT"/>
              </a:rPr>
              <a:t>subjectivity.</a:t>
            </a:r>
            <a:endParaRPr lang="en-US" sz="2800" dirty="0">
              <a:latin typeface="+mn-lt"/>
              <a:cs typeface="Arial MT"/>
            </a:endParaRPr>
          </a:p>
        </p:txBody>
      </p:sp>
      <p:sp>
        <p:nvSpPr>
          <p:cNvPr id="6" name="TextBox 5">
            <a:extLst>
              <a:ext uri="{FF2B5EF4-FFF2-40B4-BE49-F238E27FC236}">
                <a16:creationId xmlns:a16="http://schemas.microsoft.com/office/drawing/2014/main" id="{871D46ED-DC93-9560-22FA-2AE3AA1C2003}"/>
              </a:ext>
            </a:extLst>
          </p:cNvPr>
          <p:cNvSpPr txBox="1"/>
          <p:nvPr/>
        </p:nvSpPr>
        <p:spPr>
          <a:xfrm>
            <a:off x="1329930" y="114399"/>
            <a:ext cx="10579356" cy="830997"/>
          </a:xfrm>
          <a:prstGeom prst="rect">
            <a:avLst/>
          </a:prstGeom>
          <a:noFill/>
          <a:ln>
            <a:solidFill>
              <a:schemeClr val="tx1"/>
            </a:solidFill>
          </a:ln>
        </p:spPr>
        <p:txBody>
          <a:bodyPr wrap="square" rtlCol="0">
            <a:spAutoFit/>
          </a:bodyPr>
          <a:lstStyle>
            <a:defPPr>
              <a:defRPr lang="en-US"/>
            </a:defPPr>
            <a:lvl1pPr>
              <a:defRPr sz="4800" b="1">
                <a:solidFill>
                  <a:schemeClr val="tx1">
                    <a:lumMod val="95000"/>
                    <a:lumOff val="5000"/>
                  </a:schemeClr>
                </a:solidFill>
                <a:latin typeface="Microsoft New Tai Lue" panose="020B0502040204020203" pitchFamily="34" charset="0"/>
                <a:cs typeface="Microsoft New Tai Lue" panose="020B0502040204020203" pitchFamily="34" charset="0"/>
              </a:defRPr>
            </a:lvl1pPr>
          </a:lstStyle>
          <a:p>
            <a:r>
              <a:rPr lang="en-US" dirty="0"/>
              <a:t>Co-Relation in merged data frame</a:t>
            </a:r>
          </a:p>
        </p:txBody>
      </p:sp>
      <p:pic>
        <p:nvPicPr>
          <p:cNvPr id="7" name="Picture 6">
            <a:extLst>
              <a:ext uri="{FF2B5EF4-FFF2-40B4-BE49-F238E27FC236}">
                <a16:creationId xmlns:a16="http://schemas.microsoft.com/office/drawing/2014/main" id="{218A8F23-534D-A5C3-ECB4-74C987C25339}"/>
              </a:ext>
            </a:extLst>
          </p:cNvPr>
          <p:cNvPicPr>
            <a:picLocks noChangeAspect="1"/>
          </p:cNvPicPr>
          <p:nvPr/>
        </p:nvPicPr>
        <p:blipFill>
          <a:blip r:embed="rId3"/>
          <a:stretch>
            <a:fillRect/>
          </a:stretch>
        </p:blipFill>
        <p:spPr>
          <a:xfrm>
            <a:off x="176503" y="114399"/>
            <a:ext cx="1153427" cy="813436"/>
          </a:xfrm>
          <a:prstGeom prst="rect">
            <a:avLst/>
          </a:prstGeom>
          <a:ln>
            <a:solidFill>
              <a:schemeClr val="tx1"/>
            </a:solidFill>
          </a:ln>
        </p:spPr>
      </p:pic>
    </p:spTree>
    <p:extLst>
      <p:ext uri="{BB962C8B-B14F-4D97-AF65-F5344CB8AC3E}">
        <p14:creationId xmlns:p14="http://schemas.microsoft.com/office/powerpoint/2010/main" val="2813409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A52A533-8EDB-CD28-EE02-164ACA3EF3CB}"/>
              </a:ext>
            </a:extLst>
          </p:cNvPr>
          <p:cNvPicPr>
            <a:picLocks noChangeAspect="1"/>
          </p:cNvPicPr>
          <p:nvPr/>
        </p:nvPicPr>
        <p:blipFill>
          <a:blip r:embed="rId2"/>
          <a:stretch>
            <a:fillRect/>
          </a:stretch>
        </p:blipFill>
        <p:spPr>
          <a:xfrm>
            <a:off x="184607" y="110613"/>
            <a:ext cx="1153427" cy="813436"/>
          </a:xfrm>
          <a:prstGeom prst="rect">
            <a:avLst/>
          </a:prstGeom>
          <a:ln>
            <a:solidFill>
              <a:schemeClr val="tx1"/>
            </a:solidFill>
          </a:ln>
        </p:spPr>
      </p:pic>
      <p:sp>
        <p:nvSpPr>
          <p:cNvPr id="11" name="TextBox 10">
            <a:extLst>
              <a:ext uri="{FF2B5EF4-FFF2-40B4-BE49-F238E27FC236}">
                <a16:creationId xmlns:a16="http://schemas.microsoft.com/office/drawing/2014/main" id="{CF61B3F8-D2A4-EFCE-B854-A821021643AB}"/>
              </a:ext>
            </a:extLst>
          </p:cNvPr>
          <p:cNvSpPr txBox="1"/>
          <p:nvPr/>
        </p:nvSpPr>
        <p:spPr>
          <a:xfrm>
            <a:off x="1338033" y="118817"/>
            <a:ext cx="10669359" cy="830997"/>
          </a:xfrm>
          <a:prstGeom prst="rect">
            <a:avLst/>
          </a:prstGeom>
          <a:noFill/>
          <a:ln>
            <a:solidFill>
              <a:schemeClr val="tx1"/>
            </a:solidFill>
          </a:ln>
        </p:spPr>
        <p:txBody>
          <a:bodyPr wrap="square" rtlCol="0">
            <a:spAutoFit/>
          </a:bodyPr>
          <a:lstStyle>
            <a:defPPr>
              <a:defRPr lang="en-US"/>
            </a:defPPr>
            <a:lvl1pPr>
              <a:defRPr sz="4800" b="1">
                <a:solidFill>
                  <a:schemeClr val="tx1">
                    <a:lumMod val="95000"/>
                    <a:lumOff val="5000"/>
                  </a:schemeClr>
                </a:solidFill>
                <a:latin typeface="Microsoft New Tai Lue" panose="020B0502040204020203" pitchFamily="34" charset="0"/>
                <a:cs typeface="Microsoft New Tai Lue" panose="020B0502040204020203" pitchFamily="34" charset="0"/>
              </a:defRPr>
            </a:lvl1pPr>
          </a:lstStyle>
          <a:p>
            <a:r>
              <a:rPr lang="en-US" dirty="0"/>
              <a:t>Histogram</a:t>
            </a:r>
          </a:p>
        </p:txBody>
      </p:sp>
      <p:pic>
        <p:nvPicPr>
          <p:cNvPr id="1026" name="Picture 2">
            <a:extLst>
              <a:ext uri="{FF2B5EF4-FFF2-40B4-BE49-F238E27FC236}">
                <a16:creationId xmlns:a16="http://schemas.microsoft.com/office/drawing/2014/main" id="{61D4A2C2-E32B-6B28-541B-F2314A779C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8576" y="1010111"/>
            <a:ext cx="7375360" cy="5729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020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a:extLst>
              <a:ext uri="{FF2B5EF4-FFF2-40B4-BE49-F238E27FC236}">
                <a16:creationId xmlns:a16="http://schemas.microsoft.com/office/drawing/2014/main" id="{DFD48688-C47D-99B6-E5D8-AC5B04A214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0210" y="1795922"/>
            <a:ext cx="7211790" cy="491884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5A7BECE-B482-CD68-45CD-30984DA79D93}"/>
              </a:ext>
            </a:extLst>
          </p:cNvPr>
          <p:cNvSpPr txBox="1"/>
          <p:nvPr/>
        </p:nvSpPr>
        <p:spPr>
          <a:xfrm rot="10800000" flipV="1">
            <a:off x="126123" y="2547183"/>
            <a:ext cx="3930867" cy="3416320"/>
          </a:xfrm>
          <a:prstGeom prst="rect">
            <a:avLst/>
          </a:prstGeom>
          <a:noFill/>
        </p:spPr>
        <p:txBody>
          <a:bodyPr wrap="square">
            <a:spAutoFit/>
          </a:bodyPr>
          <a:lstStyle/>
          <a:p>
            <a:pPr algn="just"/>
            <a:r>
              <a:rPr lang="en-US" sz="2400" dirty="0">
                <a:solidFill>
                  <a:schemeClr val="accent5">
                    <a:lumMod val="50000"/>
                  </a:schemeClr>
                </a:solidFill>
                <a:latin typeface="+mn-lt"/>
              </a:rPr>
              <a:t>From the above plot we can see that Everyone category having majority of apps count.</a:t>
            </a:r>
          </a:p>
          <a:p>
            <a:pPr algn="just"/>
            <a:endParaRPr lang="en-US" sz="2400" dirty="0">
              <a:solidFill>
                <a:schemeClr val="accent5">
                  <a:lumMod val="50000"/>
                </a:schemeClr>
              </a:solidFill>
              <a:latin typeface="+mn-lt"/>
            </a:endParaRPr>
          </a:p>
          <a:p>
            <a:pPr algn="just"/>
            <a:r>
              <a:rPr lang="en-US" sz="2400" b="0" i="0" dirty="0">
                <a:solidFill>
                  <a:schemeClr val="accent5">
                    <a:lumMod val="50000"/>
                  </a:schemeClr>
                </a:solidFill>
                <a:effectLst/>
                <a:latin typeface="+mn-lt"/>
              </a:rPr>
              <a:t>A majority of the apps </a:t>
            </a:r>
            <a:r>
              <a:rPr lang="en-US" sz="2400" b="1" i="0" dirty="0">
                <a:solidFill>
                  <a:schemeClr val="accent5">
                    <a:lumMod val="50000"/>
                  </a:schemeClr>
                </a:solidFill>
                <a:effectLst/>
                <a:latin typeface="+mn-lt"/>
              </a:rPr>
              <a:t>(81.80%) </a:t>
            </a:r>
            <a:r>
              <a:rPr lang="en-US" sz="2400" b="0" i="0" dirty="0">
                <a:solidFill>
                  <a:schemeClr val="accent5">
                    <a:lumMod val="50000"/>
                  </a:schemeClr>
                </a:solidFill>
                <a:effectLst/>
                <a:latin typeface="+mn-lt"/>
              </a:rPr>
              <a:t>in the play store are can be used by everyone. The remaining apps have various age restrictions to use it.</a:t>
            </a:r>
          </a:p>
        </p:txBody>
      </p:sp>
      <p:sp>
        <p:nvSpPr>
          <p:cNvPr id="5" name="TextBox 4">
            <a:extLst>
              <a:ext uri="{FF2B5EF4-FFF2-40B4-BE49-F238E27FC236}">
                <a16:creationId xmlns:a16="http://schemas.microsoft.com/office/drawing/2014/main" id="{0DFCF823-741D-7ADF-E0F2-83742216C2E5}"/>
              </a:ext>
            </a:extLst>
          </p:cNvPr>
          <p:cNvSpPr txBox="1"/>
          <p:nvPr/>
        </p:nvSpPr>
        <p:spPr>
          <a:xfrm>
            <a:off x="1881722" y="203121"/>
            <a:ext cx="9581981" cy="830997"/>
          </a:xfrm>
          <a:prstGeom prst="rect">
            <a:avLst/>
          </a:prstGeom>
          <a:noFill/>
          <a:ln>
            <a:solidFill>
              <a:schemeClr val="tx1"/>
            </a:solidFill>
          </a:ln>
        </p:spPr>
        <p:txBody>
          <a:bodyPr wrap="square" rtlCol="0">
            <a:spAutoFit/>
          </a:bodyPr>
          <a:lstStyle>
            <a:defPPr>
              <a:defRPr lang="en-US"/>
            </a:defPPr>
            <a:lvl1pPr>
              <a:defRPr sz="4800" b="1">
                <a:solidFill>
                  <a:schemeClr val="tx1">
                    <a:lumMod val="95000"/>
                    <a:lumOff val="5000"/>
                  </a:schemeClr>
                </a:solidFill>
                <a:latin typeface="Microsoft New Tai Lue" panose="020B0502040204020203" pitchFamily="34" charset="0"/>
                <a:cs typeface="Microsoft New Tai Lue" panose="020B0502040204020203" pitchFamily="34" charset="0"/>
              </a:defRPr>
            </a:lvl1pPr>
          </a:lstStyle>
          <a:p>
            <a:r>
              <a:rPr lang="en-US" dirty="0"/>
              <a:t>Content Rating</a:t>
            </a:r>
            <a:endParaRPr lang="en-IN" dirty="0"/>
          </a:p>
        </p:txBody>
      </p:sp>
      <p:pic>
        <p:nvPicPr>
          <p:cNvPr id="6" name="Picture 5">
            <a:extLst>
              <a:ext uri="{FF2B5EF4-FFF2-40B4-BE49-F238E27FC236}">
                <a16:creationId xmlns:a16="http://schemas.microsoft.com/office/drawing/2014/main" id="{D4801CC0-60B7-121B-3788-687550968C54}"/>
              </a:ext>
            </a:extLst>
          </p:cNvPr>
          <p:cNvPicPr>
            <a:picLocks noChangeAspect="1"/>
          </p:cNvPicPr>
          <p:nvPr/>
        </p:nvPicPr>
        <p:blipFill>
          <a:blip r:embed="rId3"/>
          <a:stretch>
            <a:fillRect/>
          </a:stretch>
        </p:blipFill>
        <p:spPr>
          <a:xfrm>
            <a:off x="728296" y="220682"/>
            <a:ext cx="1153427" cy="813436"/>
          </a:xfrm>
          <a:prstGeom prst="rect">
            <a:avLst/>
          </a:prstGeom>
          <a:ln>
            <a:solidFill>
              <a:schemeClr val="tx1"/>
            </a:solidFill>
          </a:ln>
        </p:spPr>
      </p:pic>
    </p:spTree>
    <p:extLst>
      <p:ext uri="{BB962C8B-B14F-4D97-AF65-F5344CB8AC3E}">
        <p14:creationId xmlns:p14="http://schemas.microsoft.com/office/powerpoint/2010/main" val="2210585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A6B2698E-D9DE-9523-DA70-CAFC0257A8F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82" t="264" r="-155" b="9629"/>
          <a:stretch/>
        </p:blipFill>
        <p:spPr bwMode="auto">
          <a:xfrm>
            <a:off x="5648498" y="2003785"/>
            <a:ext cx="6275488" cy="475097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D6C75DA9-238A-4E10-ED06-423EE37B3DBD}"/>
              </a:ext>
            </a:extLst>
          </p:cNvPr>
          <p:cNvPicPr>
            <a:picLocks noChangeAspect="1"/>
          </p:cNvPicPr>
          <p:nvPr/>
        </p:nvPicPr>
        <p:blipFill>
          <a:blip r:embed="rId3"/>
          <a:stretch>
            <a:fillRect/>
          </a:stretch>
        </p:blipFill>
        <p:spPr>
          <a:xfrm>
            <a:off x="120530" y="249905"/>
            <a:ext cx="1153427" cy="813436"/>
          </a:xfrm>
          <a:prstGeom prst="rect">
            <a:avLst/>
          </a:prstGeom>
          <a:ln>
            <a:solidFill>
              <a:schemeClr val="tx1"/>
            </a:solidFill>
          </a:ln>
        </p:spPr>
      </p:pic>
      <p:sp>
        <p:nvSpPr>
          <p:cNvPr id="4" name="TextBox 3">
            <a:extLst>
              <a:ext uri="{FF2B5EF4-FFF2-40B4-BE49-F238E27FC236}">
                <a16:creationId xmlns:a16="http://schemas.microsoft.com/office/drawing/2014/main" id="{A8EFADEB-BEDB-EDD2-4748-D16BC05BDC01}"/>
              </a:ext>
            </a:extLst>
          </p:cNvPr>
          <p:cNvSpPr txBox="1"/>
          <p:nvPr/>
        </p:nvSpPr>
        <p:spPr>
          <a:xfrm>
            <a:off x="268014" y="2941133"/>
            <a:ext cx="3689131" cy="1323439"/>
          </a:xfrm>
          <a:prstGeom prst="rect">
            <a:avLst/>
          </a:prstGeom>
          <a:noFill/>
        </p:spPr>
        <p:txBody>
          <a:bodyPr wrap="square">
            <a:spAutoFit/>
          </a:bodyPr>
          <a:lstStyle/>
          <a:p>
            <a:pPr marL="91440" marR="84455" algn="just">
              <a:lnSpc>
                <a:spcPct val="100000"/>
              </a:lnSpc>
            </a:pPr>
            <a:r>
              <a:rPr lang="en-US" sz="2000" spc="-5" dirty="0">
                <a:solidFill>
                  <a:srgbClr val="124F5C"/>
                </a:solidFill>
                <a:latin typeface="Arial MT"/>
                <a:cs typeface="Arial MT"/>
              </a:rPr>
              <a:t>We Observed </a:t>
            </a:r>
            <a:r>
              <a:rPr lang="en-US" sz="2000" dirty="0">
                <a:solidFill>
                  <a:srgbClr val="124F5C"/>
                </a:solidFill>
                <a:latin typeface="Arial MT"/>
                <a:cs typeface="Arial MT"/>
              </a:rPr>
              <a:t>that </a:t>
            </a:r>
            <a:r>
              <a:rPr lang="en-US" sz="2000" b="1" dirty="0">
                <a:solidFill>
                  <a:srgbClr val="124F5C"/>
                </a:solidFill>
                <a:latin typeface="Arial"/>
                <a:cs typeface="Arial"/>
              </a:rPr>
              <a:t>92.20% of </a:t>
            </a:r>
            <a:r>
              <a:rPr lang="en-US" sz="2000" b="1" spc="-10" dirty="0">
                <a:solidFill>
                  <a:srgbClr val="124F5C"/>
                </a:solidFill>
                <a:latin typeface="Arial"/>
                <a:cs typeface="Arial"/>
              </a:rPr>
              <a:t>Apps </a:t>
            </a:r>
            <a:r>
              <a:rPr lang="en-US" sz="2000" b="1" spc="-5" dirty="0">
                <a:solidFill>
                  <a:srgbClr val="124F5C"/>
                </a:solidFill>
                <a:latin typeface="Arial"/>
                <a:cs typeface="Arial"/>
              </a:rPr>
              <a:t>are </a:t>
            </a:r>
            <a:r>
              <a:rPr lang="en-US" sz="2000" b="1" dirty="0">
                <a:solidFill>
                  <a:srgbClr val="124F5C"/>
                </a:solidFill>
                <a:latin typeface="Arial"/>
                <a:cs typeface="Arial"/>
              </a:rPr>
              <a:t> </a:t>
            </a:r>
            <a:r>
              <a:rPr lang="en-US" sz="2000" b="1" spc="-5" dirty="0">
                <a:solidFill>
                  <a:srgbClr val="124F5C"/>
                </a:solidFill>
                <a:latin typeface="Arial"/>
                <a:cs typeface="Arial"/>
              </a:rPr>
              <a:t>free </a:t>
            </a:r>
            <a:r>
              <a:rPr lang="en-US" sz="2000" spc="-5" dirty="0">
                <a:solidFill>
                  <a:srgbClr val="124F5C"/>
                </a:solidFill>
                <a:latin typeface="Arial MT"/>
                <a:cs typeface="Arial MT"/>
              </a:rPr>
              <a:t>and </a:t>
            </a:r>
            <a:r>
              <a:rPr lang="en-US" sz="2000" dirty="0">
                <a:solidFill>
                  <a:srgbClr val="124F5C"/>
                </a:solidFill>
                <a:latin typeface="Arial MT"/>
                <a:cs typeface="Arial MT"/>
              </a:rPr>
              <a:t>only </a:t>
            </a:r>
            <a:r>
              <a:rPr lang="en-US" sz="2000" b="1" dirty="0">
                <a:solidFill>
                  <a:srgbClr val="124F5C"/>
                </a:solidFill>
                <a:latin typeface="Arial"/>
                <a:cs typeface="Arial"/>
              </a:rPr>
              <a:t>7.80% </a:t>
            </a:r>
            <a:r>
              <a:rPr lang="en-US" sz="2000" b="1" spc="-5" dirty="0">
                <a:solidFill>
                  <a:srgbClr val="124F5C"/>
                </a:solidFill>
                <a:latin typeface="Arial"/>
                <a:cs typeface="Arial"/>
              </a:rPr>
              <a:t>of </a:t>
            </a:r>
            <a:r>
              <a:rPr lang="en-US" sz="2000" b="1" spc="-15" dirty="0">
                <a:solidFill>
                  <a:srgbClr val="124F5C"/>
                </a:solidFill>
                <a:latin typeface="Arial"/>
                <a:cs typeface="Arial"/>
              </a:rPr>
              <a:t>Apps </a:t>
            </a:r>
            <a:r>
              <a:rPr lang="en-US" sz="2000" b="1" dirty="0">
                <a:solidFill>
                  <a:srgbClr val="124F5C"/>
                </a:solidFill>
                <a:latin typeface="Arial"/>
                <a:cs typeface="Arial"/>
              </a:rPr>
              <a:t>are </a:t>
            </a:r>
            <a:r>
              <a:rPr lang="en-US" sz="2000" b="1" spc="-5" dirty="0">
                <a:solidFill>
                  <a:srgbClr val="124F5C"/>
                </a:solidFill>
                <a:latin typeface="Arial"/>
                <a:cs typeface="Arial"/>
              </a:rPr>
              <a:t>paid </a:t>
            </a:r>
            <a:r>
              <a:rPr lang="en-US" sz="2000" dirty="0">
                <a:solidFill>
                  <a:srgbClr val="124F5C"/>
                </a:solidFill>
                <a:latin typeface="Arial MT"/>
                <a:cs typeface="Arial MT"/>
              </a:rPr>
              <a:t>in </a:t>
            </a:r>
            <a:r>
              <a:rPr lang="en-US" sz="2000" spc="5" dirty="0">
                <a:solidFill>
                  <a:srgbClr val="124F5C"/>
                </a:solidFill>
                <a:latin typeface="Arial MT"/>
                <a:cs typeface="Arial MT"/>
              </a:rPr>
              <a:t> </a:t>
            </a:r>
            <a:r>
              <a:rPr lang="en-US" sz="2000" spc="-5" dirty="0">
                <a:solidFill>
                  <a:srgbClr val="124F5C"/>
                </a:solidFill>
                <a:latin typeface="Arial MT"/>
                <a:cs typeface="Arial MT"/>
              </a:rPr>
              <a:t>Play</a:t>
            </a:r>
            <a:r>
              <a:rPr lang="en-US" sz="2000" spc="-15" dirty="0">
                <a:solidFill>
                  <a:srgbClr val="124F5C"/>
                </a:solidFill>
                <a:latin typeface="Arial MT"/>
                <a:cs typeface="Arial MT"/>
              </a:rPr>
              <a:t> </a:t>
            </a:r>
            <a:r>
              <a:rPr lang="en-US" sz="2000" spc="-5" dirty="0">
                <a:solidFill>
                  <a:srgbClr val="124F5C"/>
                </a:solidFill>
                <a:latin typeface="Arial MT"/>
                <a:cs typeface="Arial MT"/>
              </a:rPr>
              <a:t>store.</a:t>
            </a:r>
            <a:endParaRPr lang="en-US" sz="2000" dirty="0">
              <a:latin typeface="Arial MT"/>
              <a:cs typeface="Arial MT"/>
            </a:endParaRPr>
          </a:p>
        </p:txBody>
      </p:sp>
      <p:sp>
        <p:nvSpPr>
          <p:cNvPr id="6" name="TextBox 5">
            <a:extLst>
              <a:ext uri="{FF2B5EF4-FFF2-40B4-BE49-F238E27FC236}">
                <a16:creationId xmlns:a16="http://schemas.microsoft.com/office/drawing/2014/main" id="{BF732AB8-C9A4-6FD6-5208-0A3DD1C3BB04}"/>
              </a:ext>
            </a:extLst>
          </p:cNvPr>
          <p:cNvSpPr txBox="1"/>
          <p:nvPr/>
        </p:nvSpPr>
        <p:spPr>
          <a:xfrm>
            <a:off x="1273957" y="267466"/>
            <a:ext cx="10797513" cy="1569660"/>
          </a:xfrm>
          <a:prstGeom prst="rect">
            <a:avLst/>
          </a:prstGeom>
          <a:noFill/>
          <a:ln>
            <a:solidFill>
              <a:schemeClr val="tx1"/>
            </a:solidFill>
          </a:ln>
        </p:spPr>
        <p:txBody>
          <a:bodyPr wrap="square" rtlCol="0">
            <a:spAutoFit/>
          </a:bodyPr>
          <a:lstStyle>
            <a:defPPr>
              <a:defRPr lang="en-US"/>
            </a:defPPr>
            <a:lvl1pPr>
              <a:defRPr sz="4800" b="1">
                <a:solidFill>
                  <a:schemeClr val="tx1">
                    <a:lumMod val="95000"/>
                    <a:lumOff val="5000"/>
                  </a:schemeClr>
                </a:solidFill>
                <a:latin typeface="Microsoft New Tai Lue" panose="020B0502040204020203" pitchFamily="34" charset="0"/>
                <a:cs typeface="Microsoft New Tai Lue" panose="020B0502040204020203" pitchFamily="34" charset="0"/>
              </a:defRPr>
            </a:lvl1pPr>
          </a:lstStyle>
          <a:p>
            <a:r>
              <a:rPr lang="en-US" altLang="en-US" dirty="0"/>
              <a:t>Percentage of Paid apps v/s Free apps</a:t>
            </a:r>
          </a:p>
        </p:txBody>
      </p:sp>
    </p:spTree>
    <p:extLst>
      <p:ext uri="{BB962C8B-B14F-4D97-AF65-F5344CB8AC3E}">
        <p14:creationId xmlns:p14="http://schemas.microsoft.com/office/powerpoint/2010/main" val="3972193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4B0F042-8C7E-FAD2-61DF-F7BBD61DFDB2}"/>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8800"/>
                    </a14:imgEffect>
                  </a14:imgLayer>
                </a14:imgProps>
              </a:ext>
            </a:extLst>
          </a:blip>
          <a:stretch>
            <a:fillRect/>
          </a:stretch>
        </p:blipFill>
        <p:spPr>
          <a:xfrm>
            <a:off x="178676" y="1002890"/>
            <a:ext cx="10587647" cy="5806772"/>
          </a:xfrm>
          <a:prstGeom prst="rect">
            <a:avLst/>
          </a:prstGeom>
        </p:spPr>
      </p:pic>
      <p:sp>
        <p:nvSpPr>
          <p:cNvPr id="5" name="TextBox 4">
            <a:extLst>
              <a:ext uri="{FF2B5EF4-FFF2-40B4-BE49-F238E27FC236}">
                <a16:creationId xmlns:a16="http://schemas.microsoft.com/office/drawing/2014/main" id="{75602354-6174-4F4F-1907-DAB1EAAE4DC7}"/>
              </a:ext>
            </a:extLst>
          </p:cNvPr>
          <p:cNvSpPr txBox="1"/>
          <p:nvPr/>
        </p:nvSpPr>
        <p:spPr>
          <a:xfrm>
            <a:off x="7930056" y="2412125"/>
            <a:ext cx="3610302" cy="1754326"/>
          </a:xfrm>
          <a:prstGeom prst="rect">
            <a:avLst/>
          </a:prstGeom>
          <a:noFill/>
        </p:spPr>
        <p:txBody>
          <a:bodyPr wrap="square">
            <a:spAutoFit/>
          </a:bodyPr>
          <a:lstStyle/>
          <a:p>
            <a:pPr algn="just">
              <a:lnSpc>
                <a:spcPct val="100000"/>
              </a:lnSpc>
              <a:spcBef>
                <a:spcPts val="95"/>
              </a:spcBef>
            </a:pPr>
            <a:r>
              <a:rPr lang="en-US" sz="1800" b="1" dirty="0">
                <a:solidFill>
                  <a:srgbClr val="124F5C"/>
                </a:solidFill>
                <a:latin typeface="Verdana" panose="020B0604030504040204" pitchFamily="34" charset="0"/>
                <a:ea typeface="Verdana" panose="020B0604030504040204" pitchFamily="34" charset="0"/>
                <a:cs typeface="Calibri" panose="020F0502020204030204" pitchFamily="34" charset="0"/>
              </a:rPr>
              <a:t>Family</a:t>
            </a:r>
            <a:r>
              <a:rPr lang="en-US" sz="1800" b="1" spc="60" dirty="0">
                <a:solidFill>
                  <a:srgbClr val="124F5C"/>
                </a:solidFill>
                <a:latin typeface="Verdana" panose="020B0604030504040204" pitchFamily="34" charset="0"/>
                <a:ea typeface="Verdana" panose="020B0604030504040204" pitchFamily="34" charset="0"/>
                <a:cs typeface="Calibri" panose="020F0502020204030204" pitchFamily="34" charset="0"/>
              </a:rPr>
              <a:t> </a:t>
            </a:r>
            <a:r>
              <a:rPr lang="en-US" sz="1800" b="1" spc="-5" dirty="0">
                <a:solidFill>
                  <a:srgbClr val="124F5C"/>
                </a:solidFill>
                <a:latin typeface="Verdana" panose="020B0604030504040204" pitchFamily="34" charset="0"/>
                <a:ea typeface="Verdana" panose="020B0604030504040204" pitchFamily="34" charset="0"/>
                <a:cs typeface="Calibri" panose="020F0502020204030204" pitchFamily="34" charset="0"/>
              </a:rPr>
              <a:t>and</a:t>
            </a:r>
            <a:r>
              <a:rPr lang="en-US" sz="1800" b="1" spc="90" dirty="0">
                <a:solidFill>
                  <a:srgbClr val="124F5C"/>
                </a:solidFill>
                <a:latin typeface="Verdana" panose="020B0604030504040204" pitchFamily="34" charset="0"/>
                <a:ea typeface="Verdana" panose="020B0604030504040204" pitchFamily="34" charset="0"/>
                <a:cs typeface="Calibri" panose="020F0502020204030204" pitchFamily="34" charset="0"/>
              </a:rPr>
              <a:t> </a:t>
            </a:r>
            <a:r>
              <a:rPr lang="en-US" sz="1800" b="1" spc="-5" dirty="0">
                <a:solidFill>
                  <a:srgbClr val="124F5C"/>
                </a:solidFill>
                <a:latin typeface="Verdana" panose="020B0604030504040204" pitchFamily="34" charset="0"/>
                <a:ea typeface="Verdana" panose="020B0604030504040204" pitchFamily="34" charset="0"/>
                <a:cs typeface="Calibri" panose="020F0502020204030204" pitchFamily="34" charset="0"/>
              </a:rPr>
              <a:t>Game</a:t>
            </a:r>
            <a:r>
              <a:rPr lang="en-US" sz="1800" b="1" spc="70" dirty="0">
                <a:solidFill>
                  <a:srgbClr val="124F5C"/>
                </a:solidFill>
                <a:latin typeface="Verdana" panose="020B0604030504040204" pitchFamily="34" charset="0"/>
                <a:ea typeface="Verdana" panose="020B0604030504040204" pitchFamily="34" charset="0"/>
                <a:cs typeface="Calibri" panose="020F0502020204030204" pitchFamily="34" charset="0"/>
              </a:rPr>
              <a:t> </a:t>
            </a:r>
            <a:r>
              <a:rPr lang="en-US" sz="1800" spc="-5" dirty="0">
                <a:solidFill>
                  <a:srgbClr val="124F5C"/>
                </a:solidFill>
                <a:latin typeface="Verdana" panose="020B0604030504040204" pitchFamily="34" charset="0"/>
                <a:ea typeface="Verdana" panose="020B0604030504040204" pitchFamily="34" charset="0"/>
                <a:cs typeface="Calibri" panose="020F0502020204030204" pitchFamily="34" charset="0"/>
              </a:rPr>
              <a:t>apps</a:t>
            </a:r>
            <a:r>
              <a:rPr lang="en-US" sz="1800" spc="90" dirty="0">
                <a:solidFill>
                  <a:srgbClr val="124F5C"/>
                </a:solidFill>
                <a:latin typeface="Verdana" panose="020B0604030504040204" pitchFamily="34" charset="0"/>
                <a:ea typeface="Verdana" panose="020B0604030504040204" pitchFamily="34" charset="0"/>
                <a:cs typeface="Calibri" panose="020F0502020204030204" pitchFamily="34" charset="0"/>
              </a:rPr>
              <a:t> </a:t>
            </a:r>
            <a:r>
              <a:rPr lang="en-US" sz="1800" spc="-5" dirty="0">
                <a:solidFill>
                  <a:srgbClr val="124F5C"/>
                </a:solidFill>
                <a:latin typeface="Verdana" panose="020B0604030504040204" pitchFamily="34" charset="0"/>
                <a:ea typeface="Verdana" panose="020B0604030504040204" pitchFamily="34" charset="0"/>
                <a:cs typeface="Calibri" panose="020F0502020204030204" pitchFamily="34" charset="0"/>
              </a:rPr>
              <a:t>have</a:t>
            </a:r>
            <a:r>
              <a:rPr lang="en-US" sz="1800" spc="85" dirty="0">
                <a:solidFill>
                  <a:srgbClr val="124F5C"/>
                </a:solidFill>
                <a:latin typeface="Verdana" panose="020B0604030504040204" pitchFamily="34" charset="0"/>
                <a:ea typeface="Verdana" panose="020B0604030504040204" pitchFamily="34" charset="0"/>
                <a:cs typeface="Calibri" panose="020F0502020204030204" pitchFamily="34" charset="0"/>
              </a:rPr>
              <a:t> </a:t>
            </a:r>
            <a:r>
              <a:rPr lang="en-US" sz="1800" dirty="0">
                <a:solidFill>
                  <a:srgbClr val="124F5C"/>
                </a:solidFill>
                <a:latin typeface="Verdana" panose="020B0604030504040204" pitchFamily="34" charset="0"/>
                <a:ea typeface="Verdana" panose="020B0604030504040204" pitchFamily="34" charset="0"/>
                <a:cs typeface="Calibri" panose="020F0502020204030204" pitchFamily="34" charset="0"/>
              </a:rPr>
              <a:t>the</a:t>
            </a:r>
            <a:endParaRPr lang="en-US" sz="1800" dirty="0">
              <a:latin typeface="Verdana" panose="020B0604030504040204" pitchFamily="34" charset="0"/>
              <a:ea typeface="Verdana" panose="020B0604030504040204" pitchFamily="34" charset="0"/>
              <a:cs typeface="Calibri" panose="020F0502020204030204" pitchFamily="34" charset="0"/>
            </a:endParaRPr>
          </a:p>
          <a:p>
            <a:pPr algn="just">
              <a:lnSpc>
                <a:spcPct val="100000"/>
              </a:lnSpc>
              <a:spcBef>
                <a:spcPts val="5"/>
              </a:spcBef>
              <a:tabLst>
                <a:tab pos="1028700" algn="l"/>
              </a:tabLst>
            </a:pPr>
            <a:r>
              <a:rPr lang="en-US" sz="1800" spc="-5" dirty="0">
                <a:solidFill>
                  <a:srgbClr val="124F5C"/>
                </a:solidFill>
                <a:latin typeface="Verdana" panose="020B0604030504040204" pitchFamily="34" charset="0"/>
                <a:ea typeface="Verdana" panose="020B0604030504040204" pitchFamily="34" charset="0"/>
                <a:cs typeface="Calibri" panose="020F0502020204030204" pitchFamily="34" charset="0"/>
              </a:rPr>
              <a:t>highest	market prevalence. Surprising </a:t>
            </a:r>
            <a:r>
              <a:rPr lang="en-US" sz="1800" b="1" spc="-5" dirty="0">
                <a:solidFill>
                  <a:srgbClr val="124F5C"/>
                </a:solidFill>
                <a:latin typeface="Verdana" panose="020B0604030504040204" pitchFamily="34" charset="0"/>
                <a:ea typeface="Verdana" panose="020B0604030504040204" pitchFamily="34" charset="0"/>
                <a:cs typeface="Calibri" panose="020F0502020204030204" pitchFamily="34" charset="0"/>
              </a:rPr>
              <a:t>Tools, Business and Medical</a:t>
            </a:r>
            <a:r>
              <a:rPr lang="en-US" sz="1800" spc="-5" dirty="0">
                <a:solidFill>
                  <a:srgbClr val="124F5C"/>
                </a:solidFill>
                <a:latin typeface="Verdana" panose="020B0604030504040204" pitchFamily="34" charset="0"/>
                <a:ea typeface="Verdana" panose="020B0604030504040204" pitchFamily="34" charset="0"/>
                <a:cs typeface="Calibri" panose="020F0502020204030204" pitchFamily="34" charset="0"/>
              </a:rPr>
              <a:t> apps are also at the Top Count of applications.</a:t>
            </a:r>
            <a:endParaRPr lang="en-US" sz="1800" dirty="0">
              <a:latin typeface="Verdana" panose="020B0604030504040204" pitchFamily="34" charset="0"/>
              <a:ea typeface="Verdana" panose="020B060403050404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355D0485-AC20-3BE9-AFF5-615A6E798966}"/>
              </a:ext>
            </a:extLst>
          </p:cNvPr>
          <p:cNvSpPr txBox="1"/>
          <p:nvPr/>
        </p:nvSpPr>
        <p:spPr>
          <a:xfrm>
            <a:off x="1332103" y="48338"/>
            <a:ext cx="10859897" cy="769441"/>
          </a:xfrm>
          <a:prstGeom prst="rect">
            <a:avLst/>
          </a:prstGeom>
          <a:noFill/>
          <a:ln>
            <a:solidFill>
              <a:schemeClr val="tx1"/>
            </a:solidFill>
          </a:ln>
        </p:spPr>
        <p:txBody>
          <a:bodyPr wrap="square" rtlCol="0">
            <a:spAutoFit/>
          </a:bodyPr>
          <a:lstStyle>
            <a:defPPr>
              <a:defRPr lang="en-US"/>
            </a:defPPr>
            <a:lvl1pPr>
              <a:defRPr sz="4800" b="1">
                <a:solidFill>
                  <a:schemeClr val="tx1">
                    <a:lumMod val="95000"/>
                    <a:lumOff val="5000"/>
                  </a:schemeClr>
                </a:solidFill>
                <a:latin typeface="Microsoft New Tai Lue" panose="020B0502040204020203" pitchFamily="34" charset="0"/>
                <a:cs typeface="Microsoft New Tai Lue" panose="020B0502040204020203" pitchFamily="34" charset="0"/>
              </a:defRPr>
            </a:lvl1pPr>
          </a:lstStyle>
          <a:p>
            <a:r>
              <a:rPr lang="en-US" sz="4400" dirty="0"/>
              <a:t>Count of Applications in each category</a:t>
            </a:r>
          </a:p>
        </p:txBody>
      </p:sp>
      <p:pic>
        <p:nvPicPr>
          <p:cNvPr id="7" name="Picture 6">
            <a:extLst>
              <a:ext uri="{FF2B5EF4-FFF2-40B4-BE49-F238E27FC236}">
                <a16:creationId xmlns:a16="http://schemas.microsoft.com/office/drawing/2014/main" id="{355B0854-0F81-356B-C93A-93854AAC373C}"/>
              </a:ext>
            </a:extLst>
          </p:cNvPr>
          <p:cNvPicPr>
            <a:picLocks noChangeAspect="1"/>
          </p:cNvPicPr>
          <p:nvPr/>
        </p:nvPicPr>
        <p:blipFill>
          <a:blip r:embed="rId4"/>
          <a:stretch>
            <a:fillRect/>
          </a:stretch>
        </p:blipFill>
        <p:spPr>
          <a:xfrm>
            <a:off x="178676" y="48338"/>
            <a:ext cx="1153427" cy="813436"/>
          </a:xfrm>
          <a:prstGeom prst="rect">
            <a:avLst/>
          </a:prstGeom>
          <a:ln>
            <a:solidFill>
              <a:schemeClr val="tx1"/>
            </a:solidFill>
          </a:ln>
        </p:spPr>
      </p:pic>
    </p:spTree>
    <p:extLst>
      <p:ext uri="{BB962C8B-B14F-4D97-AF65-F5344CB8AC3E}">
        <p14:creationId xmlns:p14="http://schemas.microsoft.com/office/powerpoint/2010/main" val="3366568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3386A87-7E3F-A862-CF96-382AF94B526F}"/>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8800"/>
                    </a14:imgEffect>
                  </a14:imgLayer>
                </a14:imgProps>
              </a:ext>
            </a:extLst>
          </a:blip>
          <a:stretch>
            <a:fillRect/>
          </a:stretch>
        </p:blipFill>
        <p:spPr>
          <a:xfrm>
            <a:off x="126124" y="675730"/>
            <a:ext cx="11083159" cy="6182270"/>
          </a:xfrm>
          <a:prstGeom prst="rect">
            <a:avLst/>
          </a:prstGeom>
        </p:spPr>
      </p:pic>
      <p:sp>
        <p:nvSpPr>
          <p:cNvPr id="4" name="TextBox 3">
            <a:extLst>
              <a:ext uri="{FF2B5EF4-FFF2-40B4-BE49-F238E27FC236}">
                <a16:creationId xmlns:a16="http://schemas.microsoft.com/office/drawing/2014/main" id="{C11024BC-DC7D-2441-0648-DED2145F90CF}"/>
              </a:ext>
            </a:extLst>
          </p:cNvPr>
          <p:cNvSpPr txBox="1"/>
          <p:nvPr/>
        </p:nvSpPr>
        <p:spPr>
          <a:xfrm>
            <a:off x="7772400" y="3766865"/>
            <a:ext cx="3436883" cy="1631216"/>
          </a:xfrm>
          <a:prstGeom prst="rect">
            <a:avLst/>
          </a:prstGeom>
          <a:noFill/>
        </p:spPr>
        <p:txBody>
          <a:bodyPr wrap="square">
            <a:spAutoFit/>
          </a:bodyPr>
          <a:lstStyle/>
          <a:p>
            <a:r>
              <a:rPr lang="en-US" sz="2000" b="1" dirty="0">
                <a:solidFill>
                  <a:schemeClr val="accent5">
                    <a:lumMod val="50000"/>
                  </a:schemeClr>
                </a:solidFill>
                <a:effectLst/>
                <a:latin typeface="+mn-lt"/>
                <a:cs typeface="Calibri" panose="020F0502020204030204" pitchFamily="34" charset="0"/>
              </a:rPr>
              <a:t>The Game, Communication and Tools categories has the highest number of installs compared to other categories of apps</a:t>
            </a:r>
            <a:r>
              <a:rPr lang="en-US" sz="1800" dirty="0">
                <a:solidFill>
                  <a:schemeClr val="accent5">
                    <a:lumMod val="50000"/>
                  </a:schemeClr>
                </a:solidFill>
                <a:effectLst/>
                <a:latin typeface="+mn-lt"/>
                <a:cs typeface="Calibri" panose="020F0502020204030204" pitchFamily="34" charset="0"/>
              </a:rPr>
              <a:t>.</a:t>
            </a:r>
          </a:p>
        </p:txBody>
      </p:sp>
      <p:sp>
        <p:nvSpPr>
          <p:cNvPr id="5" name="TextBox 4">
            <a:extLst>
              <a:ext uri="{FF2B5EF4-FFF2-40B4-BE49-F238E27FC236}">
                <a16:creationId xmlns:a16="http://schemas.microsoft.com/office/drawing/2014/main" id="{2875EC0E-832C-B345-15D9-E39A01221B91}"/>
              </a:ext>
            </a:extLst>
          </p:cNvPr>
          <p:cNvSpPr txBox="1"/>
          <p:nvPr/>
        </p:nvSpPr>
        <p:spPr>
          <a:xfrm>
            <a:off x="1192105" y="50223"/>
            <a:ext cx="10873771" cy="646331"/>
          </a:xfrm>
          <a:prstGeom prst="rect">
            <a:avLst/>
          </a:prstGeom>
          <a:noFill/>
          <a:ln>
            <a:solidFill>
              <a:schemeClr val="tx1"/>
            </a:solidFill>
          </a:ln>
        </p:spPr>
        <p:txBody>
          <a:bodyPr wrap="square" rtlCol="0">
            <a:spAutoFit/>
          </a:bodyPr>
          <a:lstStyle>
            <a:defPPr>
              <a:defRPr lang="en-US"/>
            </a:defPPr>
            <a:lvl1pPr>
              <a:defRPr sz="4800" b="1">
                <a:solidFill>
                  <a:schemeClr val="tx1">
                    <a:lumMod val="95000"/>
                    <a:lumOff val="5000"/>
                  </a:schemeClr>
                </a:solidFill>
                <a:latin typeface="Microsoft New Tai Lue" panose="020B0502040204020203" pitchFamily="34" charset="0"/>
                <a:cs typeface="Microsoft New Tai Lue" panose="020B0502040204020203" pitchFamily="34" charset="0"/>
              </a:defRPr>
            </a:lvl1pPr>
          </a:lstStyle>
          <a:p>
            <a:r>
              <a:rPr lang="en-US" sz="3600" dirty="0"/>
              <a:t>Category App's have most number of installs</a:t>
            </a:r>
          </a:p>
        </p:txBody>
      </p:sp>
      <p:pic>
        <p:nvPicPr>
          <p:cNvPr id="6" name="Picture 5">
            <a:extLst>
              <a:ext uri="{FF2B5EF4-FFF2-40B4-BE49-F238E27FC236}">
                <a16:creationId xmlns:a16="http://schemas.microsoft.com/office/drawing/2014/main" id="{6E673B77-7CED-D41F-5E1A-53AC24E96357}"/>
              </a:ext>
            </a:extLst>
          </p:cNvPr>
          <p:cNvPicPr>
            <a:picLocks noChangeAspect="1"/>
          </p:cNvPicPr>
          <p:nvPr/>
        </p:nvPicPr>
        <p:blipFill>
          <a:blip r:embed="rId4"/>
          <a:stretch>
            <a:fillRect/>
          </a:stretch>
        </p:blipFill>
        <p:spPr>
          <a:xfrm>
            <a:off x="256345" y="50222"/>
            <a:ext cx="916476" cy="646331"/>
          </a:xfrm>
          <a:prstGeom prst="rect">
            <a:avLst/>
          </a:prstGeom>
          <a:ln>
            <a:solidFill>
              <a:schemeClr val="tx1"/>
            </a:solidFill>
          </a:ln>
        </p:spPr>
      </p:pic>
    </p:spTree>
    <p:extLst>
      <p:ext uri="{BB962C8B-B14F-4D97-AF65-F5344CB8AC3E}">
        <p14:creationId xmlns:p14="http://schemas.microsoft.com/office/powerpoint/2010/main" val="412794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30FDA03-57B8-6D89-450E-447234105854}"/>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8800"/>
                    </a14:imgEffect>
                  </a14:imgLayer>
                </a14:imgProps>
              </a:ext>
            </a:extLst>
          </a:blip>
          <a:stretch>
            <a:fillRect/>
          </a:stretch>
        </p:blipFill>
        <p:spPr>
          <a:xfrm>
            <a:off x="141889" y="820895"/>
            <a:ext cx="10941270" cy="5847920"/>
          </a:xfrm>
          <a:prstGeom prst="rect">
            <a:avLst/>
          </a:prstGeom>
        </p:spPr>
      </p:pic>
      <p:sp>
        <p:nvSpPr>
          <p:cNvPr id="4" name="TextBox 3">
            <a:extLst>
              <a:ext uri="{FF2B5EF4-FFF2-40B4-BE49-F238E27FC236}">
                <a16:creationId xmlns:a16="http://schemas.microsoft.com/office/drawing/2014/main" id="{7343BE8C-12ED-CD01-A65A-331FB975A17D}"/>
              </a:ext>
            </a:extLst>
          </p:cNvPr>
          <p:cNvSpPr txBox="1"/>
          <p:nvPr/>
        </p:nvSpPr>
        <p:spPr>
          <a:xfrm>
            <a:off x="4445876" y="1718441"/>
            <a:ext cx="6286501" cy="3139321"/>
          </a:xfrm>
          <a:prstGeom prst="rect">
            <a:avLst/>
          </a:prstGeom>
          <a:noFill/>
        </p:spPr>
        <p:txBody>
          <a:bodyPr wrap="square">
            <a:spAutoFit/>
          </a:bodyPr>
          <a:lstStyle/>
          <a:p>
            <a:pPr marL="469265" marR="9525" indent="-457200">
              <a:lnSpc>
                <a:spcPct val="100000"/>
              </a:lnSpc>
              <a:spcBef>
                <a:spcPts val="100"/>
              </a:spcBef>
              <a:buFont typeface="AoyagiKouzanFontT"/>
              <a:buChar char="❏"/>
              <a:tabLst>
                <a:tab pos="469265" algn="l"/>
                <a:tab pos="469900" algn="l"/>
                <a:tab pos="1069340" algn="l"/>
                <a:tab pos="2155825" algn="l"/>
                <a:tab pos="2826385" algn="l"/>
                <a:tab pos="3692525" algn="l"/>
              </a:tabLst>
            </a:pPr>
            <a:r>
              <a:rPr lang="en-US" dirty="0">
                <a:solidFill>
                  <a:srgbClr val="124F5B"/>
                </a:solidFill>
                <a:latin typeface="Verdana"/>
                <a:cs typeface="Verdana"/>
              </a:rPr>
              <a:t>Th</a:t>
            </a:r>
            <a:r>
              <a:rPr lang="en-US" spc="10" dirty="0">
                <a:solidFill>
                  <a:srgbClr val="124F5B"/>
                </a:solidFill>
                <a:latin typeface="Verdana"/>
                <a:cs typeface="Verdana"/>
              </a:rPr>
              <a:t>e	</a:t>
            </a:r>
            <a:r>
              <a:rPr lang="en-US" spc="-40" dirty="0">
                <a:solidFill>
                  <a:srgbClr val="124F5B"/>
                </a:solidFill>
                <a:latin typeface="Verdana"/>
                <a:cs typeface="Verdana"/>
              </a:rPr>
              <a:t>a</a:t>
            </a:r>
            <a:r>
              <a:rPr lang="en-US" spc="-120" dirty="0">
                <a:solidFill>
                  <a:srgbClr val="124F5B"/>
                </a:solidFill>
                <a:latin typeface="Verdana"/>
                <a:cs typeface="Verdana"/>
              </a:rPr>
              <a:t>v</a:t>
            </a:r>
            <a:r>
              <a:rPr lang="en-US" spc="-20" dirty="0">
                <a:solidFill>
                  <a:srgbClr val="124F5B"/>
                </a:solidFill>
                <a:latin typeface="Verdana"/>
                <a:cs typeface="Verdana"/>
              </a:rPr>
              <a:t>e</a:t>
            </a:r>
            <a:r>
              <a:rPr lang="en-US" spc="-35" dirty="0">
                <a:solidFill>
                  <a:srgbClr val="124F5B"/>
                </a:solidFill>
                <a:latin typeface="Verdana"/>
                <a:cs typeface="Verdana"/>
              </a:rPr>
              <a:t>r</a:t>
            </a:r>
            <a:r>
              <a:rPr lang="en-US" spc="-20" dirty="0">
                <a:solidFill>
                  <a:srgbClr val="124F5B"/>
                </a:solidFill>
                <a:latin typeface="Verdana"/>
                <a:cs typeface="Verdana"/>
              </a:rPr>
              <a:t>a</a:t>
            </a:r>
            <a:r>
              <a:rPr lang="en-US" spc="60" dirty="0">
                <a:solidFill>
                  <a:srgbClr val="124F5B"/>
                </a:solidFill>
                <a:latin typeface="Verdana"/>
                <a:cs typeface="Verdana"/>
              </a:rPr>
              <a:t>ge</a:t>
            </a:r>
            <a:r>
              <a:rPr lang="en-US" dirty="0">
                <a:solidFill>
                  <a:srgbClr val="124F5B"/>
                </a:solidFill>
                <a:latin typeface="Verdana"/>
                <a:cs typeface="Verdana"/>
              </a:rPr>
              <a:t>	</a:t>
            </a:r>
            <a:r>
              <a:rPr lang="en-US" spc="-5" dirty="0">
                <a:solidFill>
                  <a:srgbClr val="124F5B"/>
                </a:solidFill>
                <a:latin typeface="Verdana"/>
                <a:cs typeface="Verdana"/>
              </a:rPr>
              <a:t>user</a:t>
            </a:r>
            <a:r>
              <a:rPr lang="en-US" dirty="0">
                <a:solidFill>
                  <a:srgbClr val="124F5B"/>
                </a:solidFill>
                <a:latin typeface="Verdana"/>
                <a:cs typeface="Verdana"/>
              </a:rPr>
              <a:t>	</a:t>
            </a:r>
            <a:r>
              <a:rPr lang="en-US" spc="-65" dirty="0">
                <a:solidFill>
                  <a:srgbClr val="124F5B"/>
                </a:solidFill>
                <a:latin typeface="Verdana"/>
                <a:cs typeface="Verdana"/>
              </a:rPr>
              <a:t>r</a:t>
            </a:r>
            <a:r>
              <a:rPr lang="en-US" spc="15" dirty="0">
                <a:solidFill>
                  <a:srgbClr val="124F5B"/>
                </a:solidFill>
                <a:latin typeface="Verdana"/>
                <a:cs typeface="Verdana"/>
              </a:rPr>
              <a:t>atin</a:t>
            </a:r>
            <a:r>
              <a:rPr lang="en-US" spc="110" dirty="0">
                <a:solidFill>
                  <a:srgbClr val="124F5B"/>
                </a:solidFill>
                <a:latin typeface="Verdana"/>
                <a:cs typeface="Verdana"/>
              </a:rPr>
              <a:t>g</a:t>
            </a:r>
            <a:r>
              <a:rPr lang="en-US" dirty="0">
                <a:solidFill>
                  <a:srgbClr val="124F5B"/>
                </a:solidFill>
                <a:latin typeface="Verdana"/>
                <a:cs typeface="Verdana"/>
              </a:rPr>
              <a:t>	</a:t>
            </a:r>
            <a:r>
              <a:rPr lang="en-US" spc="-35" dirty="0">
                <a:solidFill>
                  <a:srgbClr val="124F5B"/>
                </a:solidFill>
                <a:latin typeface="Verdana"/>
                <a:cs typeface="Verdana"/>
              </a:rPr>
              <a:t>is  </a:t>
            </a:r>
            <a:r>
              <a:rPr lang="en-US" spc="25" dirty="0">
                <a:solidFill>
                  <a:srgbClr val="124F5B"/>
                </a:solidFill>
                <a:latin typeface="Verdana"/>
                <a:cs typeface="Verdana"/>
              </a:rPr>
              <a:t>divided</a:t>
            </a:r>
            <a:r>
              <a:rPr lang="en-US" spc="-170" dirty="0">
                <a:solidFill>
                  <a:srgbClr val="124F5B"/>
                </a:solidFill>
                <a:latin typeface="Verdana"/>
                <a:cs typeface="Verdana"/>
              </a:rPr>
              <a:t> </a:t>
            </a:r>
            <a:r>
              <a:rPr lang="en-US" spc="20" dirty="0">
                <a:solidFill>
                  <a:srgbClr val="124F5B"/>
                </a:solidFill>
                <a:latin typeface="Verdana"/>
                <a:cs typeface="Verdana"/>
              </a:rPr>
              <a:t>into</a:t>
            </a:r>
            <a:r>
              <a:rPr lang="en-US" spc="-165" dirty="0">
                <a:solidFill>
                  <a:srgbClr val="124F5B"/>
                </a:solidFill>
                <a:latin typeface="Verdana"/>
                <a:cs typeface="Verdana"/>
              </a:rPr>
              <a:t> </a:t>
            </a:r>
            <a:r>
              <a:rPr lang="en-US" spc="45" dirty="0">
                <a:solidFill>
                  <a:srgbClr val="124F5B"/>
                </a:solidFill>
                <a:latin typeface="Verdana"/>
                <a:cs typeface="Verdana"/>
              </a:rPr>
              <a:t>4</a:t>
            </a:r>
            <a:r>
              <a:rPr lang="en-US" spc="-165" dirty="0">
                <a:solidFill>
                  <a:srgbClr val="124F5B"/>
                </a:solidFill>
                <a:latin typeface="Verdana"/>
                <a:cs typeface="Verdana"/>
              </a:rPr>
              <a:t> </a:t>
            </a:r>
            <a:r>
              <a:rPr lang="en-US" spc="-35" dirty="0">
                <a:solidFill>
                  <a:srgbClr val="124F5B"/>
                </a:solidFill>
                <a:latin typeface="Verdana"/>
                <a:cs typeface="Verdana"/>
              </a:rPr>
              <a:t>categories:</a:t>
            </a:r>
            <a:endParaRPr lang="en-US" dirty="0">
              <a:latin typeface="Verdana"/>
              <a:cs typeface="Verdana"/>
            </a:endParaRPr>
          </a:p>
          <a:p>
            <a:pPr marL="102870" lvl="1">
              <a:lnSpc>
                <a:spcPct val="100000"/>
              </a:lnSpc>
              <a:tabLst>
                <a:tab pos="469265" algn="l"/>
                <a:tab pos="469900" algn="l"/>
              </a:tabLst>
            </a:pPr>
            <a:r>
              <a:rPr lang="en-US" spc="-35" dirty="0">
                <a:solidFill>
                  <a:srgbClr val="124F5B"/>
                </a:solidFill>
                <a:latin typeface="Verdana"/>
                <a:cs typeface="Verdana"/>
              </a:rPr>
              <a:t>         Rating:</a:t>
            </a:r>
            <a:r>
              <a:rPr lang="en-US" spc="-170" dirty="0">
                <a:solidFill>
                  <a:srgbClr val="124F5B"/>
                </a:solidFill>
                <a:latin typeface="Verdana"/>
                <a:cs typeface="Verdana"/>
              </a:rPr>
              <a:t> </a:t>
            </a:r>
            <a:r>
              <a:rPr lang="en-US" spc="-65" dirty="0">
                <a:solidFill>
                  <a:srgbClr val="124F5B"/>
                </a:solidFill>
                <a:latin typeface="Verdana"/>
                <a:cs typeface="Verdana"/>
              </a:rPr>
              <a:t>4-5</a:t>
            </a:r>
            <a:r>
              <a:rPr lang="en-US" spc="-170" dirty="0">
                <a:solidFill>
                  <a:srgbClr val="124F5B"/>
                </a:solidFill>
                <a:latin typeface="Verdana"/>
                <a:cs typeface="Verdana"/>
              </a:rPr>
              <a:t> </a:t>
            </a:r>
            <a:r>
              <a:rPr lang="en-US" dirty="0">
                <a:solidFill>
                  <a:srgbClr val="124F5B"/>
                </a:solidFill>
                <a:latin typeface="AoyagiKouzanFontT"/>
                <a:cs typeface="AoyagiKouzanFontT"/>
              </a:rPr>
              <a:t>⇒</a:t>
            </a:r>
            <a:r>
              <a:rPr lang="en-US" spc="-430" dirty="0">
                <a:solidFill>
                  <a:srgbClr val="124F5B"/>
                </a:solidFill>
                <a:latin typeface="AoyagiKouzanFontT"/>
                <a:cs typeface="AoyagiKouzanFontT"/>
              </a:rPr>
              <a:t> </a:t>
            </a:r>
            <a:r>
              <a:rPr lang="en-US" spc="-15" dirty="0">
                <a:solidFill>
                  <a:srgbClr val="124F5B"/>
                </a:solidFill>
                <a:latin typeface="Verdana"/>
                <a:cs typeface="Verdana"/>
              </a:rPr>
              <a:t>Top</a:t>
            </a:r>
            <a:r>
              <a:rPr lang="en-US" spc="-170" dirty="0">
                <a:solidFill>
                  <a:srgbClr val="124F5B"/>
                </a:solidFill>
                <a:latin typeface="Verdana"/>
                <a:cs typeface="Verdana"/>
              </a:rPr>
              <a:t> </a:t>
            </a:r>
            <a:r>
              <a:rPr lang="en-US" spc="20" dirty="0">
                <a:solidFill>
                  <a:srgbClr val="124F5B"/>
                </a:solidFill>
                <a:latin typeface="Verdana"/>
                <a:cs typeface="Verdana"/>
              </a:rPr>
              <a:t>Rated</a:t>
            </a:r>
            <a:endParaRPr lang="en-US" dirty="0">
              <a:latin typeface="Verdana"/>
              <a:cs typeface="Verdana"/>
            </a:endParaRPr>
          </a:p>
          <a:p>
            <a:pPr marL="102870" lvl="1">
              <a:lnSpc>
                <a:spcPct val="100000"/>
              </a:lnSpc>
              <a:tabLst>
                <a:tab pos="469265" algn="l"/>
                <a:tab pos="469900" algn="l"/>
              </a:tabLst>
            </a:pPr>
            <a:r>
              <a:rPr lang="en-US" spc="-35" dirty="0">
                <a:solidFill>
                  <a:srgbClr val="124F5B"/>
                </a:solidFill>
                <a:latin typeface="Verdana"/>
                <a:cs typeface="Verdana"/>
              </a:rPr>
              <a:t>         Rating:</a:t>
            </a:r>
            <a:r>
              <a:rPr lang="en-US" spc="-170" dirty="0">
                <a:solidFill>
                  <a:srgbClr val="124F5B"/>
                </a:solidFill>
                <a:latin typeface="Verdana"/>
                <a:cs typeface="Verdana"/>
              </a:rPr>
              <a:t> </a:t>
            </a:r>
            <a:r>
              <a:rPr lang="en-US" spc="-70" dirty="0">
                <a:solidFill>
                  <a:srgbClr val="124F5B"/>
                </a:solidFill>
                <a:latin typeface="Verdana"/>
                <a:cs typeface="Verdana"/>
              </a:rPr>
              <a:t>3-4</a:t>
            </a:r>
            <a:r>
              <a:rPr lang="en-US" spc="-170" dirty="0">
                <a:solidFill>
                  <a:srgbClr val="124F5B"/>
                </a:solidFill>
                <a:latin typeface="Verdana"/>
                <a:cs typeface="Verdana"/>
              </a:rPr>
              <a:t> </a:t>
            </a:r>
            <a:r>
              <a:rPr lang="en-US" dirty="0">
                <a:solidFill>
                  <a:srgbClr val="124F5B"/>
                </a:solidFill>
                <a:latin typeface="AoyagiKouzanFontT"/>
                <a:cs typeface="AoyagiKouzanFontT"/>
              </a:rPr>
              <a:t>⇒</a:t>
            </a:r>
            <a:r>
              <a:rPr lang="en-US" spc="-434" dirty="0">
                <a:solidFill>
                  <a:srgbClr val="124F5B"/>
                </a:solidFill>
                <a:latin typeface="AoyagiKouzanFontT"/>
                <a:cs typeface="AoyagiKouzanFontT"/>
              </a:rPr>
              <a:t> </a:t>
            </a:r>
            <a:r>
              <a:rPr lang="en-US" spc="10" dirty="0">
                <a:solidFill>
                  <a:srgbClr val="124F5B"/>
                </a:solidFill>
                <a:latin typeface="Verdana"/>
                <a:cs typeface="Verdana"/>
              </a:rPr>
              <a:t>Above</a:t>
            </a:r>
            <a:r>
              <a:rPr lang="en-US" spc="-170" dirty="0">
                <a:solidFill>
                  <a:srgbClr val="124F5B"/>
                </a:solidFill>
                <a:latin typeface="Verdana"/>
                <a:cs typeface="Verdana"/>
              </a:rPr>
              <a:t> </a:t>
            </a:r>
            <a:r>
              <a:rPr lang="en-US" spc="-10" dirty="0">
                <a:solidFill>
                  <a:srgbClr val="124F5B"/>
                </a:solidFill>
                <a:latin typeface="Verdana"/>
                <a:cs typeface="Verdana"/>
              </a:rPr>
              <a:t>Average</a:t>
            </a:r>
            <a:endParaRPr lang="en-US" dirty="0">
              <a:latin typeface="Verdana"/>
              <a:cs typeface="Verdana"/>
            </a:endParaRPr>
          </a:p>
          <a:p>
            <a:pPr marL="102870" lvl="1">
              <a:lnSpc>
                <a:spcPct val="100000"/>
              </a:lnSpc>
              <a:tabLst>
                <a:tab pos="469265" algn="l"/>
                <a:tab pos="469900" algn="l"/>
              </a:tabLst>
            </a:pPr>
            <a:r>
              <a:rPr lang="en-US" spc="-35" dirty="0">
                <a:solidFill>
                  <a:srgbClr val="124F5B"/>
                </a:solidFill>
                <a:latin typeface="Verdana"/>
                <a:cs typeface="Verdana"/>
              </a:rPr>
              <a:t>         Rating: </a:t>
            </a:r>
            <a:r>
              <a:rPr lang="en-US" spc="-145" dirty="0">
                <a:solidFill>
                  <a:srgbClr val="124F5B"/>
                </a:solidFill>
                <a:latin typeface="Verdana"/>
                <a:cs typeface="Verdana"/>
              </a:rPr>
              <a:t>2-3 </a:t>
            </a:r>
            <a:r>
              <a:rPr lang="en-US" dirty="0">
                <a:solidFill>
                  <a:srgbClr val="124F5B"/>
                </a:solidFill>
                <a:latin typeface="AoyagiKouzanFontT"/>
                <a:cs typeface="AoyagiKouzanFontT"/>
              </a:rPr>
              <a:t>⇒</a:t>
            </a:r>
            <a:r>
              <a:rPr lang="en-US" spc="-590" dirty="0">
                <a:solidFill>
                  <a:srgbClr val="124F5B"/>
                </a:solidFill>
                <a:latin typeface="AoyagiKouzanFontT"/>
                <a:cs typeface="AoyagiKouzanFontT"/>
              </a:rPr>
              <a:t> </a:t>
            </a:r>
            <a:r>
              <a:rPr lang="en-US" spc="-10" dirty="0">
                <a:solidFill>
                  <a:srgbClr val="124F5B"/>
                </a:solidFill>
                <a:latin typeface="Verdana"/>
                <a:cs typeface="Verdana"/>
              </a:rPr>
              <a:t>Average</a:t>
            </a:r>
            <a:endParaRPr lang="en-US" dirty="0">
              <a:latin typeface="Verdana"/>
              <a:cs typeface="Verdana"/>
            </a:endParaRPr>
          </a:p>
          <a:p>
            <a:pPr marL="102870" lvl="1">
              <a:lnSpc>
                <a:spcPct val="100000"/>
              </a:lnSpc>
              <a:tabLst>
                <a:tab pos="469265" algn="l"/>
                <a:tab pos="469900" algn="l"/>
              </a:tabLst>
            </a:pPr>
            <a:r>
              <a:rPr lang="en-US" spc="-35" dirty="0">
                <a:solidFill>
                  <a:srgbClr val="124F5B"/>
                </a:solidFill>
                <a:latin typeface="Verdana"/>
                <a:cs typeface="Verdana"/>
              </a:rPr>
              <a:t>         Rating: </a:t>
            </a:r>
            <a:r>
              <a:rPr lang="en-US" spc="-260" dirty="0">
                <a:solidFill>
                  <a:srgbClr val="124F5B"/>
                </a:solidFill>
                <a:latin typeface="Verdana"/>
                <a:cs typeface="Verdana"/>
              </a:rPr>
              <a:t>1-2 </a:t>
            </a:r>
            <a:r>
              <a:rPr lang="en-US" dirty="0">
                <a:solidFill>
                  <a:srgbClr val="124F5B"/>
                </a:solidFill>
                <a:latin typeface="AoyagiKouzanFontT"/>
                <a:cs typeface="AoyagiKouzanFontT"/>
              </a:rPr>
              <a:t>⇒</a:t>
            </a:r>
            <a:r>
              <a:rPr lang="en-US" spc="-685" dirty="0">
                <a:solidFill>
                  <a:srgbClr val="124F5B"/>
                </a:solidFill>
                <a:latin typeface="AoyagiKouzanFontT"/>
                <a:cs typeface="AoyagiKouzanFontT"/>
              </a:rPr>
              <a:t> </a:t>
            </a:r>
            <a:r>
              <a:rPr lang="en-US" spc="45" dirty="0">
                <a:solidFill>
                  <a:srgbClr val="124F5B"/>
                </a:solidFill>
                <a:latin typeface="Verdana"/>
                <a:cs typeface="Verdana"/>
              </a:rPr>
              <a:t>Below </a:t>
            </a:r>
            <a:r>
              <a:rPr lang="en-US" spc="-10" dirty="0">
                <a:solidFill>
                  <a:srgbClr val="124F5B"/>
                </a:solidFill>
                <a:latin typeface="Verdana"/>
                <a:cs typeface="Verdana"/>
              </a:rPr>
              <a:t>Average</a:t>
            </a:r>
            <a:endParaRPr lang="en-US" dirty="0">
              <a:latin typeface="Verdana"/>
              <a:cs typeface="Verdana"/>
            </a:endParaRPr>
          </a:p>
          <a:p>
            <a:pPr marL="469265" marR="5080" indent="-457200" algn="just">
              <a:lnSpc>
                <a:spcPct val="100000"/>
              </a:lnSpc>
              <a:buFont typeface="AoyagiKouzanFontT"/>
              <a:buChar char="❏"/>
              <a:tabLst>
                <a:tab pos="469900" algn="l"/>
              </a:tabLst>
            </a:pPr>
            <a:r>
              <a:rPr lang="en-US" spc="5" dirty="0">
                <a:solidFill>
                  <a:srgbClr val="124F5B"/>
                </a:solidFill>
                <a:latin typeface="Verdana"/>
                <a:cs typeface="Verdana"/>
              </a:rPr>
              <a:t>The </a:t>
            </a:r>
            <a:r>
              <a:rPr lang="en-US" spc="-15" dirty="0">
                <a:solidFill>
                  <a:srgbClr val="124F5B"/>
                </a:solidFill>
                <a:latin typeface="Verdana"/>
                <a:cs typeface="Verdana"/>
              </a:rPr>
              <a:t>majority </a:t>
            </a:r>
            <a:r>
              <a:rPr lang="en-US" spc="5" dirty="0">
                <a:solidFill>
                  <a:srgbClr val="124F5B"/>
                </a:solidFill>
                <a:latin typeface="Verdana"/>
                <a:cs typeface="Verdana"/>
              </a:rPr>
              <a:t>of </a:t>
            </a:r>
            <a:r>
              <a:rPr lang="en-US" spc="35" dirty="0">
                <a:solidFill>
                  <a:srgbClr val="124F5B"/>
                </a:solidFill>
                <a:latin typeface="Verdana"/>
                <a:cs typeface="Verdana"/>
              </a:rPr>
              <a:t>the </a:t>
            </a:r>
            <a:r>
              <a:rPr lang="en-US" spc="30" dirty="0">
                <a:solidFill>
                  <a:srgbClr val="124F5B"/>
                </a:solidFill>
                <a:latin typeface="Verdana"/>
                <a:cs typeface="Verdana"/>
              </a:rPr>
              <a:t>apps in  </a:t>
            </a:r>
            <a:r>
              <a:rPr lang="en-US" spc="35" dirty="0">
                <a:solidFill>
                  <a:srgbClr val="124F5B"/>
                </a:solidFill>
                <a:latin typeface="Verdana"/>
                <a:cs typeface="Verdana"/>
              </a:rPr>
              <a:t>the </a:t>
            </a:r>
            <a:r>
              <a:rPr lang="en-US" spc="15" dirty="0">
                <a:solidFill>
                  <a:srgbClr val="124F5B"/>
                </a:solidFill>
                <a:latin typeface="Verdana"/>
                <a:cs typeface="Verdana"/>
              </a:rPr>
              <a:t>Play </a:t>
            </a:r>
            <a:r>
              <a:rPr lang="en-US" spc="-35" dirty="0">
                <a:solidFill>
                  <a:srgbClr val="124F5B"/>
                </a:solidFill>
                <a:latin typeface="Verdana"/>
                <a:cs typeface="Verdana"/>
              </a:rPr>
              <a:t>Store </a:t>
            </a:r>
            <a:r>
              <a:rPr lang="en-US" spc="-220" dirty="0">
                <a:solidFill>
                  <a:srgbClr val="124F5B"/>
                </a:solidFill>
                <a:latin typeface="Verdana"/>
                <a:cs typeface="Verdana"/>
              </a:rPr>
              <a:t>(~80%) </a:t>
            </a:r>
            <a:r>
              <a:rPr lang="en-US" spc="-30" dirty="0">
                <a:solidFill>
                  <a:srgbClr val="124F5B"/>
                </a:solidFill>
                <a:latin typeface="Verdana"/>
                <a:cs typeface="Verdana"/>
              </a:rPr>
              <a:t>are </a:t>
            </a:r>
            <a:r>
              <a:rPr lang="en-US" spc="40" dirty="0">
                <a:solidFill>
                  <a:srgbClr val="124F5B"/>
                </a:solidFill>
                <a:latin typeface="Verdana"/>
                <a:cs typeface="Verdana"/>
              </a:rPr>
              <a:t>top  </a:t>
            </a:r>
            <a:r>
              <a:rPr lang="en-US" spc="-45" dirty="0">
                <a:solidFill>
                  <a:srgbClr val="124F5B"/>
                </a:solidFill>
                <a:latin typeface="Verdana"/>
                <a:cs typeface="Verdana"/>
              </a:rPr>
              <a:t>rated.</a:t>
            </a:r>
            <a:endParaRPr lang="en-US" dirty="0">
              <a:latin typeface="Verdana"/>
              <a:cs typeface="Verdana"/>
            </a:endParaRPr>
          </a:p>
          <a:p>
            <a:pPr marL="469265" marR="5080" indent="-457200" algn="just">
              <a:lnSpc>
                <a:spcPct val="100000"/>
              </a:lnSpc>
              <a:buFont typeface="AoyagiKouzanFontT"/>
              <a:buChar char="❏"/>
              <a:tabLst>
                <a:tab pos="469900" algn="l"/>
              </a:tabLst>
            </a:pPr>
            <a:r>
              <a:rPr lang="en-US" spc="-20" dirty="0">
                <a:solidFill>
                  <a:srgbClr val="124F5B"/>
                </a:solidFill>
                <a:latin typeface="Verdana"/>
                <a:cs typeface="Verdana"/>
              </a:rPr>
              <a:t>This </a:t>
            </a:r>
            <a:r>
              <a:rPr lang="en-US" spc="25" dirty="0">
                <a:solidFill>
                  <a:srgbClr val="124F5B"/>
                </a:solidFill>
                <a:latin typeface="Verdana"/>
                <a:cs typeface="Verdana"/>
              </a:rPr>
              <a:t>implies that </a:t>
            </a:r>
            <a:r>
              <a:rPr lang="en-US" spc="35" dirty="0">
                <a:solidFill>
                  <a:srgbClr val="124F5B"/>
                </a:solidFill>
                <a:latin typeface="Verdana"/>
                <a:cs typeface="Verdana"/>
              </a:rPr>
              <a:t>the</a:t>
            </a:r>
            <a:r>
              <a:rPr lang="en-US" spc="-260" dirty="0">
                <a:solidFill>
                  <a:srgbClr val="124F5B"/>
                </a:solidFill>
                <a:latin typeface="Verdana"/>
                <a:cs typeface="Verdana"/>
              </a:rPr>
              <a:t> </a:t>
            </a:r>
            <a:r>
              <a:rPr lang="en-US" spc="-15" dirty="0">
                <a:solidFill>
                  <a:srgbClr val="124F5B"/>
                </a:solidFill>
                <a:latin typeface="Verdana"/>
                <a:cs typeface="Verdana"/>
              </a:rPr>
              <a:t>majority  </a:t>
            </a:r>
            <a:r>
              <a:rPr lang="en-US" spc="5" dirty="0">
                <a:solidFill>
                  <a:srgbClr val="124F5B"/>
                </a:solidFill>
                <a:latin typeface="Verdana"/>
                <a:cs typeface="Verdana"/>
              </a:rPr>
              <a:t>of </a:t>
            </a:r>
            <a:r>
              <a:rPr lang="en-US" spc="35" dirty="0">
                <a:solidFill>
                  <a:srgbClr val="124F5B"/>
                </a:solidFill>
                <a:latin typeface="Verdana"/>
                <a:cs typeface="Verdana"/>
              </a:rPr>
              <a:t>the </a:t>
            </a:r>
            <a:r>
              <a:rPr lang="en-US" spc="-20" dirty="0">
                <a:solidFill>
                  <a:srgbClr val="124F5B"/>
                </a:solidFill>
                <a:latin typeface="Verdana"/>
                <a:cs typeface="Verdana"/>
              </a:rPr>
              <a:t>users </a:t>
            </a:r>
            <a:r>
              <a:rPr lang="en-US" spc="-30" dirty="0">
                <a:solidFill>
                  <a:srgbClr val="124F5B"/>
                </a:solidFill>
                <a:latin typeface="Verdana"/>
                <a:cs typeface="Verdana"/>
              </a:rPr>
              <a:t>are </a:t>
            </a:r>
            <a:r>
              <a:rPr lang="en-US" spc="25" dirty="0">
                <a:solidFill>
                  <a:srgbClr val="124F5B"/>
                </a:solidFill>
                <a:latin typeface="Verdana"/>
                <a:cs typeface="Verdana"/>
              </a:rPr>
              <a:t>happy </a:t>
            </a:r>
            <a:r>
              <a:rPr lang="en-US" spc="50" dirty="0">
                <a:solidFill>
                  <a:srgbClr val="124F5B"/>
                </a:solidFill>
                <a:latin typeface="Verdana"/>
                <a:cs typeface="Verdana"/>
              </a:rPr>
              <a:t>with  </a:t>
            </a:r>
            <a:r>
              <a:rPr lang="en-US" spc="35" dirty="0">
                <a:solidFill>
                  <a:srgbClr val="124F5B"/>
                </a:solidFill>
                <a:latin typeface="Verdana"/>
                <a:cs typeface="Verdana"/>
              </a:rPr>
              <a:t>the </a:t>
            </a:r>
            <a:r>
              <a:rPr lang="en-US" spc="-20" dirty="0">
                <a:solidFill>
                  <a:srgbClr val="124F5B"/>
                </a:solidFill>
                <a:latin typeface="Verdana"/>
                <a:cs typeface="Verdana"/>
              </a:rPr>
              <a:t>services </a:t>
            </a:r>
            <a:r>
              <a:rPr lang="en-US" spc="-5" dirty="0">
                <a:solidFill>
                  <a:srgbClr val="124F5B"/>
                </a:solidFill>
                <a:latin typeface="Verdana"/>
                <a:cs typeface="Verdana"/>
              </a:rPr>
              <a:t>received </a:t>
            </a:r>
            <a:r>
              <a:rPr lang="en-US" spc="-40" dirty="0">
                <a:solidFill>
                  <a:srgbClr val="124F5B"/>
                </a:solidFill>
                <a:latin typeface="Verdana"/>
                <a:cs typeface="Verdana"/>
              </a:rPr>
              <a:t>via </a:t>
            </a:r>
            <a:r>
              <a:rPr lang="en-US" spc="35" dirty="0">
                <a:solidFill>
                  <a:srgbClr val="124F5B"/>
                </a:solidFill>
                <a:latin typeface="Verdana"/>
                <a:cs typeface="Verdana"/>
              </a:rPr>
              <a:t>the  </a:t>
            </a:r>
            <a:r>
              <a:rPr lang="en-US" spc="-5" dirty="0">
                <a:solidFill>
                  <a:srgbClr val="124F5B"/>
                </a:solidFill>
                <a:latin typeface="Verdana"/>
                <a:cs typeface="Verdana"/>
              </a:rPr>
              <a:t>respective</a:t>
            </a:r>
            <a:r>
              <a:rPr lang="en-US" spc="-170" dirty="0">
                <a:solidFill>
                  <a:srgbClr val="124F5B"/>
                </a:solidFill>
                <a:latin typeface="Verdana"/>
                <a:cs typeface="Verdana"/>
              </a:rPr>
              <a:t> </a:t>
            </a:r>
            <a:r>
              <a:rPr lang="en-US" spc="-35" dirty="0">
                <a:solidFill>
                  <a:srgbClr val="124F5B"/>
                </a:solidFill>
                <a:latin typeface="Verdana"/>
                <a:cs typeface="Verdana"/>
              </a:rPr>
              <a:t>app.</a:t>
            </a:r>
            <a:endParaRPr lang="en-US" dirty="0">
              <a:latin typeface="Verdana"/>
              <a:cs typeface="Verdana"/>
            </a:endParaRPr>
          </a:p>
        </p:txBody>
      </p:sp>
      <p:sp>
        <p:nvSpPr>
          <p:cNvPr id="5" name="TextBox 4">
            <a:extLst>
              <a:ext uri="{FF2B5EF4-FFF2-40B4-BE49-F238E27FC236}">
                <a16:creationId xmlns:a16="http://schemas.microsoft.com/office/drawing/2014/main" id="{245F160D-1D1A-2EB5-A9A0-6204C954839D}"/>
              </a:ext>
            </a:extLst>
          </p:cNvPr>
          <p:cNvSpPr txBox="1"/>
          <p:nvPr/>
        </p:nvSpPr>
        <p:spPr>
          <a:xfrm>
            <a:off x="1550262" y="127647"/>
            <a:ext cx="7226553" cy="646331"/>
          </a:xfrm>
          <a:prstGeom prst="rect">
            <a:avLst/>
          </a:prstGeom>
          <a:noFill/>
          <a:ln>
            <a:solidFill>
              <a:schemeClr val="tx1"/>
            </a:solidFill>
          </a:ln>
        </p:spPr>
        <p:txBody>
          <a:bodyPr wrap="square" rtlCol="0">
            <a:spAutoFit/>
          </a:bodyPr>
          <a:lstStyle>
            <a:defPPr>
              <a:defRPr lang="en-US"/>
            </a:defPPr>
            <a:lvl1pPr>
              <a:defRPr sz="3600" b="1">
                <a:solidFill>
                  <a:schemeClr val="tx1">
                    <a:lumMod val="95000"/>
                    <a:lumOff val="5000"/>
                  </a:schemeClr>
                </a:solidFill>
                <a:latin typeface="Microsoft New Tai Lue" panose="020B0502040204020203" pitchFamily="34" charset="0"/>
                <a:cs typeface="Microsoft New Tai Lue" panose="020B0502040204020203" pitchFamily="34" charset="0"/>
              </a:defRPr>
            </a:lvl1pPr>
          </a:lstStyle>
          <a:p>
            <a:r>
              <a:rPr lang="en-US" dirty="0"/>
              <a:t>Average rating of the apps</a:t>
            </a:r>
          </a:p>
        </p:txBody>
      </p:sp>
      <p:pic>
        <p:nvPicPr>
          <p:cNvPr id="6" name="Picture 5">
            <a:extLst>
              <a:ext uri="{FF2B5EF4-FFF2-40B4-BE49-F238E27FC236}">
                <a16:creationId xmlns:a16="http://schemas.microsoft.com/office/drawing/2014/main" id="{E9033A3A-5618-D2C3-1AB5-E344522E42CA}"/>
              </a:ext>
            </a:extLst>
          </p:cNvPr>
          <p:cNvPicPr>
            <a:picLocks noChangeAspect="1"/>
          </p:cNvPicPr>
          <p:nvPr/>
        </p:nvPicPr>
        <p:blipFill>
          <a:blip r:embed="rId4"/>
          <a:stretch>
            <a:fillRect/>
          </a:stretch>
        </p:blipFill>
        <p:spPr>
          <a:xfrm>
            <a:off x="575497" y="127647"/>
            <a:ext cx="974765" cy="687437"/>
          </a:xfrm>
          <a:prstGeom prst="rect">
            <a:avLst/>
          </a:prstGeom>
          <a:ln>
            <a:solidFill>
              <a:schemeClr val="tx1"/>
            </a:solidFill>
          </a:ln>
        </p:spPr>
      </p:pic>
    </p:spTree>
    <p:extLst>
      <p:ext uri="{BB962C8B-B14F-4D97-AF65-F5344CB8AC3E}">
        <p14:creationId xmlns:p14="http://schemas.microsoft.com/office/powerpoint/2010/main" val="3922980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30E2E704-79B5-671B-7DBC-EB90641473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194" y="981212"/>
            <a:ext cx="11381612" cy="575749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3DC3C40-EE47-93F5-AC5A-A744DD6BA17F}"/>
              </a:ext>
            </a:extLst>
          </p:cNvPr>
          <p:cNvSpPr txBox="1"/>
          <p:nvPr/>
        </p:nvSpPr>
        <p:spPr>
          <a:xfrm>
            <a:off x="1392619" y="122394"/>
            <a:ext cx="10435927" cy="646331"/>
          </a:xfrm>
          <a:prstGeom prst="rect">
            <a:avLst/>
          </a:prstGeom>
          <a:noFill/>
          <a:ln>
            <a:solidFill>
              <a:schemeClr val="tx1"/>
            </a:solidFill>
          </a:ln>
        </p:spPr>
        <p:txBody>
          <a:bodyPr wrap="square" rtlCol="0">
            <a:spAutoFit/>
          </a:bodyPr>
          <a:lstStyle>
            <a:defPPr>
              <a:defRPr lang="en-US"/>
            </a:defPPr>
            <a:lvl1pPr>
              <a:defRPr sz="3600" b="1">
                <a:solidFill>
                  <a:schemeClr val="tx1">
                    <a:lumMod val="95000"/>
                    <a:lumOff val="5000"/>
                  </a:schemeClr>
                </a:solidFill>
                <a:latin typeface="Microsoft New Tai Lue" panose="020B0502040204020203" pitchFamily="34" charset="0"/>
                <a:cs typeface="Microsoft New Tai Lue" panose="020B0502040204020203" pitchFamily="34" charset="0"/>
              </a:defRPr>
            </a:lvl1pPr>
          </a:lstStyle>
          <a:p>
            <a:r>
              <a:rPr lang="en-US" dirty="0"/>
              <a:t>Android version based on each category</a:t>
            </a:r>
            <a:endParaRPr lang="en-IN" dirty="0"/>
          </a:p>
        </p:txBody>
      </p:sp>
      <p:pic>
        <p:nvPicPr>
          <p:cNvPr id="4" name="Picture 3">
            <a:extLst>
              <a:ext uri="{FF2B5EF4-FFF2-40B4-BE49-F238E27FC236}">
                <a16:creationId xmlns:a16="http://schemas.microsoft.com/office/drawing/2014/main" id="{354996B1-D45F-ADD6-2954-7EA2A000E954}"/>
              </a:ext>
            </a:extLst>
          </p:cNvPr>
          <p:cNvPicPr>
            <a:picLocks noChangeAspect="1"/>
          </p:cNvPicPr>
          <p:nvPr/>
        </p:nvPicPr>
        <p:blipFill>
          <a:blip r:embed="rId3"/>
          <a:stretch>
            <a:fillRect/>
          </a:stretch>
        </p:blipFill>
        <p:spPr>
          <a:xfrm>
            <a:off x="363453" y="119293"/>
            <a:ext cx="1029167" cy="725804"/>
          </a:xfrm>
          <a:prstGeom prst="rect">
            <a:avLst/>
          </a:prstGeom>
          <a:ln>
            <a:solidFill>
              <a:schemeClr val="tx1"/>
            </a:solidFill>
          </a:ln>
        </p:spPr>
      </p:pic>
    </p:spTree>
    <p:extLst>
      <p:ext uri="{BB962C8B-B14F-4D97-AF65-F5344CB8AC3E}">
        <p14:creationId xmlns:p14="http://schemas.microsoft.com/office/powerpoint/2010/main" val="3010684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AB6F7DC2-A4AD-2F72-FE60-C7F4F31B71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138" y="882190"/>
            <a:ext cx="8962831" cy="597581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677C98F-9D0C-6974-17BE-80E25221F3D9}"/>
              </a:ext>
            </a:extLst>
          </p:cNvPr>
          <p:cNvSpPr txBox="1"/>
          <p:nvPr/>
        </p:nvSpPr>
        <p:spPr>
          <a:xfrm>
            <a:off x="8990422" y="3269930"/>
            <a:ext cx="3046686" cy="1631216"/>
          </a:xfrm>
          <a:prstGeom prst="rect">
            <a:avLst/>
          </a:prstGeom>
          <a:noFill/>
        </p:spPr>
        <p:txBody>
          <a:bodyPr wrap="square">
            <a:spAutoFit/>
          </a:bodyPr>
          <a:lstStyle/>
          <a:p>
            <a:pPr marL="91440" marR="82550" algn="just">
              <a:lnSpc>
                <a:spcPct val="100000"/>
              </a:lnSpc>
            </a:pPr>
            <a:r>
              <a:rPr lang="en-US" sz="2000" b="1" spc="-5" dirty="0">
                <a:solidFill>
                  <a:srgbClr val="124F5C"/>
                </a:solidFill>
                <a:latin typeface="+mn-lt"/>
                <a:cs typeface="Arial"/>
              </a:rPr>
              <a:t>Angry</a:t>
            </a:r>
            <a:r>
              <a:rPr lang="en-US" sz="2000" b="1" dirty="0">
                <a:solidFill>
                  <a:srgbClr val="124F5C"/>
                </a:solidFill>
                <a:latin typeface="+mn-lt"/>
                <a:cs typeface="Arial"/>
              </a:rPr>
              <a:t> Bird</a:t>
            </a:r>
            <a:r>
              <a:rPr lang="en-US" sz="2000" b="1" spc="5" dirty="0">
                <a:solidFill>
                  <a:srgbClr val="124F5C"/>
                </a:solidFill>
                <a:latin typeface="+mn-lt"/>
                <a:cs typeface="Arial"/>
              </a:rPr>
              <a:t> </a:t>
            </a:r>
            <a:r>
              <a:rPr lang="en-US" sz="2000" b="1" dirty="0">
                <a:solidFill>
                  <a:srgbClr val="124F5C"/>
                </a:solidFill>
                <a:latin typeface="+mn-lt"/>
                <a:cs typeface="Arial"/>
              </a:rPr>
              <a:t>Classic</a:t>
            </a:r>
            <a:r>
              <a:rPr lang="en-US" sz="2000" b="1" spc="5" dirty="0">
                <a:solidFill>
                  <a:srgbClr val="124F5C"/>
                </a:solidFill>
                <a:latin typeface="+mn-lt"/>
                <a:cs typeface="Arial"/>
              </a:rPr>
              <a:t> </a:t>
            </a:r>
            <a:r>
              <a:rPr lang="en-US" sz="2000" dirty="0">
                <a:solidFill>
                  <a:srgbClr val="124F5C"/>
                </a:solidFill>
                <a:latin typeface="+mn-lt"/>
                <a:cs typeface="Arial MT"/>
              </a:rPr>
              <a:t>is</a:t>
            </a:r>
            <a:r>
              <a:rPr lang="en-US" sz="2000" spc="5" dirty="0">
                <a:solidFill>
                  <a:srgbClr val="124F5C"/>
                </a:solidFill>
                <a:latin typeface="+mn-lt"/>
                <a:cs typeface="Arial MT"/>
              </a:rPr>
              <a:t> </a:t>
            </a:r>
            <a:r>
              <a:rPr lang="en-US" sz="2000" spc="-5" dirty="0">
                <a:solidFill>
                  <a:srgbClr val="124F5C"/>
                </a:solidFill>
                <a:latin typeface="+mn-lt"/>
                <a:cs typeface="Arial MT"/>
              </a:rPr>
              <a:t>a</a:t>
            </a:r>
            <a:r>
              <a:rPr lang="en-US" sz="2000" dirty="0">
                <a:solidFill>
                  <a:srgbClr val="124F5C"/>
                </a:solidFill>
                <a:latin typeface="+mn-lt"/>
                <a:cs typeface="Arial MT"/>
              </a:rPr>
              <a:t> </a:t>
            </a:r>
            <a:r>
              <a:rPr lang="en-US" sz="2000" spc="-5" dirty="0">
                <a:solidFill>
                  <a:srgbClr val="124F5C"/>
                </a:solidFill>
                <a:latin typeface="+mn-lt"/>
                <a:cs typeface="Arial MT"/>
              </a:rPr>
              <a:t>app </a:t>
            </a:r>
            <a:r>
              <a:rPr lang="en-US" sz="2000" dirty="0">
                <a:solidFill>
                  <a:srgbClr val="124F5C"/>
                </a:solidFill>
                <a:latin typeface="+mn-lt"/>
                <a:cs typeface="Arial MT"/>
              </a:rPr>
              <a:t> </a:t>
            </a:r>
            <a:r>
              <a:rPr lang="en-US" sz="2000" spc="-5" dirty="0">
                <a:solidFill>
                  <a:srgbClr val="124F5C"/>
                </a:solidFill>
                <a:latin typeface="+mn-lt"/>
                <a:cs typeface="Arial MT"/>
              </a:rPr>
              <a:t>from</a:t>
            </a:r>
            <a:r>
              <a:rPr lang="en-US" sz="2000" dirty="0">
                <a:solidFill>
                  <a:srgbClr val="124F5C"/>
                </a:solidFill>
                <a:latin typeface="+mn-lt"/>
                <a:cs typeface="Arial MT"/>
              </a:rPr>
              <a:t> </a:t>
            </a:r>
            <a:r>
              <a:rPr lang="en-US" sz="2000" spc="-5" dirty="0">
                <a:solidFill>
                  <a:srgbClr val="124F5C"/>
                </a:solidFill>
                <a:latin typeface="+mn-lt"/>
                <a:cs typeface="Arial MT"/>
              </a:rPr>
              <a:t>merged</a:t>
            </a:r>
            <a:r>
              <a:rPr lang="en-US" sz="2000" spc="434" dirty="0">
                <a:solidFill>
                  <a:srgbClr val="124F5C"/>
                </a:solidFill>
                <a:latin typeface="+mn-lt"/>
                <a:cs typeface="Arial MT"/>
              </a:rPr>
              <a:t> </a:t>
            </a:r>
            <a:r>
              <a:rPr lang="en-US" sz="2000" spc="-5" dirty="0">
                <a:solidFill>
                  <a:srgbClr val="124F5C"/>
                </a:solidFill>
                <a:latin typeface="+mn-lt"/>
                <a:cs typeface="Arial MT"/>
              </a:rPr>
              <a:t>dataset</a:t>
            </a:r>
            <a:r>
              <a:rPr lang="en-US" sz="2000" spc="434" dirty="0">
                <a:solidFill>
                  <a:srgbClr val="124F5C"/>
                </a:solidFill>
                <a:latin typeface="+mn-lt"/>
                <a:cs typeface="Arial MT"/>
              </a:rPr>
              <a:t> </a:t>
            </a:r>
            <a:r>
              <a:rPr lang="en-US" sz="2000" dirty="0">
                <a:solidFill>
                  <a:srgbClr val="124F5C"/>
                </a:solidFill>
                <a:latin typeface="+mn-lt"/>
                <a:cs typeface="Arial MT"/>
              </a:rPr>
              <a:t>has </a:t>
            </a:r>
            <a:r>
              <a:rPr lang="en-US" sz="2000" spc="-430" dirty="0">
                <a:solidFill>
                  <a:srgbClr val="124F5C"/>
                </a:solidFill>
                <a:latin typeface="+mn-lt"/>
                <a:cs typeface="Arial MT"/>
              </a:rPr>
              <a:t> </a:t>
            </a:r>
            <a:r>
              <a:rPr lang="en-US" sz="2000" spc="-5" dirty="0">
                <a:solidFill>
                  <a:srgbClr val="124F5C"/>
                </a:solidFill>
                <a:latin typeface="+mn-lt"/>
                <a:cs typeface="Arial MT"/>
              </a:rPr>
              <a:t>highest </a:t>
            </a:r>
            <a:r>
              <a:rPr lang="en-US" sz="2000" b="1" spc="-5" dirty="0">
                <a:solidFill>
                  <a:srgbClr val="124F5C"/>
                </a:solidFill>
                <a:latin typeface="+mn-lt"/>
                <a:cs typeface="Arial"/>
              </a:rPr>
              <a:t>147 </a:t>
            </a:r>
            <a:r>
              <a:rPr lang="en-US" sz="2000" b="1" spc="-10" dirty="0">
                <a:solidFill>
                  <a:srgbClr val="124F5C"/>
                </a:solidFill>
                <a:latin typeface="+mn-lt"/>
                <a:cs typeface="Arial"/>
              </a:rPr>
              <a:t>Negative </a:t>
            </a:r>
            <a:r>
              <a:rPr lang="en-US" sz="2000" spc="-5" dirty="0">
                <a:solidFill>
                  <a:srgbClr val="124F5C"/>
                </a:solidFill>
                <a:latin typeface="+mn-lt"/>
                <a:cs typeface="Arial MT"/>
              </a:rPr>
              <a:t>sentiment </a:t>
            </a:r>
            <a:r>
              <a:rPr lang="en-US" sz="2000" dirty="0">
                <a:solidFill>
                  <a:srgbClr val="124F5C"/>
                </a:solidFill>
                <a:latin typeface="+mn-lt"/>
                <a:cs typeface="Arial MT"/>
              </a:rPr>
              <a:t> </a:t>
            </a:r>
            <a:r>
              <a:rPr lang="en-US" sz="2000" spc="-5" dirty="0">
                <a:solidFill>
                  <a:srgbClr val="124F5C"/>
                </a:solidFill>
                <a:latin typeface="+mn-lt"/>
                <a:cs typeface="Arial MT"/>
              </a:rPr>
              <a:t>count</a:t>
            </a:r>
            <a:r>
              <a:rPr lang="en-US" sz="1800" spc="-5" dirty="0">
                <a:solidFill>
                  <a:srgbClr val="124F5C"/>
                </a:solidFill>
                <a:latin typeface="+mn-lt"/>
                <a:cs typeface="Arial MT"/>
              </a:rPr>
              <a:t>.</a:t>
            </a:r>
            <a:endParaRPr lang="en-US" sz="1800" dirty="0">
              <a:latin typeface="+mn-lt"/>
              <a:cs typeface="Arial MT"/>
            </a:endParaRPr>
          </a:p>
        </p:txBody>
      </p:sp>
      <p:sp>
        <p:nvSpPr>
          <p:cNvPr id="5" name="TextBox 4">
            <a:extLst>
              <a:ext uri="{FF2B5EF4-FFF2-40B4-BE49-F238E27FC236}">
                <a16:creationId xmlns:a16="http://schemas.microsoft.com/office/drawing/2014/main" id="{B5DE4609-C155-9932-9082-51E11992F366}"/>
              </a:ext>
            </a:extLst>
          </p:cNvPr>
          <p:cNvSpPr txBox="1"/>
          <p:nvPr/>
        </p:nvSpPr>
        <p:spPr>
          <a:xfrm>
            <a:off x="1497858" y="152306"/>
            <a:ext cx="6093372" cy="707886"/>
          </a:xfrm>
          <a:prstGeom prst="rect">
            <a:avLst/>
          </a:prstGeom>
          <a:noFill/>
          <a:ln>
            <a:solidFill>
              <a:schemeClr val="tx1"/>
            </a:solidFill>
          </a:ln>
        </p:spPr>
        <p:txBody>
          <a:bodyPr wrap="square" rtlCol="0">
            <a:spAutoFit/>
          </a:bodyPr>
          <a:lstStyle>
            <a:defPPr>
              <a:defRPr lang="en-US"/>
            </a:defPPr>
            <a:lvl1pPr>
              <a:defRPr sz="3600" b="1">
                <a:solidFill>
                  <a:schemeClr val="tx1">
                    <a:lumMod val="95000"/>
                    <a:lumOff val="5000"/>
                  </a:schemeClr>
                </a:solidFill>
                <a:latin typeface="Microsoft New Tai Lue" panose="020B0502040204020203" pitchFamily="34" charset="0"/>
                <a:cs typeface="Microsoft New Tai Lue" panose="020B0502040204020203" pitchFamily="34" charset="0"/>
              </a:defRPr>
            </a:lvl1pPr>
          </a:lstStyle>
          <a:p>
            <a:r>
              <a:rPr lang="en-IN" sz="4000" dirty="0"/>
              <a:t>Negative Reviews</a:t>
            </a:r>
          </a:p>
        </p:txBody>
      </p:sp>
      <p:pic>
        <p:nvPicPr>
          <p:cNvPr id="6" name="Picture 5">
            <a:extLst>
              <a:ext uri="{FF2B5EF4-FFF2-40B4-BE49-F238E27FC236}">
                <a16:creationId xmlns:a16="http://schemas.microsoft.com/office/drawing/2014/main" id="{2EC55F7F-9E99-705D-E5F0-EBEAE5E81C3E}"/>
              </a:ext>
            </a:extLst>
          </p:cNvPr>
          <p:cNvPicPr>
            <a:picLocks noChangeAspect="1"/>
          </p:cNvPicPr>
          <p:nvPr/>
        </p:nvPicPr>
        <p:blipFill>
          <a:blip r:embed="rId3"/>
          <a:stretch>
            <a:fillRect/>
          </a:stretch>
        </p:blipFill>
        <p:spPr>
          <a:xfrm>
            <a:off x="514934" y="152306"/>
            <a:ext cx="982924" cy="693191"/>
          </a:xfrm>
          <a:prstGeom prst="rect">
            <a:avLst/>
          </a:prstGeom>
          <a:ln>
            <a:solidFill>
              <a:schemeClr val="tx1"/>
            </a:solidFill>
          </a:ln>
        </p:spPr>
      </p:pic>
    </p:spTree>
    <p:extLst>
      <p:ext uri="{BB962C8B-B14F-4D97-AF65-F5344CB8AC3E}">
        <p14:creationId xmlns:p14="http://schemas.microsoft.com/office/powerpoint/2010/main" val="2695698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79E72E41-CF49-7439-90F9-89EA48BDD4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422" y="939962"/>
            <a:ext cx="6964797" cy="591803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7334045A-FAC3-338C-D316-D5A24C1E965E}"/>
              </a:ext>
            </a:extLst>
          </p:cNvPr>
          <p:cNvPicPr>
            <a:picLocks noChangeAspect="1"/>
          </p:cNvPicPr>
          <p:nvPr/>
        </p:nvPicPr>
        <p:blipFill>
          <a:blip r:embed="rId3"/>
          <a:stretch>
            <a:fillRect/>
          </a:stretch>
        </p:blipFill>
        <p:spPr>
          <a:xfrm>
            <a:off x="572897" y="115848"/>
            <a:ext cx="1153427" cy="813436"/>
          </a:xfrm>
          <a:prstGeom prst="rect">
            <a:avLst/>
          </a:prstGeom>
          <a:ln>
            <a:solidFill>
              <a:schemeClr val="tx1"/>
            </a:solidFill>
          </a:ln>
        </p:spPr>
      </p:pic>
      <p:sp>
        <p:nvSpPr>
          <p:cNvPr id="4" name="TextBox 3">
            <a:extLst>
              <a:ext uri="{FF2B5EF4-FFF2-40B4-BE49-F238E27FC236}">
                <a16:creationId xmlns:a16="http://schemas.microsoft.com/office/drawing/2014/main" id="{CE918D07-3761-E85F-82CC-AC19B62F170C}"/>
              </a:ext>
            </a:extLst>
          </p:cNvPr>
          <p:cNvSpPr txBox="1"/>
          <p:nvPr/>
        </p:nvSpPr>
        <p:spPr>
          <a:xfrm>
            <a:off x="1726324" y="115848"/>
            <a:ext cx="6093372" cy="769441"/>
          </a:xfrm>
          <a:prstGeom prst="rect">
            <a:avLst/>
          </a:prstGeom>
          <a:noFill/>
          <a:ln>
            <a:solidFill>
              <a:schemeClr val="tx1"/>
            </a:solidFill>
          </a:ln>
        </p:spPr>
        <p:txBody>
          <a:bodyPr wrap="square" rtlCol="0">
            <a:spAutoFit/>
          </a:bodyPr>
          <a:lstStyle>
            <a:defPPr>
              <a:defRPr lang="en-US"/>
            </a:defPPr>
            <a:lvl1pPr>
              <a:defRPr sz="4000" b="1">
                <a:solidFill>
                  <a:schemeClr val="tx1">
                    <a:lumMod val="95000"/>
                    <a:lumOff val="5000"/>
                  </a:schemeClr>
                </a:solidFill>
                <a:latin typeface="Microsoft New Tai Lue" panose="020B0502040204020203" pitchFamily="34" charset="0"/>
                <a:cs typeface="Microsoft New Tai Lue" panose="020B0502040204020203" pitchFamily="34" charset="0"/>
              </a:defRPr>
            </a:lvl1pPr>
          </a:lstStyle>
          <a:p>
            <a:r>
              <a:rPr lang="en-IN" sz="4400" dirty="0"/>
              <a:t>Positive Reviews</a:t>
            </a:r>
          </a:p>
        </p:txBody>
      </p:sp>
      <p:sp>
        <p:nvSpPr>
          <p:cNvPr id="6" name="TextBox 5">
            <a:extLst>
              <a:ext uri="{FF2B5EF4-FFF2-40B4-BE49-F238E27FC236}">
                <a16:creationId xmlns:a16="http://schemas.microsoft.com/office/drawing/2014/main" id="{1B597C6F-29E5-D9A5-C500-980C45568DBD}"/>
              </a:ext>
            </a:extLst>
          </p:cNvPr>
          <p:cNvSpPr txBox="1"/>
          <p:nvPr/>
        </p:nvSpPr>
        <p:spPr>
          <a:xfrm>
            <a:off x="7819696" y="2613392"/>
            <a:ext cx="2716923" cy="1631216"/>
          </a:xfrm>
          <a:prstGeom prst="rect">
            <a:avLst/>
          </a:prstGeom>
          <a:noFill/>
        </p:spPr>
        <p:txBody>
          <a:bodyPr wrap="square">
            <a:spAutoFit/>
          </a:bodyPr>
          <a:lstStyle/>
          <a:p>
            <a:pPr marL="91440" marR="83185" algn="just">
              <a:lnSpc>
                <a:spcPct val="100000"/>
              </a:lnSpc>
            </a:pPr>
            <a:r>
              <a:rPr lang="en-US" sz="2000" b="1" spc="-10" dirty="0">
                <a:solidFill>
                  <a:srgbClr val="124F5C"/>
                </a:solidFill>
                <a:latin typeface="+mn-lt"/>
                <a:cs typeface="Arial"/>
              </a:rPr>
              <a:t>Helix</a:t>
            </a:r>
            <a:r>
              <a:rPr lang="en-US" sz="2000" b="1" spc="-5" dirty="0">
                <a:solidFill>
                  <a:srgbClr val="124F5C"/>
                </a:solidFill>
                <a:latin typeface="+mn-lt"/>
                <a:cs typeface="Arial"/>
              </a:rPr>
              <a:t> Jump</a:t>
            </a:r>
            <a:r>
              <a:rPr lang="en-US" sz="2000" b="1" dirty="0">
                <a:solidFill>
                  <a:srgbClr val="124F5C"/>
                </a:solidFill>
                <a:latin typeface="+mn-lt"/>
                <a:cs typeface="Arial"/>
              </a:rPr>
              <a:t> </a:t>
            </a:r>
            <a:r>
              <a:rPr lang="en-US" sz="2000" dirty="0">
                <a:solidFill>
                  <a:srgbClr val="124F5C"/>
                </a:solidFill>
                <a:latin typeface="+mn-lt"/>
                <a:cs typeface="Arial MT"/>
              </a:rPr>
              <a:t>is</a:t>
            </a:r>
            <a:r>
              <a:rPr lang="en-US" sz="2000" spc="5" dirty="0">
                <a:solidFill>
                  <a:srgbClr val="124F5C"/>
                </a:solidFill>
                <a:latin typeface="+mn-lt"/>
                <a:cs typeface="Arial MT"/>
              </a:rPr>
              <a:t> </a:t>
            </a:r>
            <a:r>
              <a:rPr lang="en-US" sz="2000" spc="-5" dirty="0">
                <a:solidFill>
                  <a:srgbClr val="124F5C"/>
                </a:solidFill>
                <a:latin typeface="+mn-lt"/>
                <a:cs typeface="Arial MT"/>
              </a:rPr>
              <a:t>a</a:t>
            </a:r>
            <a:r>
              <a:rPr lang="en-US" sz="2000" dirty="0">
                <a:solidFill>
                  <a:srgbClr val="124F5C"/>
                </a:solidFill>
                <a:latin typeface="+mn-lt"/>
                <a:cs typeface="Arial MT"/>
              </a:rPr>
              <a:t> </a:t>
            </a:r>
            <a:r>
              <a:rPr lang="en-US" sz="2000" spc="-5" dirty="0">
                <a:solidFill>
                  <a:srgbClr val="124F5C"/>
                </a:solidFill>
                <a:latin typeface="+mn-lt"/>
                <a:cs typeface="Arial MT"/>
              </a:rPr>
              <a:t>App</a:t>
            </a:r>
            <a:r>
              <a:rPr lang="en-US" sz="2000" dirty="0">
                <a:solidFill>
                  <a:srgbClr val="124F5C"/>
                </a:solidFill>
                <a:latin typeface="+mn-lt"/>
                <a:cs typeface="Arial MT"/>
              </a:rPr>
              <a:t> from </a:t>
            </a:r>
            <a:r>
              <a:rPr lang="en-US" sz="2000" spc="5" dirty="0">
                <a:solidFill>
                  <a:srgbClr val="124F5C"/>
                </a:solidFill>
                <a:latin typeface="+mn-lt"/>
                <a:cs typeface="Arial MT"/>
              </a:rPr>
              <a:t> </a:t>
            </a:r>
            <a:r>
              <a:rPr lang="en-US" sz="2000" spc="-5" dirty="0">
                <a:solidFill>
                  <a:srgbClr val="124F5C"/>
                </a:solidFill>
                <a:latin typeface="+mn-lt"/>
                <a:cs typeface="Arial MT"/>
              </a:rPr>
              <a:t>merged</a:t>
            </a:r>
            <a:r>
              <a:rPr lang="en-US" sz="2000" dirty="0">
                <a:solidFill>
                  <a:srgbClr val="124F5C"/>
                </a:solidFill>
                <a:latin typeface="+mn-lt"/>
                <a:cs typeface="Arial MT"/>
              </a:rPr>
              <a:t> </a:t>
            </a:r>
            <a:r>
              <a:rPr lang="en-US" sz="2000" spc="-5" dirty="0">
                <a:solidFill>
                  <a:srgbClr val="124F5C"/>
                </a:solidFill>
                <a:latin typeface="+mn-lt"/>
                <a:cs typeface="Arial MT"/>
              </a:rPr>
              <a:t>dataset</a:t>
            </a:r>
            <a:r>
              <a:rPr lang="en-US" sz="2000" dirty="0">
                <a:solidFill>
                  <a:srgbClr val="124F5C"/>
                </a:solidFill>
                <a:latin typeface="+mn-lt"/>
                <a:cs typeface="Arial MT"/>
              </a:rPr>
              <a:t> </a:t>
            </a:r>
            <a:r>
              <a:rPr lang="en-US" sz="2000" spc="-5" dirty="0">
                <a:solidFill>
                  <a:srgbClr val="124F5C"/>
                </a:solidFill>
                <a:latin typeface="+mn-lt"/>
                <a:cs typeface="Arial MT"/>
              </a:rPr>
              <a:t>has</a:t>
            </a:r>
            <a:r>
              <a:rPr lang="en-US" sz="2000" dirty="0">
                <a:solidFill>
                  <a:srgbClr val="124F5C"/>
                </a:solidFill>
                <a:latin typeface="+mn-lt"/>
                <a:cs typeface="Arial MT"/>
              </a:rPr>
              <a:t> </a:t>
            </a:r>
            <a:r>
              <a:rPr lang="en-US" sz="2000" spc="-5" dirty="0">
                <a:solidFill>
                  <a:srgbClr val="124F5C"/>
                </a:solidFill>
                <a:latin typeface="+mn-lt"/>
                <a:cs typeface="Arial MT"/>
              </a:rPr>
              <a:t>highest </a:t>
            </a:r>
            <a:r>
              <a:rPr lang="en-US" sz="2000" dirty="0">
                <a:solidFill>
                  <a:srgbClr val="124F5C"/>
                </a:solidFill>
                <a:latin typeface="+mn-lt"/>
                <a:cs typeface="Arial MT"/>
              </a:rPr>
              <a:t> </a:t>
            </a:r>
            <a:r>
              <a:rPr lang="en-US" sz="2000" b="1" spc="-5" dirty="0">
                <a:solidFill>
                  <a:srgbClr val="124F5C"/>
                </a:solidFill>
                <a:latin typeface="+mn-lt"/>
                <a:cs typeface="Arial"/>
              </a:rPr>
              <a:t>209 </a:t>
            </a:r>
            <a:r>
              <a:rPr lang="en-US" sz="2000" b="1" spc="-10" dirty="0">
                <a:solidFill>
                  <a:srgbClr val="124F5C"/>
                </a:solidFill>
                <a:latin typeface="+mn-lt"/>
                <a:cs typeface="Arial"/>
              </a:rPr>
              <a:t>Positive</a:t>
            </a:r>
            <a:r>
              <a:rPr lang="en-US" sz="2000" b="1" spc="45" dirty="0">
                <a:solidFill>
                  <a:srgbClr val="124F5C"/>
                </a:solidFill>
                <a:latin typeface="+mn-lt"/>
                <a:cs typeface="Arial"/>
              </a:rPr>
              <a:t> </a:t>
            </a:r>
            <a:r>
              <a:rPr lang="en-US" sz="2000" spc="-5" dirty="0">
                <a:solidFill>
                  <a:srgbClr val="124F5C"/>
                </a:solidFill>
                <a:latin typeface="+mn-lt"/>
                <a:cs typeface="Arial MT"/>
              </a:rPr>
              <a:t>sentiment</a:t>
            </a:r>
            <a:r>
              <a:rPr lang="en-US" sz="2000" spc="10" dirty="0">
                <a:solidFill>
                  <a:srgbClr val="124F5C"/>
                </a:solidFill>
                <a:latin typeface="+mn-lt"/>
                <a:cs typeface="Arial MT"/>
              </a:rPr>
              <a:t> </a:t>
            </a:r>
            <a:r>
              <a:rPr lang="en-US" sz="2000" spc="-5" dirty="0">
                <a:solidFill>
                  <a:srgbClr val="124F5C"/>
                </a:solidFill>
                <a:latin typeface="+mn-lt"/>
                <a:cs typeface="Arial MT"/>
              </a:rPr>
              <a:t>count.</a:t>
            </a:r>
            <a:endParaRPr lang="en-US" sz="2000" dirty="0">
              <a:latin typeface="+mn-lt"/>
              <a:cs typeface="Arial MT"/>
            </a:endParaRPr>
          </a:p>
        </p:txBody>
      </p:sp>
    </p:spTree>
    <p:extLst>
      <p:ext uri="{BB962C8B-B14F-4D97-AF65-F5344CB8AC3E}">
        <p14:creationId xmlns:p14="http://schemas.microsoft.com/office/powerpoint/2010/main" val="768552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DFD0938-3065-B94A-3F25-6F313AF2D8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016" y="0"/>
            <a:ext cx="1943100" cy="1828800"/>
          </a:xfrm>
          <a:prstGeom prst="rect">
            <a:avLst/>
          </a:prstGeom>
        </p:spPr>
      </p:pic>
      <p:sp>
        <p:nvSpPr>
          <p:cNvPr id="6" name="TextBox 5">
            <a:extLst>
              <a:ext uri="{FF2B5EF4-FFF2-40B4-BE49-F238E27FC236}">
                <a16:creationId xmlns:a16="http://schemas.microsoft.com/office/drawing/2014/main" id="{61D536AD-3840-1694-6BFA-40D30886F14E}"/>
              </a:ext>
            </a:extLst>
          </p:cNvPr>
          <p:cNvSpPr txBox="1"/>
          <p:nvPr/>
        </p:nvSpPr>
        <p:spPr>
          <a:xfrm>
            <a:off x="147144" y="1810940"/>
            <a:ext cx="4078014" cy="1569660"/>
          </a:xfrm>
          <a:prstGeom prst="rect">
            <a:avLst/>
          </a:prstGeom>
          <a:noFill/>
        </p:spPr>
        <p:txBody>
          <a:bodyPr wrap="square" rtlCol="0">
            <a:spAutoFit/>
          </a:bodyPr>
          <a:lstStyle/>
          <a:p>
            <a:r>
              <a:rPr lang="en-US" sz="4800" b="1" dirty="0">
                <a:solidFill>
                  <a:schemeClr val="accent1">
                    <a:lumMod val="50000"/>
                  </a:schemeClr>
                </a:solidFill>
              </a:rPr>
              <a:t>What is Google Play ?</a:t>
            </a:r>
            <a:endParaRPr lang="en-IN" sz="4800" b="1" dirty="0">
              <a:solidFill>
                <a:schemeClr val="accent1">
                  <a:lumMod val="50000"/>
                </a:schemeClr>
              </a:solidFill>
            </a:endParaRPr>
          </a:p>
        </p:txBody>
      </p:sp>
      <p:sp>
        <p:nvSpPr>
          <p:cNvPr id="7" name="TextBox 6">
            <a:extLst>
              <a:ext uri="{FF2B5EF4-FFF2-40B4-BE49-F238E27FC236}">
                <a16:creationId xmlns:a16="http://schemas.microsoft.com/office/drawing/2014/main" id="{7BF66E0C-07FF-D83A-3D23-6B12B2BBF27C}"/>
              </a:ext>
            </a:extLst>
          </p:cNvPr>
          <p:cNvSpPr txBox="1"/>
          <p:nvPr/>
        </p:nvSpPr>
        <p:spPr>
          <a:xfrm rot="10800000" flipV="1">
            <a:off x="147145" y="3380600"/>
            <a:ext cx="4382814" cy="1477328"/>
          </a:xfrm>
          <a:prstGeom prst="rect">
            <a:avLst/>
          </a:prstGeom>
          <a:noFill/>
        </p:spPr>
        <p:txBody>
          <a:bodyPr wrap="square" rtlCol="0">
            <a:spAutoFit/>
          </a:bodyPr>
          <a:lstStyle/>
          <a:p>
            <a:r>
              <a:rPr lang="en-US" b="1" dirty="0">
                <a:solidFill>
                  <a:schemeClr val="tx2">
                    <a:lumMod val="50000"/>
                  </a:schemeClr>
                </a:solidFill>
              </a:rPr>
              <a:t>Google’s official APP Store for Android Devices Google Play is a digital distribution service. It offers apps, books, magazines, music, movies and TV programs.</a:t>
            </a:r>
          </a:p>
          <a:p>
            <a:endParaRPr lang="en-IN" dirty="0"/>
          </a:p>
        </p:txBody>
      </p:sp>
      <p:pic>
        <p:nvPicPr>
          <p:cNvPr id="21" name="Picture 20">
            <a:extLst>
              <a:ext uri="{FF2B5EF4-FFF2-40B4-BE49-F238E27FC236}">
                <a16:creationId xmlns:a16="http://schemas.microsoft.com/office/drawing/2014/main" id="{801A0962-A1F7-26FA-1D1A-BEC8389937F2}"/>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91" b="99673" l="9961" r="99316">
                        <a14:foregroundMark x1="52750" y1="14764" x2="55566" y2="16203"/>
                        <a14:foregroundMark x1="51160" y1="13951" x2="52021" y2="14391"/>
                        <a14:foregroundMark x1="55566" y1="16203" x2="63477" y2="6219"/>
                        <a14:foregroundMark x1="63477" y1="6219" x2="61412" y2="6489"/>
                        <a14:foregroundMark x1="52051" y1="14730" x2="47559" y2="12930"/>
                        <a14:foregroundMark x1="47559" y1="12930" x2="48340" y2="19804"/>
                        <a14:foregroundMark x1="48340" y1="19804" x2="51367" y2="20295"/>
                        <a14:foregroundMark x1="48730" y1="22750" x2="47266" y2="27823"/>
                        <a14:foregroundMark x1="47754" y1="27987" x2="46387" y2="49427"/>
                        <a14:foregroundMark x1="57813" y1="70049" x2="56738" y2="91653"/>
                        <a14:foregroundMark x1="56738" y1="91653" x2="56738" y2="91653"/>
                        <a14:foregroundMark x1="56738" y1="91653" x2="56738" y2="91653"/>
                        <a14:foregroundMark x1="57227" y1="92471" x2="62131" y2="96982"/>
                        <a14:foregroundMark x1="44531" y1="46972" x2="45117" y2="58101"/>
                        <a14:foregroundMark x1="64063" y1="7856" x2="83691" y2="6056"/>
                        <a14:foregroundMark x1="83691" y1="6056" x2="91309" y2="7692"/>
                        <a14:foregroundMark x1="91309" y1="7692" x2="96973" y2="12766"/>
                        <a14:foregroundMark x1="96973" y1="12766" x2="98535" y2="16530"/>
                        <a14:foregroundMark x1="51660" y1="12930" x2="47559" y2="12111"/>
                        <a14:foregroundMark x1="52937" y1="12976" x2="56152" y2="10147"/>
                        <a14:foregroundMark x1="52246" y1="13584" x2="52451" y2="13404"/>
                        <a14:foregroundMark x1="53027" y1="11948" x2="64023" y2="3330"/>
                        <a14:foregroundMark x1="52051" y1="11293" x2="52051" y2="10638"/>
                        <a14:foregroundMark x1="52051" y1="12287" x2="52051" y2="11293"/>
                        <a14:foregroundMark x1="47266" y1="12602" x2="47266" y2="19967"/>
                        <a14:foregroundMark x1="47983" y1="21113" x2="48340" y2="21113"/>
                        <a14:foregroundMark x1="66895" y1="491" x2="64844" y2="982"/>
                        <a14:foregroundMark x1="45801" y1="30769" x2="44824" y2="34534"/>
                        <a14:foregroundMark x1="44824" y1="34534" x2="44531" y2="38134"/>
                        <a14:foregroundMark x1="44629" y1="35352" x2="44141" y2="44354"/>
                        <a14:foregroundMark x1="44531" y1="36825" x2="43848" y2="45499"/>
                        <a14:foregroundMark x1="43848" y1="45008" x2="44336" y2="58101"/>
                        <a14:foregroundMark x1="43367" y1="59574" x2="43164" y2="60065"/>
                        <a14:foregroundMark x1="43502" y1="59247" x2="43367" y2="59574"/>
                        <a14:foregroundMark x1="44043" y1="57938" x2="43502" y2="59247"/>
                        <a14:foregroundMark x1="97266" y1="33061" x2="88770" y2="66285"/>
                        <a14:foregroundMark x1="84082" y1="76596" x2="99316" y2="69722"/>
                        <a14:foregroundMark x1="65918" y1="12930" x2="70508" y2="61211"/>
                        <a14:foregroundMark x1="70508" y1="58429" x2="71191" y2="94926"/>
                        <a14:foregroundMark x1="69727" y1="58101" x2="59277" y2="64812"/>
                        <a14:foregroundMark x1="60547" y1="68903" x2="91602" y2="71195"/>
                        <a14:foregroundMark x1="60059" y1="73486" x2="68164" y2="73486"/>
                        <a14:foregroundMark x1="68164" y1="73486" x2="69727" y2="82160"/>
                        <a14:foregroundMark x1="69727" y1="82160" x2="69434" y2="87561"/>
                        <a14:foregroundMark x1="60059" y1="74304" x2="68555" y2="90671"/>
                        <a14:foregroundMark x1="68555" y1="90671" x2="68555" y2="90998"/>
                        <a14:foregroundMark x1="60938" y1="24877" x2="82617" y2="15712"/>
                        <a14:foregroundMark x1="82617" y1="15712" x2="83203" y2="14730"/>
                        <a14:foregroundMark x1="67188" y1="24059" x2="79492" y2="37152"/>
                        <a14:foregroundMark x1="79492" y1="37152" x2="80273" y2="40753"/>
                        <a14:foregroundMark x1="80762" y1="31097" x2="82227" y2="41408"/>
                        <a14:foregroundMark x1="73926" y1="52373" x2="73926" y2="52373"/>
                        <a14:foregroundMark x1="74121" y1="52700" x2="78809" y2="52864"/>
                        <a14:foregroundMark x1="78809" y1="52864" x2="79199" y2="61375"/>
                        <a14:foregroundMark x1="80176" y1="53028" x2="84766" y2="56301"/>
                        <a14:foregroundMark x1="84766" y1="56301" x2="80469" y2="59902"/>
                        <a14:foregroundMark x1="80469" y1="59902" x2="80273" y2="53846"/>
                        <a14:foregroundMark x1="86035" y1="48773" x2="91797" y2="65303"/>
                        <a14:foregroundMark x1="59180" y1="40917" x2="60645" y2="47791"/>
                        <a14:foregroundMark x1="60645" y1="47791" x2="59180" y2="41571"/>
                        <a14:foregroundMark x1="66113" y1="65957" x2="61328" y2="66939"/>
                        <a14:foregroundMark x1="61328" y1="66939" x2="66406" y2="66448"/>
                        <a14:foregroundMark x1="66406" y1="66448" x2="66895" y2="66448"/>
                        <a14:backgroundMark x1="46278" y1="27723" x2="46438" y2="27199"/>
                        <a14:backgroundMark x1="45898" y1="28969" x2="46053" y2="28461"/>
                        <a14:backgroundMark x1="47058" y1="12602" x2="47070" y2="12275"/>
                        <a14:backgroundMark x1="46777" y1="20458" x2="46795" y2="19967"/>
                        <a14:backgroundMark x1="47070" y1="12275" x2="47266" y2="11457"/>
                        <a14:backgroundMark x1="52246" y1="11665" x2="52246" y2="10311"/>
                        <a14:backgroundMark x1="52246" y1="13748" x2="52246" y2="14120"/>
                        <a14:backgroundMark x1="9961" y1="982" x2="47070" y2="25041"/>
                        <a14:backgroundMark x1="9961" y1="79542" x2="42882" y2="59780"/>
                        <a14:backgroundMark x1="24414" y1="72668" x2="24414" y2="72668"/>
                        <a14:backgroundMark x1="41699" y1="39607" x2="41211" y2="62357"/>
                        <a14:backgroundMark x1="42578" y1="982" x2="43945" y2="13584"/>
                        <a14:backgroundMark x1="28809" y1="19476" x2="32617" y2="23241"/>
                        <a14:backgroundMark x1="27637" y1="19476" x2="29395" y2="16367"/>
                        <a14:backgroundMark x1="32715" y1="10311" x2="42578" y2="9493"/>
                        <a14:backgroundMark x1="27441" y1="19149" x2="27441" y2="19149"/>
                        <a14:backgroundMark x1="27441" y1="19149" x2="27441" y2="19149"/>
                        <a14:backgroundMark x1="28516" y1="20295" x2="28516" y2="20295"/>
                        <a14:backgroundMark x1="28516" y1="20295" x2="28516" y2="20295"/>
                        <a14:backgroundMark x1="28516" y1="20295" x2="28516" y2="20295"/>
                        <a14:backgroundMark x1="28516" y1="20295" x2="28516" y2="20295"/>
                        <a14:backgroundMark x1="28516" y1="20295" x2="28516" y2="20295"/>
                        <a14:backgroundMark x1="28516" y1="20295" x2="28516" y2="20295"/>
                        <a14:backgroundMark x1="28516" y1="20295" x2="28516" y2="20295"/>
                        <a14:backgroundMark x1="52743" y1="4507" x2="56934" y2="3601"/>
                        <a14:backgroundMark x1="44824" y1="6219" x2="52387" y2="4584"/>
                        <a14:backgroundMark x1="45117" y1="8511" x2="56055" y2="6874"/>
                        <a14:backgroundMark x1="47754" y1="21768" x2="47754" y2="21768"/>
                        <a14:backgroundMark x1="47754" y1="20949" x2="47754" y2="20949"/>
                        <a14:backgroundMark x1="47754" y1="21440" x2="47754" y2="21440"/>
                        <a14:backgroundMark x1="47754" y1="21440" x2="47754" y2="21440"/>
                        <a14:backgroundMark x1="60840" y1="2455" x2="64063" y2="982"/>
                        <a14:backgroundMark x1="64355" y1="982" x2="64844" y2="982"/>
                        <a14:backgroundMark x1="52051" y1="12439" x2="51465" y2="10638"/>
                        <a14:backgroundMark x1="61719" y1="97872" x2="64746" y2="99345"/>
                        <a14:backgroundMark x1="64746" y1="99345" x2="65723" y2="99345"/>
                        <a14:backgroundMark x1="47363" y1="20949" x2="48145" y2="20622"/>
                        <a14:backgroundMark x1="52246" y1="12439" x2="52051" y2="13093"/>
                        <a14:backgroundMark x1="51953" y1="11293" x2="51953" y2="11293"/>
                        <a14:backgroundMark x1="27734" y1="18331" x2="28613" y2="20295"/>
                        <a14:backgroundMark x1="64616" y1="437" x2="62012" y2="164"/>
                        <a14:backgroundMark x1="62012" y1="164" x2="62012" y2="164"/>
                        <a14:backgroundMark x1="43164" y1="59574" x2="43164" y2="59574"/>
                        <a14:backgroundMark x1="43262" y1="59247" x2="43262" y2="59247"/>
                        <a14:backgroundMark x1="48145" y1="21113" x2="48145" y2="21113"/>
                      </a14:backgroundRemoval>
                    </a14:imgEffect>
                  </a14:imgLayer>
                </a14:imgProps>
              </a:ext>
              <a:ext uri="{28A0092B-C50C-407E-A947-70E740481C1C}">
                <a14:useLocalDpi xmlns:a14="http://schemas.microsoft.com/office/drawing/2010/main" val="0"/>
              </a:ext>
            </a:extLst>
          </a:blip>
          <a:stretch>
            <a:fillRect/>
          </a:stretch>
        </p:blipFill>
        <p:spPr>
          <a:xfrm>
            <a:off x="1760483" y="0"/>
            <a:ext cx="10431517" cy="68580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2996538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03648102-046E-F019-7688-81DDC1BAD5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3029" y="1242817"/>
            <a:ext cx="8238971" cy="560156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1B5D680-1EE0-1A0A-0F84-C28FD106B5A0}"/>
              </a:ext>
            </a:extLst>
          </p:cNvPr>
          <p:cNvSpPr txBox="1"/>
          <p:nvPr/>
        </p:nvSpPr>
        <p:spPr>
          <a:xfrm>
            <a:off x="1570716" y="157719"/>
            <a:ext cx="9486901" cy="1077218"/>
          </a:xfrm>
          <a:prstGeom prst="rect">
            <a:avLst/>
          </a:prstGeom>
          <a:noFill/>
          <a:ln>
            <a:solidFill>
              <a:schemeClr val="tx1"/>
            </a:solidFill>
          </a:ln>
        </p:spPr>
        <p:txBody>
          <a:bodyPr wrap="square" rtlCol="0">
            <a:spAutoFit/>
          </a:bodyPr>
          <a:lstStyle>
            <a:defPPr>
              <a:defRPr lang="en-US"/>
            </a:defPPr>
            <a:lvl1pPr>
              <a:defRPr sz="4400" b="1">
                <a:solidFill>
                  <a:schemeClr val="tx1">
                    <a:lumMod val="95000"/>
                    <a:lumOff val="5000"/>
                  </a:schemeClr>
                </a:solidFill>
                <a:latin typeface="Microsoft New Tai Lue" panose="020B0502040204020203" pitchFamily="34" charset="0"/>
                <a:cs typeface="Microsoft New Tai Lue" panose="020B0502040204020203" pitchFamily="34" charset="0"/>
              </a:defRPr>
            </a:lvl1pPr>
          </a:lstStyle>
          <a:p>
            <a:r>
              <a:rPr lang="en-US" sz="3200" dirty="0"/>
              <a:t>Helix Jump is a App from  merged dataset has highest  209 Positive sentiment count.</a:t>
            </a:r>
          </a:p>
        </p:txBody>
      </p:sp>
      <p:pic>
        <p:nvPicPr>
          <p:cNvPr id="4" name="Picture 3">
            <a:extLst>
              <a:ext uri="{FF2B5EF4-FFF2-40B4-BE49-F238E27FC236}">
                <a16:creationId xmlns:a16="http://schemas.microsoft.com/office/drawing/2014/main" id="{F532318E-ADFD-E517-0505-5F00CDA46459}"/>
              </a:ext>
            </a:extLst>
          </p:cNvPr>
          <p:cNvPicPr>
            <a:picLocks noChangeAspect="1"/>
          </p:cNvPicPr>
          <p:nvPr/>
        </p:nvPicPr>
        <p:blipFill>
          <a:blip r:embed="rId3"/>
          <a:stretch>
            <a:fillRect/>
          </a:stretch>
        </p:blipFill>
        <p:spPr>
          <a:xfrm>
            <a:off x="65773" y="173600"/>
            <a:ext cx="1504943" cy="1061337"/>
          </a:xfrm>
          <a:prstGeom prst="rect">
            <a:avLst/>
          </a:prstGeom>
          <a:ln>
            <a:solidFill>
              <a:schemeClr val="tx1"/>
            </a:solidFill>
          </a:ln>
        </p:spPr>
      </p:pic>
      <p:sp>
        <p:nvSpPr>
          <p:cNvPr id="6" name="TextBox 5">
            <a:extLst>
              <a:ext uri="{FF2B5EF4-FFF2-40B4-BE49-F238E27FC236}">
                <a16:creationId xmlns:a16="http://schemas.microsoft.com/office/drawing/2014/main" id="{07E1A58F-E1C8-B2A6-7A97-6AF1782AD29F}"/>
              </a:ext>
            </a:extLst>
          </p:cNvPr>
          <p:cNvSpPr txBox="1"/>
          <p:nvPr/>
        </p:nvSpPr>
        <p:spPr>
          <a:xfrm>
            <a:off x="185819" y="1960458"/>
            <a:ext cx="2841159" cy="3477875"/>
          </a:xfrm>
          <a:prstGeom prst="rect">
            <a:avLst/>
          </a:prstGeom>
          <a:noFill/>
        </p:spPr>
        <p:txBody>
          <a:bodyPr wrap="square">
            <a:spAutoFit/>
          </a:bodyPr>
          <a:lstStyle/>
          <a:p>
            <a:pPr algn="just"/>
            <a:r>
              <a:rPr lang="en-US" sz="2000" b="1" i="0" dirty="0">
                <a:solidFill>
                  <a:schemeClr val="accent5">
                    <a:lumMod val="50000"/>
                  </a:schemeClr>
                </a:solidFill>
                <a:effectLst/>
                <a:latin typeface="+mn-lt"/>
              </a:rPr>
              <a:t>From the above scatter plot it can be concluded that sentiment subjectivity is not always proportional to sentiment polarity but in maximum number of case, shows a proportional behavior, when variance is too high or low</a:t>
            </a:r>
            <a:endParaRPr lang="en-IN" sz="2000" b="1" dirty="0">
              <a:solidFill>
                <a:schemeClr val="accent5">
                  <a:lumMod val="50000"/>
                </a:schemeClr>
              </a:solidFill>
              <a:latin typeface="+mn-lt"/>
            </a:endParaRPr>
          </a:p>
        </p:txBody>
      </p:sp>
    </p:spTree>
    <p:extLst>
      <p:ext uri="{BB962C8B-B14F-4D97-AF65-F5344CB8AC3E}">
        <p14:creationId xmlns:p14="http://schemas.microsoft.com/office/powerpoint/2010/main" val="37822281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62DED40A-4439-61DE-2A31-6F6C97F347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672" y="1266825"/>
            <a:ext cx="9629775" cy="559117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E2921D1A-2FC9-5E97-7B0F-92D642D2328B}"/>
              </a:ext>
            </a:extLst>
          </p:cNvPr>
          <p:cNvPicPr>
            <a:picLocks noChangeAspect="1"/>
          </p:cNvPicPr>
          <p:nvPr/>
        </p:nvPicPr>
        <p:blipFill>
          <a:blip r:embed="rId3"/>
          <a:stretch>
            <a:fillRect/>
          </a:stretch>
        </p:blipFill>
        <p:spPr>
          <a:xfrm>
            <a:off x="354935" y="213936"/>
            <a:ext cx="1153427" cy="813436"/>
          </a:xfrm>
          <a:prstGeom prst="rect">
            <a:avLst/>
          </a:prstGeom>
          <a:ln>
            <a:solidFill>
              <a:schemeClr val="tx1"/>
            </a:solidFill>
          </a:ln>
        </p:spPr>
      </p:pic>
      <p:sp>
        <p:nvSpPr>
          <p:cNvPr id="4" name="TextBox 3">
            <a:extLst>
              <a:ext uri="{FF2B5EF4-FFF2-40B4-BE49-F238E27FC236}">
                <a16:creationId xmlns:a16="http://schemas.microsoft.com/office/drawing/2014/main" id="{56209E99-D3BA-6CAE-A8A3-C34415D74A2F}"/>
              </a:ext>
            </a:extLst>
          </p:cNvPr>
          <p:cNvSpPr txBox="1"/>
          <p:nvPr/>
        </p:nvSpPr>
        <p:spPr>
          <a:xfrm>
            <a:off x="1508362" y="235934"/>
            <a:ext cx="6093372" cy="769441"/>
          </a:xfrm>
          <a:prstGeom prst="rect">
            <a:avLst/>
          </a:prstGeom>
          <a:noFill/>
          <a:ln>
            <a:solidFill>
              <a:schemeClr val="tx1"/>
            </a:solidFill>
          </a:ln>
        </p:spPr>
        <p:txBody>
          <a:bodyPr wrap="square" rtlCol="0">
            <a:spAutoFit/>
          </a:bodyPr>
          <a:lstStyle>
            <a:defPPr>
              <a:defRPr lang="en-US"/>
            </a:defPPr>
            <a:lvl1pPr>
              <a:defRPr sz="4400" b="1">
                <a:solidFill>
                  <a:schemeClr val="tx1">
                    <a:lumMod val="95000"/>
                    <a:lumOff val="5000"/>
                  </a:schemeClr>
                </a:solidFill>
                <a:latin typeface="Microsoft New Tai Lue" panose="020B0502040204020203" pitchFamily="34" charset="0"/>
                <a:cs typeface="Microsoft New Tai Lue" panose="020B0502040204020203" pitchFamily="34" charset="0"/>
              </a:defRPr>
            </a:lvl1pPr>
          </a:lstStyle>
          <a:p>
            <a:r>
              <a:rPr lang="en-US" dirty="0"/>
              <a:t>U</a:t>
            </a:r>
            <a:r>
              <a:rPr lang="en-IN" dirty="0" err="1"/>
              <a:t>pdate</a:t>
            </a:r>
            <a:r>
              <a:rPr lang="en-IN" dirty="0"/>
              <a:t> year &amp; Rating</a:t>
            </a:r>
          </a:p>
        </p:txBody>
      </p:sp>
    </p:spTree>
    <p:extLst>
      <p:ext uri="{BB962C8B-B14F-4D97-AF65-F5344CB8AC3E}">
        <p14:creationId xmlns:p14="http://schemas.microsoft.com/office/powerpoint/2010/main" val="17240455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id="{16022BE9-BF45-10F1-5555-04BFFCB113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6366" y="829978"/>
            <a:ext cx="4151242" cy="602802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3C58F55-8D1A-8E0D-09DE-E275E133F93A}"/>
              </a:ext>
            </a:extLst>
          </p:cNvPr>
          <p:cNvSpPr txBox="1"/>
          <p:nvPr/>
        </p:nvSpPr>
        <p:spPr>
          <a:xfrm>
            <a:off x="1328243" y="131773"/>
            <a:ext cx="10688941" cy="646331"/>
          </a:xfrm>
          <a:prstGeom prst="rect">
            <a:avLst/>
          </a:prstGeom>
          <a:noFill/>
          <a:ln>
            <a:solidFill>
              <a:schemeClr val="tx1"/>
            </a:solidFill>
          </a:ln>
        </p:spPr>
        <p:txBody>
          <a:bodyPr wrap="square" rtlCol="0">
            <a:spAutoFit/>
          </a:bodyPr>
          <a:lstStyle>
            <a:defPPr>
              <a:defRPr lang="en-US"/>
            </a:defPPr>
            <a:lvl1pPr>
              <a:defRPr sz="4400" b="1">
                <a:solidFill>
                  <a:schemeClr val="tx1">
                    <a:lumMod val="95000"/>
                    <a:lumOff val="5000"/>
                  </a:schemeClr>
                </a:solidFill>
                <a:latin typeface="Microsoft New Tai Lue" panose="020B0502040204020203" pitchFamily="34" charset="0"/>
                <a:cs typeface="Microsoft New Tai Lue" panose="020B0502040204020203" pitchFamily="34" charset="0"/>
              </a:defRPr>
            </a:lvl1pPr>
          </a:lstStyle>
          <a:p>
            <a:r>
              <a:rPr lang="en-US" sz="3600" dirty="0"/>
              <a:t>Does Last Update date has an effects on rating</a:t>
            </a:r>
          </a:p>
        </p:txBody>
      </p:sp>
      <p:pic>
        <p:nvPicPr>
          <p:cNvPr id="4" name="Picture 3">
            <a:extLst>
              <a:ext uri="{FF2B5EF4-FFF2-40B4-BE49-F238E27FC236}">
                <a16:creationId xmlns:a16="http://schemas.microsoft.com/office/drawing/2014/main" id="{142A2DFB-31FE-B2E7-A0E6-00216E556584}"/>
              </a:ext>
            </a:extLst>
          </p:cNvPr>
          <p:cNvPicPr>
            <a:picLocks noChangeAspect="1"/>
          </p:cNvPicPr>
          <p:nvPr/>
        </p:nvPicPr>
        <p:blipFill>
          <a:blip r:embed="rId3"/>
          <a:stretch>
            <a:fillRect/>
          </a:stretch>
        </p:blipFill>
        <p:spPr>
          <a:xfrm>
            <a:off x="323188" y="131773"/>
            <a:ext cx="1005055" cy="708799"/>
          </a:xfrm>
          <a:prstGeom prst="rect">
            <a:avLst/>
          </a:prstGeom>
          <a:ln>
            <a:solidFill>
              <a:schemeClr val="tx1"/>
            </a:solidFill>
          </a:ln>
        </p:spPr>
      </p:pic>
    </p:spTree>
    <p:extLst>
      <p:ext uri="{BB962C8B-B14F-4D97-AF65-F5344CB8AC3E}">
        <p14:creationId xmlns:p14="http://schemas.microsoft.com/office/powerpoint/2010/main" val="41454696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a:extLst>
              <a:ext uri="{FF2B5EF4-FFF2-40B4-BE49-F238E27FC236}">
                <a16:creationId xmlns:a16="http://schemas.microsoft.com/office/drawing/2014/main" id="{4AF13104-D6DA-8E96-C216-5C56C86C0C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43" y="1604064"/>
            <a:ext cx="6051757" cy="5253936"/>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a:extLst>
              <a:ext uri="{FF2B5EF4-FFF2-40B4-BE49-F238E27FC236}">
                <a16:creationId xmlns:a16="http://schemas.microsoft.com/office/drawing/2014/main" id="{6B69E565-FD5B-274D-52B7-9BAE6AA4F9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604063"/>
            <a:ext cx="6051757" cy="525393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9A47863-6500-259B-8FE4-F22A544B1635}"/>
              </a:ext>
            </a:extLst>
          </p:cNvPr>
          <p:cNvSpPr txBox="1"/>
          <p:nvPr/>
        </p:nvSpPr>
        <p:spPr>
          <a:xfrm>
            <a:off x="1311085" y="229389"/>
            <a:ext cx="10723258" cy="1200329"/>
          </a:xfrm>
          <a:prstGeom prst="rect">
            <a:avLst/>
          </a:prstGeom>
          <a:noFill/>
          <a:ln>
            <a:solidFill>
              <a:schemeClr val="tx1"/>
            </a:solidFill>
          </a:ln>
        </p:spPr>
        <p:txBody>
          <a:bodyPr wrap="square" rtlCol="0">
            <a:spAutoFit/>
          </a:bodyPr>
          <a:lstStyle>
            <a:defPPr>
              <a:defRPr lang="en-US"/>
            </a:defPPr>
            <a:lvl1pPr>
              <a:defRPr sz="3600" b="1">
                <a:solidFill>
                  <a:schemeClr val="tx1">
                    <a:lumMod val="95000"/>
                    <a:lumOff val="5000"/>
                  </a:schemeClr>
                </a:solidFill>
                <a:latin typeface="Microsoft New Tai Lue" panose="020B0502040204020203" pitchFamily="34" charset="0"/>
                <a:cs typeface="Microsoft New Tai Lue" panose="020B0502040204020203" pitchFamily="34" charset="0"/>
              </a:defRPr>
            </a:lvl1pPr>
          </a:lstStyle>
          <a:p>
            <a:r>
              <a:rPr lang="en-US" dirty="0"/>
              <a:t>Distribution of Apps updated over the Year and Month</a:t>
            </a:r>
          </a:p>
        </p:txBody>
      </p:sp>
      <p:pic>
        <p:nvPicPr>
          <p:cNvPr id="4" name="Picture 3">
            <a:extLst>
              <a:ext uri="{FF2B5EF4-FFF2-40B4-BE49-F238E27FC236}">
                <a16:creationId xmlns:a16="http://schemas.microsoft.com/office/drawing/2014/main" id="{02B4047D-62E6-74AC-A7FD-CF9F348A0DE2}"/>
              </a:ext>
            </a:extLst>
          </p:cNvPr>
          <p:cNvPicPr>
            <a:picLocks noChangeAspect="1"/>
          </p:cNvPicPr>
          <p:nvPr/>
        </p:nvPicPr>
        <p:blipFill>
          <a:blip r:embed="rId4"/>
          <a:stretch>
            <a:fillRect/>
          </a:stretch>
        </p:blipFill>
        <p:spPr>
          <a:xfrm>
            <a:off x="157657" y="235934"/>
            <a:ext cx="1153427" cy="813436"/>
          </a:xfrm>
          <a:prstGeom prst="rect">
            <a:avLst/>
          </a:prstGeom>
          <a:ln>
            <a:solidFill>
              <a:schemeClr val="tx1"/>
            </a:solidFill>
          </a:ln>
        </p:spPr>
      </p:pic>
    </p:spTree>
    <p:extLst>
      <p:ext uri="{BB962C8B-B14F-4D97-AF65-F5344CB8AC3E}">
        <p14:creationId xmlns:p14="http://schemas.microsoft.com/office/powerpoint/2010/main" val="30822120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7E0EC9-0B52-876C-323B-8E39C64C4D8C}"/>
              </a:ext>
            </a:extLst>
          </p:cNvPr>
          <p:cNvSpPr txBox="1"/>
          <p:nvPr/>
        </p:nvSpPr>
        <p:spPr>
          <a:xfrm>
            <a:off x="208892" y="1052662"/>
            <a:ext cx="8824749" cy="2646878"/>
          </a:xfrm>
          <a:prstGeom prst="rect">
            <a:avLst/>
          </a:prstGeom>
          <a:noFill/>
        </p:spPr>
        <p:txBody>
          <a:bodyPr wrap="square">
            <a:spAutoFit/>
          </a:bodyPr>
          <a:lstStyle/>
          <a:p>
            <a:pPr marL="36000" algn="just">
              <a:spcBef>
                <a:spcPts val="1200"/>
              </a:spcBef>
              <a:buClr>
                <a:srgbClr val="F5FCFF"/>
              </a:buClr>
              <a:buSzPct val="71428"/>
              <a:tabLst>
                <a:tab pos="354965" algn="l"/>
                <a:tab pos="355600" algn="l"/>
              </a:tabLst>
            </a:pPr>
            <a:r>
              <a:rPr lang="en-US" b="1" spc="-5" dirty="0">
                <a:solidFill>
                  <a:schemeClr val="accent5">
                    <a:lumMod val="50000"/>
                  </a:schemeClr>
                </a:solidFill>
                <a:latin typeface="Verdana" panose="020B0604030504040204" pitchFamily="34" charset="0"/>
                <a:ea typeface="Verdana" panose="020B0604030504040204" pitchFamily="34" charset="0"/>
              </a:rPr>
              <a:t>92.19%</a:t>
            </a:r>
            <a:r>
              <a:rPr lang="en-US" b="1" spc="-30" dirty="0">
                <a:solidFill>
                  <a:schemeClr val="accent5">
                    <a:lumMod val="50000"/>
                  </a:schemeClr>
                </a:solidFill>
                <a:latin typeface="Verdana" panose="020B0604030504040204" pitchFamily="34" charset="0"/>
                <a:ea typeface="Verdana" panose="020B0604030504040204" pitchFamily="34" charset="0"/>
              </a:rPr>
              <a:t> </a:t>
            </a:r>
            <a:r>
              <a:rPr lang="en-US" spc="-5" dirty="0">
                <a:solidFill>
                  <a:schemeClr val="accent5">
                    <a:lumMod val="50000"/>
                  </a:schemeClr>
                </a:solidFill>
                <a:latin typeface="Verdana" panose="020B0604030504040204" pitchFamily="34" charset="0"/>
                <a:ea typeface="Verdana" panose="020B0604030504040204" pitchFamily="34" charset="0"/>
                <a:cs typeface="Arial MT"/>
              </a:rPr>
              <a:t>apps</a:t>
            </a:r>
            <a:r>
              <a:rPr lang="en-US" spc="-20" dirty="0">
                <a:solidFill>
                  <a:schemeClr val="accent5">
                    <a:lumMod val="50000"/>
                  </a:schemeClr>
                </a:solidFill>
                <a:latin typeface="Verdana" panose="020B0604030504040204" pitchFamily="34" charset="0"/>
                <a:ea typeface="Verdana" panose="020B0604030504040204" pitchFamily="34" charset="0"/>
                <a:cs typeface="Arial MT"/>
              </a:rPr>
              <a:t> </a:t>
            </a:r>
            <a:r>
              <a:rPr lang="en-US" dirty="0">
                <a:solidFill>
                  <a:schemeClr val="accent5">
                    <a:lumMod val="50000"/>
                  </a:schemeClr>
                </a:solidFill>
                <a:latin typeface="Verdana" panose="020B0604030504040204" pitchFamily="34" charset="0"/>
                <a:ea typeface="Verdana" panose="020B0604030504040204" pitchFamily="34" charset="0"/>
                <a:cs typeface="Arial MT"/>
              </a:rPr>
              <a:t>are</a:t>
            </a:r>
            <a:r>
              <a:rPr lang="en-US" spc="-15" dirty="0">
                <a:solidFill>
                  <a:schemeClr val="accent5">
                    <a:lumMod val="50000"/>
                  </a:schemeClr>
                </a:solidFill>
                <a:latin typeface="Verdana" panose="020B0604030504040204" pitchFamily="34" charset="0"/>
                <a:ea typeface="Verdana" panose="020B0604030504040204" pitchFamily="34" charset="0"/>
                <a:cs typeface="Arial MT"/>
              </a:rPr>
              <a:t> </a:t>
            </a:r>
            <a:r>
              <a:rPr lang="en-US" b="1" spc="-5" dirty="0">
                <a:solidFill>
                  <a:schemeClr val="accent5">
                    <a:lumMod val="50000"/>
                  </a:schemeClr>
                </a:solidFill>
                <a:latin typeface="Verdana" panose="020B0604030504040204" pitchFamily="34" charset="0"/>
                <a:ea typeface="Verdana" panose="020B0604030504040204" pitchFamily="34" charset="0"/>
              </a:rPr>
              <a:t>Free </a:t>
            </a:r>
            <a:r>
              <a:rPr lang="en-US" spc="-5" dirty="0">
                <a:solidFill>
                  <a:schemeClr val="accent5">
                    <a:lumMod val="50000"/>
                  </a:schemeClr>
                </a:solidFill>
                <a:latin typeface="Verdana" panose="020B0604030504040204" pitchFamily="34" charset="0"/>
                <a:ea typeface="Verdana" panose="020B0604030504040204" pitchFamily="34" charset="0"/>
                <a:cs typeface="Arial MT"/>
              </a:rPr>
              <a:t>and</a:t>
            </a:r>
            <a:r>
              <a:rPr lang="en-US" spc="-20" dirty="0">
                <a:solidFill>
                  <a:schemeClr val="accent5">
                    <a:lumMod val="50000"/>
                  </a:schemeClr>
                </a:solidFill>
                <a:latin typeface="Verdana" panose="020B0604030504040204" pitchFamily="34" charset="0"/>
                <a:ea typeface="Verdana" panose="020B0604030504040204" pitchFamily="34" charset="0"/>
                <a:cs typeface="Arial MT"/>
              </a:rPr>
              <a:t> </a:t>
            </a:r>
            <a:r>
              <a:rPr lang="en-US" dirty="0">
                <a:solidFill>
                  <a:schemeClr val="accent5">
                    <a:lumMod val="50000"/>
                  </a:schemeClr>
                </a:solidFill>
                <a:latin typeface="Verdana" panose="020B0604030504040204" pitchFamily="34" charset="0"/>
                <a:ea typeface="Verdana" panose="020B0604030504040204" pitchFamily="34" charset="0"/>
                <a:cs typeface="Arial MT"/>
              </a:rPr>
              <a:t>7.81%</a:t>
            </a:r>
            <a:r>
              <a:rPr lang="en-US" spc="-25" dirty="0">
                <a:solidFill>
                  <a:schemeClr val="accent5">
                    <a:lumMod val="50000"/>
                  </a:schemeClr>
                </a:solidFill>
                <a:latin typeface="Verdana" panose="020B0604030504040204" pitchFamily="34" charset="0"/>
                <a:ea typeface="Verdana" panose="020B0604030504040204" pitchFamily="34" charset="0"/>
                <a:cs typeface="Arial MT"/>
              </a:rPr>
              <a:t> </a:t>
            </a:r>
            <a:r>
              <a:rPr lang="en-US" spc="-5" dirty="0">
                <a:solidFill>
                  <a:schemeClr val="accent5">
                    <a:lumMod val="50000"/>
                  </a:schemeClr>
                </a:solidFill>
                <a:latin typeface="Verdana" panose="020B0604030504040204" pitchFamily="34" charset="0"/>
                <a:ea typeface="Verdana" panose="020B0604030504040204" pitchFamily="34" charset="0"/>
                <a:cs typeface="Arial MT"/>
              </a:rPr>
              <a:t>apps</a:t>
            </a:r>
            <a:r>
              <a:rPr lang="en-US" spc="-10" dirty="0">
                <a:solidFill>
                  <a:schemeClr val="accent5">
                    <a:lumMod val="50000"/>
                  </a:schemeClr>
                </a:solidFill>
                <a:latin typeface="Verdana" panose="020B0604030504040204" pitchFamily="34" charset="0"/>
                <a:ea typeface="Verdana" panose="020B0604030504040204" pitchFamily="34" charset="0"/>
                <a:cs typeface="Arial MT"/>
              </a:rPr>
              <a:t> </a:t>
            </a:r>
            <a:r>
              <a:rPr lang="en-US" dirty="0">
                <a:solidFill>
                  <a:schemeClr val="accent5">
                    <a:lumMod val="50000"/>
                  </a:schemeClr>
                </a:solidFill>
                <a:latin typeface="Verdana" panose="020B0604030504040204" pitchFamily="34" charset="0"/>
                <a:ea typeface="Verdana" panose="020B0604030504040204" pitchFamily="34" charset="0"/>
                <a:cs typeface="Arial MT"/>
              </a:rPr>
              <a:t>are</a:t>
            </a:r>
            <a:r>
              <a:rPr lang="en-US" spc="-15" dirty="0">
                <a:solidFill>
                  <a:schemeClr val="accent5">
                    <a:lumMod val="50000"/>
                  </a:schemeClr>
                </a:solidFill>
                <a:latin typeface="Verdana" panose="020B0604030504040204" pitchFamily="34" charset="0"/>
                <a:ea typeface="Verdana" panose="020B0604030504040204" pitchFamily="34" charset="0"/>
                <a:cs typeface="Arial MT"/>
              </a:rPr>
              <a:t> </a:t>
            </a:r>
            <a:r>
              <a:rPr lang="en-US" spc="-5" dirty="0">
                <a:solidFill>
                  <a:schemeClr val="accent5">
                    <a:lumMod val="50000"/>
                  </a:schemeClr>
                </a:solidFill>
                <a:latin typeface="Verdana" panose="020B0604030504040204" pitchFamily="34" charset="0"/>
                <a:ea typeface="Verdana" panose="020B0604030504040204" pitchFamily="34" charset="0"/>
                <a:cs typeface="Arial MT"/>
              </a:rPr>
              <a:t>paid</a:t>
            </a:r>
            <a:r>
              <a:rPr lang="en-US" spc="-20" dirty="0">
                <a:solidFill>
                  <a:schemeClr val="accent5">
                    <a:lumMod val="50000"/>
                  </a:schemeClr>
                </a:solidFill>
                <a:latin typeface="Verdana" panose="020B0604030504040204" pitchFamily="34" charset="0"/>
                <a:ea typeface="Verdana" panose="020B0604030504040204" pitchFamily="34" charset="0"/>
                <a:cs typeface="Arial MT"/>
              </a:rPr>
              <a:t> </a:t>
            </a:r>
            <a:r>
              <a:rPr lang="en-US" dirty="0">
                <a:solidFill>
                  <a:schemeClr val="accent5">
                    <a:lumMod val="50000"/>
                  </a:schemeClr>
                </a:solidFill>
                <a:latin typeface="Verdana" panose="020B0604030504040204" pitchFamily="34" charset="0"/>
                <a:ea typeface="Verdana" panose="020B0604030504040204" pitchFamily="34" charset="0"/>
                <a:cs typeface="Arial MT"/>
              </a:rPr>
              <a:t>in</a:t>
            </a:r>
            <a:r>
              <a:rPr lang="en-US" spc="-10" dirty="0">
                <a:solidFill>
                  <a:schemeClr val="accent5">
                    <a:lumMod val="50000"/>
                  </a:schemeClr>
                </a:solidFill>
                <a:latin typeface="Verdana" panose="020B0604030504040204" pitchFamily="34" charset="0"/>
                <a:ea typeface="Verdana" panose="020B0604030504040204" pitchFamily="34" charset="0"/>
                <a:cs typeface="Arial MT"/>
              </a:rPr>
              <a:t> </a:t>
            </a:r>
            <a:r>
              <a:rPr lang="en-US" spc="-5" dirty="0">
                <a:solidFill>
                  <a:schemeClr val="accent5">
                    <a:lumMod val="50000"/>
                  </a:schemeClr>
                </a:solidFill>
                <a:latin typeface="Verdana" panose="020B0604030504040204" pitchFamily="34" charset="0"/>
                <a:ea typeface="Verdana" panose="020B0604030504040204" pitchFamily="34" charset="0"/>
                <a:cs typeface="Arial MT"/>
              </a:rPr>
              <a:t>type.</a:t>
            </a:r>
            <a:endParaRPr lang="en-US" dirty="0">
              <a:solidFill>
                <a:schemeClr val="accent5">
                  <a:lumMod val="50000"/>
                </a:schemeClr>
              </a:solidFill>
              <a:latin typeface="Verdana" panose="020B0604030504040204" pitchFamily="34" charset="0"/>
              <a:ea typeface="Verdana" panose="020B0604030504040204" pitchFamily="34" charset="0"/>
              <a:cs typeface="Arial MT"/>
            </a:endParaRPr>
          </a:p>
          <a:p>
            <a:pPr marL="36000" algn="just">
              <a:spcBef>
                <a:spcPts val="1200"/>
              </a:spcBef>
              <a:buClr>
                <a:srgbClr val="F5FCFF"/>
              </a:buClr>
              <a:buSzPct val="71428"/>
              <a:tabLst>
                <a:tab pos="354965" algn="l"/>
                <a:tab pos="355600" algn="l"/>
              </a:tabLst>
            </a:pPr>
            <a:r>
              <a:rPr lang="en-US" b="1" dirty="0">
                <a:solidFill>
                  <a:schemeClr val="accent5">
                    <a:lumMod val="50000"/>
                  </a:schemeClr>
                </a:solidFill>
                <a:latin typeface="Verdana" panose="020B0604030504040204" pitchFamily="34" charset="0"/>
                <a:ea typeface="Verdana" panose="020B0604030504040204" pitchFamily="34" charset="0"/>
              </a:rPr>
              <a:t>81.80%</a:t>
            </a:r>
            <a:r>
              <a:rPr lang="en-US" b="1" spc="-40" dirty="0">
                <a:solidFill>
                  <a:schemeClr val="accent5">
                    <a:lumMod val="50000"/>
                  </a:schemeClr>
                </a:solidFill>
                <a:latin typeface="Verdana" panose="020B0604030504040204" pitchFamily="34" charset="0"/>
                <a:ea typeface="Verdana" panose="020B0604030504040204" pitchFamily="34" charset="0"/>
              </a:rPr>
              <a:t> </a:t>
            </a:r>
            <a:r>
              <a:rPr lang="en-US" spc="-5" dirty="0">
                <a:solidFill>
                  <a:schemeClr val="accent5">
                    <a:lumMod val="50000"/>
                  </a:schemeClr>
                </a:solidFill>
                <a:latin typeface="Verdana" panose="020B0604030504040204" pitchFamily="34" charset="0"/>
                <a:ea typeface="Verdana" panose="020B0604030504040204" pitchFamily="34" charset="0"/>
                <a:cs typeface="Arial MT"/>
              </a:rPr>
              <a:t>apps</a:t>
            </a:r>
            <a:r>
              <a:rPr lang="en-US" spc="-25" dirty="0">
                <a:solidFill>
                  <a:schemeClr val="accent5">
                    <a:lumMod val="50000"/>
                  </a:schemeClr>
                </a:solidFill>
                <a:latin typeface="Verdana" panose="020B0604030504040204" pitchFamily="34" charset="0"/>
                <a:ea typeface="Verdana" panose="020B0604030504040204" pitchFamily="34" charset="0"/>
                <a:cs typeface="Arial MT"/>
              </a:rPr>
              <a:t> </a:t>
            </a:r>
            <a:r>
              <a:rPr lang="en-US" spc="-5" dirty="0">
                <a:solidFill>
                  <a:schemeClr val="accent5">
                    <a:lumMod val="50000"/>
                  </a:schemeClr>
                </a:solidFill>
                <a:latin typeface="Verdana" panose="020B0604030504040204" pitchFamily="34" charset="0"/>
                <a:ea typeface="Verdana" panose="020B0604030504040204" pitchFamily="34" charset="0"/>
                <a:cs typeface="Arial MT"/>
              </a:rPr>
              <a:t>have </a:t>
            </a:r>
            <a:r>
              <a:rPr lang="en-US" b="1" spc="-10" dirty="0">
                <a:solidFill>
                  <a:schemeClr val="accent5">
                    <a:lumMod val="50000"/>
                  </a:schemeClr>
                </a:solidFill>
                <a:latin typeface="Verdana" panose="020B0604030504040204" pitchFamily="34" charset="0"/>
                <a:ea typeface="Verdana" panose="020B0604030504040204" pitchFamily="34" charset="0"/>
              </a:rPr>
              <a:t>Everyone</a:t>
            </a:r>
            <a:r>
              <a:rPr lang="en-US" b="1" spc="20" dirty="0">
                <a:solidFill>
                  <a:schemeClr val="accent5">
                    <a:lumMod val="50000"/>
                  </a:schemeClr>
                </a:solidFill>
                <a:latin typeface="Verdana" panose="020B0604030504040204" pitchFamily="34" charset="0"/>
                <a:ea typeface="Verdana" panose="020B0604030504040204" pitchFamily="34" charset="0"/>
              </a:rPr>
              <a:t> </a:t>
            </a:r>
            <a:r>
              <a:rPr lang="en-US" dirty="0">
                <a:solidFill>
                  <a:schemeClr val="accent5">
                    <a:lumMod val="50000"/>
                  </a:schemeClr>
                </a:solidFill>
                <a:latin typeface="Verdana" panose="020B0604030504040204" pitchFamily="34" charset="0"/>
                <a:ea typeface="Verdana" panose="020B0604030504040204" pitchFamily="34" charset="0"/>
                <a:cs typeface="Arial MT"/>
              </a:rPr>
              <a:t>content</a:t>
            </a:r>
            <a:r>
              <a:rPr lang="en-US" spc="-40" dirty="0">
                <a:solidFill>
                  <a:schemeClr val="accent5">
                    <a:lumMod val="50000"/>
                  </a:schemeClr>
                </a:solidFill>
                <a:latin typeface="Verdana" panose="020B0604030504040204" pitchFamily="34" charset="0"/>
                <a:ea typeface="Verdana" panose="020B0604030504040204" pitchFamily="34" charset="0"/>
                <a:cs typeface="Arial MT"/>
              </a:rPr>
              <a:t> </a:t>
            </a:r>
            <a:r>
              <a:rPr lang="en-US" dirty="0">
                <a:solidFill>
                  <a:schemeClr val="accent5">
                    <a:lumMod val="50000"/>
                  </a:schemeClr>
                </a:solidFill>
                <a:latin typeface="Verdana" panose="020B0604030504040204" pitchFamily="34" charset="0"/>
                <a:ea typeface="Verdana" panose="020B0604030504040204" pitchFamily="34" charset="0"/>
                <a:cs typeface="Arial MT"/>
              </a:rPr>
              <a:t>rating.</a:t>
            </a:r>
          </a:p>
          <a:p>
            <a:pPr marL="36000" algn="just">
              <a:spcBef>
                <a:spcPts val="1200"/>
              </a:spcBef>
              <a:buClr>
                <a:srgbClr val="F5FCFF"/>
              </a:buClr>
              <a:buSzPct val="71428"/>
              <a:tabLst>
                <a:tab pos="354965" algn="l"/>
                <a:tab pos="355600" algn="l"/>
              </a:tabLst>
            </a:pPr>
            <a:r>
              <a:rPr lang="en-US" b="1" spc="-5" dirty="0">
                <a:solidFill>
                  <a:schemeClr val="accent5">
                    <a:lumMod val="50000"/>
                  </a:schemeClr>
                </a:solidFill>
                <a:latin typeface="Verdana" panose="020B0604030504040204" pitchFamily="34" charset="0"/>
                <a:ea typeface="Verdana" panose="020B0604030504040204" pitchFamily="34" charset="0"/>
              </a:rPr>
              <a:t>Events</a:t>
            </a:r>
            <a:r>
              <a:rPr lang="en-US" b="1" spc="-10" dirty="0">
                <a:solidFill>
                  <a:schemeClr val="accent5">
                    <a:lumMod val="50000"/>
                  </a:schemeClr>
                </a:solidFill>
                <a:latin typeface="Verdana" panose="020B0604030504040204" pitchFamily="34" charset="0"/>
                <a:ea typeface="Verdana" panose="020B0604030504040204" pitchFamily="34" charset="0"/>
              </a:rPr>
              <a:t> </a:t>
            </a:r>
            <a:r>
              <a:rPr lang="en-US" dirty="0">
                <a:solidFill>
                  <a:schemeClr val="accent5">
                    <a:lumMod val="50000"/>
                  </a:schemeClr>
                </a:solidFill>
                <a:latin typeface="Verdana" panose="020B0604030504040204" pitchFamily="34" charset="0"/>
                <a:ea typeface="Verdana" panose="020B0604030504040204" pitchFamily="34" charset="0"/>
                <a:cs typeface="Arial MT"/>
              </a:rPr>
              <a:t>category</a:t>
            </a:r>
            <a:r>
              <a:rPr lang="en-US" spc="-25" dirty="0">
                <a:solidFill>
                  <a:schemeClr val="accent5">
                    <a:lumMod val="50000"/>
                  </a:schemeClr>
                </a:solidFill>
                <a:latin typeface="Verdana" panose="020B0604030504040204" pitchFamily="34" charset="0"/>
                <a:ea typeface="Verdana" panose="020B0604030504040204" pitchFamily="34" charset="0"/>
                <a:cs typeface="Arial MT"/>
              </a:rPr>
              <a:t> </a:t>
            </a:r>
            <a:r>
              <a:rPr lang="en-US" spc="-5" dirty="0">
                <a:solidFill>
                  <a:schemeClr val="accent5">
                    <a:lumMod val="50000"/>
                  </a:schemeClr>
                </a:solidFill>
                <a:latin typeface="Verdana" panose="020B0604030504040204" pitchFamily="34" charset="0"/>
                <a:ea typeface="Verdana" panose="020B0604030504040204" pitchFamily="34" charset="0"/>
                <a:cs typeface="Arial MT"/>
              </a:rPr>
              <a:t>has</a:t>
            </a:r>
            <a:r>
              <a:rPr lang="en-US" spc="-20" dirty="0">
                <a:solidFill>
                  <a:schemeClr val="accent5">
                    <a:lumMod val="50000"/>
                  </a:schemeClr>
                </a:solidFill>
                <a:latin typeface="Verdana" panose="020B0604030504040204" pitchFamily="34" charset="0"/>
                <a:ea typeface="Verdana" panose="020B0604030504040204" pitchFamily="34" charset="0"/>
                <a:cs typeface="Arial MT"/>
              </a:rPr>
              <a:t> </a:t>
            </a:r>
            <a:r>
              <a:rPr lang="en-US" dirty="0">
                <a:solidFill>
                  <a:schemeClr val="accent5">
                    <a:lumMod val="50000"/>
                  </a:schemeClr>
                </a:solidFill>
                <a:latin typeface="Verdana" panose="020B0604030504040204" pitchFamily="34" charset="0"/>
                <a:ea typeface="Verdana" panose="020B0604030504040204" pitchFamily="34" charset="0"/>
                <a:cs typeface="Arial MT"/>
              </a:rPr>
              <a:t>a</a:t>
            </a:r>
            <a:r>
              <a:rPr lang="en-US" spc="-10" dirty="0">
                <a:solidFill>
                  <a:schemeClr val="accent5">
                    <a:lumMod val="50000"/>
                  </a:schemeClr>
                </a:solidFill>
                <a:latin typeface="Verdana" panose="020B0604030504040204" pitchFamily="34" charset="0"/>
                <a:ea typeface="Verdana" panose="020B0604030504040204" pitchFamily="34" charset="0"/>
                <a:cs typeface="Arial MT"/>
              </a:rPr>
              <a:t> </a:t>
            </a:r>
            <a:r>
              <a:rPr lang="en-US" b="1" spc="-5" dirty="0">
                <a:solidFill>
                  <a:schemeClr val="accent5">
                    <a:lumMod val="50000"/>
                  </a:schemeClr>
                </a:solidFill>
                <a:latin typeface="Verdana" panose="020B0604030504040204" pitchFamily="34" charset="0"/>
                <a:ea typeface="Verdana" panose="020B0604030504040204" pitchFamily="34" charset="0"/>
              </a:rPr>
              <a:t>highest</a:t>
            </a:r>
            <a:r>
              <a:rPr lang="en-US" b="1" spc="-25" dirty="0">
                <a:solidFill>
                  <a:schemeClr val="accent5">
                    <a:lumMod val="50000"/>
                  </a:schemeClr>
                </a:solidFill>
                <a:latin typeface="Verdana" panose="020B0604030504040204" pitchFamily="34" charset="0"/>
                <a:ea typeface="Verdana" panose="020B0604030504040204" pitchFamily="34" charset="0"/>
              </a:rPr>
              <a:t> </a:t>
            </a:r>
            <a:r>
              <a:rPr lang="en-US" b="1" spc="-5" dirty="0">
                <a:solidFill>
                  <a:schemeClr val="accent5">
                    <a:lumMod val="50000"/>
                  </a:schemeClr>
                </a:solidFill>
                <a:latin typeface="Verdana" panose="020B0604030504040204" pitchFamily="34" charset="0"/>
                <a:ea typeface="Verdana" panose="020B0604030504040204" pitchFamily="34" charset="0"/>
              </a:rPr>
              <a:t>mean</a:t>
            </a:r>
            <a:r>
              <a:rPr lang="en-US" b="1" spc="-10" dirty="0">
                <a:solidFill>
                  <a:schemeClr val="accent5">
                    <a:lumMod val="50000"/>
                  </a:schemeClr>
                </a:solidFill>
                <a:latin typeface="Verdana" panose="020B0604030504040204" pitchFamily="34" charset="0"/>
                <a:ea typeface="Verdana" panose="020B0604030504040204" pitchFamily="34" charset="0"/>
              </a:rPr>
              <a:t> </a:t>
            </a:r>
            <a:r>
              <a:rPr lang="en-US" b="1" dirty="0">
                <a:solidFill>
                  <a:schemeClr val="accent5">
                    <a:lumMod val="50000"/>
                  </a:schemeClr>
                </a:solidFill>
                <a:latin typeface="Verdana" panose="020B0604030504040204" pitchFamily="34" charset="0"/>
                <a:ea typeface="Verdana" panose="020B0604030504040204" pitchFamily="34" charset="0"/>
              </a:rPr>
              <a:t>rating</a:t>
            </a:r>
            <a:r>
              <a:rPr lang="en-US" b="1" spc="-40" dirty="0">
                <a:solidFill>
                  <a:schemeClr val="accent5">
                    <a:lumMod val="50000"/>
                  </a:schemeClr>
                </a:solidFill>
                <a:latin typeface="Verdana" panose="020B0604030504040204" pitchFamily="34" charset="0"/>
                <a:ea typeface="Verdana" panose="020B0604030504040204" pitchFamily="34" charset="0"/>
              </a:rPr>
              <a:t> </a:t>
            </a:r>
            <a:r>
              <a:rPr lang="en-US" b="1" spc="-5" dirty="0">
                <a:solidFill>
                  <a:schemeClr val="accent5">
                    <a:lumMod val="50000"/>
                  </a:schemeClr>
                </a:solidFill>
                <a:latin typeface="Verdana" panose="020B0604030504040204" pitchFamily="34" charset="0"/>
                <a:ea typeface="Verdana" panose="020B0604030504040204" pitchFamily="34" charset="0"/>
              </a:rPr>
              <a:t>of</a:t>
            </a:r>
            <a:r>
              <a:rPr lang="en-US" b="1" spc="-20" dirty="0">
                <a:solidFill>
                  <a:schemeClr val="accent5">
                    <a:lumMod val="50000"/>
                  </a:schemeClr>
                </a:solidFill>
                <a:latin typeface="Verdana" panose="020B0604030504040204" pitchFamily="34" charset="0"/>
                <a:ea typeface="Verdana" panose="020B0604030504040204" pitchFamily="34" charset="0"/>
              </a:rPr>
              <a:t> </a:t>
            </a:r>
            <a:r>
              <a:rPr lang="en-US" b="1" dirty="0">
                <a:solidFill>
                  <a:schemeClr val="accent5">
                    <a:lumMod val="50000"/>
                  </a:schemeClr>
                </a:solidFill>
                <a:latin typeface="Verdana" panose="020B0604030504040204" pitchFamily="34" charset="0"/>
                <a:ea typeface="Verdana" panose="020B0604030504040204" pitchFamily="34" charset="0"/>
              </a:rPr>
              <a:t>4.39</a:t>
            </a:r>
            <a:r>
              <a:rPr lang="en-US" b="1" spc="-15" dirty="0">
                <a:solidFill>
                  <a:schemeClr val="accent5">
                    <a:lumMod val="50000"/>
                  </a:schemeClr>
                </a:solidFill>
                <a:latin typeface="Verdana" panose="020B0604030504040204" pitchFamily="34" charset="0"/>
                <a:ea typeface="Verdana" panose="020B0604030504040204" pitchFamily="34" charset="0"/>
              </a:rPr>
              <a:t> </a:t>
            </a:r>
            <a:r>
              <a:rPr lang="en-US" spc="-5" dirty="0">
                <a:solidFill>
                  <a:schemeClr val="accent5">
                    <a:lumMod val="50000"/>
                  </a:schemeClr>
                </a:solidFill>
                <a:latin typeface="Verdana" panose="020B0604030504040204" pitchFamily="34" charset="0"/>
                <a:ea typeface="Verdana" panose="020B0604030504040204" pitchFamily="34" charset="0"/>
                <a:cs typeface="Arial MT"/>
              </a:rPr>
              <a:t>and</a:t>
            </a:r>
            <a:r>
              <a:rPr lang="en-US" spc="-15" dirty="0">
                <a:solidFill>
                  <a:schemeClr val="accent5">
                    <a:lumMod val="50000"/>
                  </a:schemeClr>
                </a:solidFill>
                <a:latin typeface="Verdana" panose="020B0604030504040204" pitchFamily="34" charset="0"/>
                <a:ea typeface="Verdana" panose="020B0604030504040204" pitchFamily="34" charset="0"/>
                <a:cs typeface="Arial MT"/>
              </a:rPr>
              <a:t> </a:t>
            </a:r>
            <a:r>
              <a:rPr lang="en-US" dirty="0">
                <a:solidFill>
                  <a:schemeClr val="accent5">
                    <a:lumMod val="50000"/>
                  </a:schemeClr>
                </a:solidFill>
                <a:latin typeface="Verdana" panose="020B0604030504040204" pitchFamily="34" charset="0"/>
                <a:ea typeface="Verdana" panose="020B0604030504040204" pitchFamily="34" charset="0"/>
                <a:cs typeface="Arial MT"/>
              </a:rPr>
              <a:t>Dating</a:t>
            </a:r>
            <a:r>
              <a:rPr lang="en-US" spc="-20" dirty="0">
                <a:solidFill>
                  <a:schemeClr val="accent5">
                    <a:lumMod val="50000"/>
                  </a:schemeClr>
                </a:solidFill>
                <a:latin typeface="Verdana" panose="020B0604030504040204" pitchFamily="34" charset="0"/>
                <a:ea typeface="Verdana" panose="020B0604030504040204" pitchFamily="34" charset="0"/>
                <a:cs typeface="Arial MT"/>
              </a:rPr>
              <a:t> </a:t>
            </a:r>
            <a:r>
              <a:rPr lang="en-US" dirty="0">
                <a:solidFill>
                  <a:schemeClr val="accent5">
                    <a:lumMod val="50000"/>
                  </a:schemeClr>
                </a:solidFill>
                <a:latin typeface="Verdana" panose="020B0604030504040204" pitchFamily="34" charset="0"/>
                <a:ea typeface="Verdana" panose="020B0604030504040204" pitchFamily="34" charset="0"/>
                <a:cs typeface="Arial MT"/>
              </a:rPr>
              <a:t>category</a:t>
            </a:r>
            <a:r>
              <a:rPr lang="en-US" spc="-40" dirty="0">
                <a:solidFill>
                  <a:schemeClr val="accent5">
                    <a:lumMod val="50000"/>
                  </a:schemeClr>
                </a:solidFill>
                <a:latin typeface="Verdana" panose="020B0604030504040204" pitchFamily="34" charset="0"/>
                <a:ea typeface="Verdana" panose="020B0604030504040204" pitchFamily="34" charset="0"/>
                <a:cs typeface="Arial MT"/>
              </a:rPr>
              <a:t> </a:t>
            </a:r>
            <a:r>
              <a:rPr lang="en-US" spc="-5" dirty="0">
                <a:solidFill>
                  <a:schemeClr val="accent5">
                    <a:lumMod val="50000"/>
                  </a:schemeClr>
                </a:solidFill>
                <a:latin typeface="Verdana" panose="020B0604030504040204" pitchFamily="34" charset="0"/>
                <a:ea typeface="Verdana" panose="020B0604030504040204" pitchFamily="34" charset="0"/>
                <a:cs typeface="Arial MT"/>
              </a:rPr>
              <a:t>has</a:t>
            </a:r>
            <a:r>
              <a:rPr lang="en-US" spc="-10" dirty="0">
                <a:solidFill>
                  <a:schemeClr val="accent5">
                    <a:lumMod val="50000"/>
                  </a:schemeClr>
                </a:solidFill>
                <a:latin typeface="Verdana" panose="020B0604030504040204" pitchFamily="34" charset="0"/>
                <a:ea typeface="Verdana" panose="020B0604030504040204" pitchFamily="34" charset="0"/>
                <a:cs typeface="Arial MT"/>
              </a:rPr>
              <a:t> </a:t>
            </a:r>
            <a:r>
              <a:rPr lang="en-US" spc="-5" dirty="0">
                <a:solidFill>
                  <a:schemeClr val="accent5">
                    <a:lumMod val="50000"/>
                  </a:schemeClr>
                </a:solidFill>
                <a:latin typeface="Verdana" panose="020B0604030504040204" pitchFamily="34" charset="0"/>
                <a:ea typeface="Verdana" panose="020B0604030504040204" pitchFamily="34" charset="0"/>
                <a:cs typeface="Arial MT"/>
              </a:rPr>
              <a:t>lowest </a:t>
            </a:r>
            <a:r>
              <a:rPr lang="en-US" dirty="0">
                <a:solidFill>
                  <a:schemeClr val="accent5">
                    <a:lumMod val="50000"/>
                  </a:schemeClr>
                </a:solidFill>
                <a:latin typeface="Verdana" panose="020B0604030504040204" pitchFamily="34" charset="0"/>
                <a:ea typeface="Verdana" panose="020B0604030504040204" pitchFamily="34" charset="0"/>
                <a:cs typeface="Arial MT"/>
              </a:rPr>
              <a:t>4.05</a:t>
            </a:r>
            <a:r>
              <a:rPr lang="en-US" spc="-30" dirty="0">
                <a:solidFill>
                  <a:schemeClr val="accent5">
                    <a:lumMod val="50000"/>
                  </a:schemeClr>
                </a:solidFill>
                <a:latin typeface="Verdana" panose="020B0604030504040204" pitchFamily="34" charset="0"/>
                <a:ea typeface="Verdana" panose="020B0604030504040204" pitchFamily="34" charset="0"/>
                <a:cs typeface="Arial MT"/>
              </a:rPr>
              <a:t> </a:t>
            </a:r>
            <a:r>
              <a:rPr lang="en-US" dirty="0">
                <a:solidFill>
                  <a:schemeClr val="accent5">
                    <a:lumMod val="50000"/>
                  </a:schemeClr>
                </a:solidFill>
                <a:latin typeface="Verdana" panose="020B0604030504040204" pitchFamily="34" charset="0"/>
                <a:ea typeface="Verdana" panose="020B0604030504040204" pitchFamily="34" charset="0"/>
                <a:cs typeface="Arial MT"/>
              </a:rPr>
              <a:t>rating.</a:t>
            </a:r>
          </a:p>
          <a:p>
            <a:pPr marL="36000" algn="just">
              <a:spcBef>
                <a:spcPts val="1200"/>
              </a:spcBef>
              <a:tabLst>
                <a:tab pos="469265" algn="l"/>
                <a:tab pos="469900" algn="l"/>
              </a:tabLst>
            </a:pPr>
            <a:r>
              <a:rPr lang="en-US" b="1" spc="-10" dirty="0">
                <a:solidFill>
                  <a:schemeClr val="accent5">
                    <a:lumMod val="50000"/>
                  </a:schemeClr>
                </a:solidFill>
                <a:latin typeface="Verdana" panose="020B0604030504040204" pitchFamily="34" charset="0"/>
                <a:ea typeface="Verdana" panose="020B0604030504040204" pitchFamily="34" charset="0"/>
              </a:rPr>
              <a:t>Family,</a:t>
            </a:r>
            <a:r>
              <a:rPr lang="en-US" b="1" spc="20" dirty="0">
                <a:solidFill>
                  <a:schemeClr val="accent5">
                    <a:lumMod val="50000"/>
                  </a:schemeClr>
                </a:solidFill>
                <a:latin typeface="Verdana" panose="020B0604030504040204" pitchFamily="34" charset="0"/>
                <a:ea typeface="Verdana" panose="020B0604030504040204" pitchFamily="34" charset="0"/>
              </a:rPr>
              <a:t> </a:t>
            </a:r>
            <a:r>
              <a:rPr lang="en-US" b="1" spc="-5" dirty="0">
                <a:solidFill>
                  <a:schemeClr val="accent5">
                    <a:lumMod val="50000"/>
                  </a:schemeClr>
                </a:solidFill>
                <a:latin typeface="Verdana" panose="020B0604030504040204" pitchFamily="34" charset="0"/>
                <a:ea typeface="Verdana" panose="020B0604030504040204" pitchFamily="34" charset="0"/>
              </a:rPr>
              <a:t>Game</a:t>
            </a:r>
            <a:r>
              <a:rPr lang="en-US" b="1" dirty="0">
                <a:solidFill>
                  <a:schemeClr val="accent5">
                    <a:lumMod val="50000"/>
                  </a:schemeClr>
                </a:solidFill>
                <a:latin typeface="Verdana" panose="020B0604030504040204" pitchFamily="34" charset="0"/>
                <a:ea typeface="Verdana" panose="020B0604030504040204" pitchFamily="34" charset="0"/>
              </a:rPr>
              <a:t> </a:t>
            </a:r>
            <a:r>
              <a:rPr lang="en-US" b="1" spc="-5" dirty="0">
                <a:solidFill>
                  <a:schemeClr val="accent5">
                    <a:lumMod val="50000"/>
                  </a:schemeClr>
                </a:solidFill>
                <a:latin typeface="Verdana" panose="020B0604030504040204" pitchFamily="34" charset="0"/>
                <a:ea typeface="Verdana" panose="020B0604030504040204" pitchFamily="34" charset="0"/>
              </a:rPr>
              <a:t>and</a:t>
            </a:r>
            <a:r>
              <a:rPr lang="en-US" b="1" spc="-20" dirty="0">
                <a:solidFill>
                  <a:schemeClr val="accent5">
                    <a:lumMod val="50000"/>
                  </a:schemeClr>
                </a:solidFill>
                <a:latin typeface="Verdana" panose="020B0604030504040204" pitchFamily="34" charset="0"/>
                <a:ea typeface="Verdana" panose="020B0604030504040204" pitchFamily="34" charset="0"/>
              </a:rPr>
              <a:t> </a:t>
            </a:r>
            <a:r>
              <a:rPr lang="en-US" b="1" spc="-5" dirty="0">
                <a:solidFill>
                  <a:schemeClr val="accent5">
                    <a:lumMod val="50000"/>
                  </a:schemeClr>
                </a:solidFill>
                <a:latin typeface="Verdana" panose="020B0604030504040204" pitchFamily="34" charset="0"/>
                <a:ea typeface="Verdana" panose="020B0604030504040204" pitchFamily="34" charset="0"/>
              </a:rPr>
              <a:t>Tools</a:t>
            </a:r>
            <a:r>
              <a:rPr lang="en-US" b="1" spc="-15" dirty="0">
                <a:solidFill>
                  <a:schemeClr val="accent5">
                    <a:lumMod val="50000"/>
                  </a:schemeClr>
                </a:solidFill>
                <a:latin typeface="Verdana" panose="020B0604030504040204" pitchFamily="34" charset="0"/>
                <a:ea typeface="Verdana" panose="020B0604030504040204" pitchFamily="34" charset="0"/>
              </a:rPr>
              <a:t> </a:t>
            </a:r>
            <a:r>
              <a:rPr lang="en-US" b="1" dirty="0">
                <a:solidFill>
                  <a:schemeClr val="accent5">
                    <a:lumMod val="50000"/>
                  </a:schemeClr>
                </a:solidFill>
                <a:latin typeface="Verdana" panose="020B0604030504040204" pitchFamily="34" charset="0"/>
                <a:ea typeface="Verdana" panose="020B0604030504040204" pitchFamily="34" charset="0"/>
              </a:rPr>
              <a:t>are</a:t>
            </a:r>
            <a:r>
              <a:rPr lang="en-US" b="1" spc="-10" dirty="0">
                <a:solidFill>
                  <a:schemeClr val="accent5">
                    <a:lumMod val="50000"/>
                  </a:schemeClr>
                </a:solidFill>
                <a:latin typeface="Verdana" panose="020B0604030504040204" pitchFamily="34" charset="0"/>
                <a:ea typeface="Verdana" panose="020B0604030504040204" pitchFamily="34" charset="0"/>
              </a:rPr>
              <a:t> </a:t>
            </a:r>
            <a:r>
              <a:rPr lang="en-US" b="1" spc="-5" dirty="0">
                <a:solidFill>
                  <a:schemeClr val="accent5">
                    <a:lumMod val="50000"/>
                  </a:schemeClr>
                </a:solidFill>
                <a:latin typeface="Verdana" panose="020B0604030504040204" pitchFamily="34" charset="0"/>
                <a:ea typeface="Verdana" panose="020B0604030504040204" pitchFamily="34" charset="0"/>
              </a:rPr>
              <a:t>top</a:t>
            </a:r>
            <a:r>
              <a:rPr lang="en-US" b="1" spc="-10" dirty="0">
                <a:solidFill>
                  <a:schemeClr val="accent5">
                    <a:lumMod val="50000"/>
                  </a:schemeClr>
                </a:solidFill>
                <a:latin typeface="Verdana" panose="020B0604030504040204" pitchFamily="34" charset="0"/>
                <a:ea typeface="Verdana" panose="020B0604030504040204" pitchFamily="34" charset="0"/>
              </a:rPr>
              <a:t> </a:t>
            </a:r>
            <a:r>
              <a:rPr lang="en-US" b="1" spc="-5" dirty="0">
                <a:solidFill>
                  <a:schemeClr val="accent5">
                    <a:lumMod val="50000"/>
                  </a:schemeClr>
                </a:solidFill>
                <a:latin typeface="Verdana" panose="020B0604030504040204" pitchFamily="34" charset="0"/>
                <a:ea typeface="Verdana" panose="020B0604030504040204" pitchFamily="34" charset="0"/>
              </a:rPr>
              <a:t>three</a:t>
            </a:r>
            <a:r>
              <a:rPr lang="en-US" b="1" spc="-25" dirty="0">
                <a:solidFill>
                  <a:schemeClr val="accent5">
                    <a:lumMod val="50000"/>
                  </a:schemeClr>
                </a:solidFill>
                <a:latin typeface="Verdana" panose="020B0604030504040204" pitchFamily="34" charset="0"/>
                <a:ea typeface="Verdana" panose="020B0604030504040204" pitchFamily="34" charset="0"/>
              </a:rPr>
              <a:t> </a:t>
            </a:r>
            <a:r>
              <a:rPr lang="en-US" dirty="0">
                <a:solidFill>
                  <a:schemeClr val="accent5">
                    <a:lumMod val="50000"/>
                  </a:schemeClr>
                </a:solidFill>
                <a:latin typeface="Verdana" panose="020B0604030504040204" pitchFamily="34" charset="0"/>
                <a:ea typeface="Verdana" panose="020B0604030504040204" pitchFamily="34" charset="0"/>
                <a:cs typeface="Arial MT"/>
              </a:rPr>
              <a:t>categories</a:t>
            </a:r>
            <a:r>
              <a:rPr lang="en-US" spc="-30" dirty="0">
                <a:solidFill>
                  <a:schemeClr val="accent5">
                    <a:lumMod val="50000"/>
                  </a:schemeClr>
                </a:solidFill>
                <a:latin typeface="Verdana" panose="020B0604030504040204" pitchFamily="34" charset="0"/>
                <a:ea typeface="Verdana" panose="020B0604030504040204" pitchFamily="34" charset="0"/>
                <a:cs typeface="Arial MT"/>
              </a:rPr>
              <a:t> </a:t>
            </a:r>
            <a:r>
              <a:rPr lang="en-US" spc="-5" dirty="0">
                <a:solidFill>
                  <a:schemeClr val="accent5">
                    <a:lumMod val="50000"/>
                  </a:schemeClr>
                </a:solidFill>
                <a:latin typeface="Verdana" panose="020B0604030504040204" pitchFamily="34" charset="0"/>
                <a:ea typeface="Verdana" panose="020B0604030504040204" pitchFamily="34" charset="0"/>
                <a:cs typeface="Arial MT"/>
              </a:rPr>
              <a:t>having 1906,</a:t>
            </a:r>
            <a:r>
              <a:rPr lang="en-US" spc="-15" dirty="0">
                <a:solidFill>
                  <a:schemeClr val="accent5">
                    <a:lumMod val="50000"/>
                  </a:schemeClr>
                </a:solidFill>
                <a:latin typeface="Verdana" panose="020B0604030504040204" pitchFamily="34" charset="0"/>
                <a:ea typeface="Verdana" panose="020B0604030504040204" pitchFamily="34" charset="0"/>
                <a:cs typeface="Arial MT"/>
              </a:rPr>
              <a:t> </a:t>
            </a:r>
            <a:r>
              <a:rPr lang="en-US" dirty="0">
                <a:solidFill>
                  <a:schemeClr val="accent5">
                    <a:lumMod val="50000"/>
                  </a:schemeClr>
                </a:solidFill>
                <a:latin typeface="Verdana" panose="020B0604030504040204" pitchFamily="34" charset="0"/>
                <a:ea typeface="Verdana" panose="020B0604030504040204" pitchFamily="34" charset="0"/>
                <a:cs typeface="Arial MT"/>
              </a:rPr>
              <a:t>926</a:t>
            </a:r>
            <a:r>
              <a:rPr lang="en-US" spc="-20" dirty="0">
                <a:solidFill>
                  <a:schemeClr val="accent5">
                    <a:lumMod val="50000"/>
                  </a:schemeClr>
                </a:solidFill>
                <a:latin typeface="Verdana" panose="020B0604030504040204" pitchFamily="34" charset="0"/>
                <a:ea typeface="Verdana" panose="020B0604030504040204" pitchFamily="34" charset="0"/>
                <a:cs typeface="Arial MT"/>
              </a:rPr>
              <a:t> </a:t>
            </a:r>
            <a:r>
              <a:rPr lang="en-US" spc="-5" dirty="0">
                <a:solidFill>
                  <a:schemeClr val="accent5">
                    <a:lumMod val="50000"/>
                  </a:schemeClr>
                </a:solidFill>
                <a:latin typeface="Verdana" panose="020B0604030504040204" pitchFamily="34" charset="0"/>
                <a:ea typeface="Verdana" panose="020B0604030504040204" pitchFamily="34" charset="0"/>
                <a:cs typeface="Arial MT"/>
              </a:rPr>
              <a:t>and</a:t>
            </a:r>
            <a:r>
              <a:rPr lang="en-US" spc="-15" dirty="0">
                <a:solidFill>
                  <a:schemeClr val="accent5">
                    <a:lumMod val="50000"/>
                  </a:schemeClr>
                </a:solidFill>
                <a:latin typeface="Verdana" panose="020B0604030504040204" pitchFamily="34" charset="0"/>
                <a:ea typeface="Verdana" panose="020B0604030504040204" pitchFamily="34" charset="0"/>
                <a:cs typeface="Arial MT"/>
              </a:rPr>
              <a:t> </a:t>
            </a:r>
            <a:r>
              <a:rPr lang="en-US" spc="-5" dirty="0">
                <a:solidFill>
                  <a:schemeClr val="accent5">
                    <a:lumMod val="50000"/>
                  </a:schemeClr>
                </a:solidFill>
                <a:latin typeface="Verdana" panose="020B0604030504040204" pitchFamily="34" charset="0"/>
                <a:ea typeface="Verdana" panose="020B0604030504040204" pitchFamily="34" charset="0"/>
                <a:cs typeface="Arial MT"/>
              </a:rPr>
              <a:t>829</a:t>
            </a:r>
            <a:r>
              <a:rPr lang="en-US" spc="-15" dirty="0">
                <a:solidFill>
                  <a:schemeClr val="accent5">
                    <a:lumMod val="50000"/>
                  </a:schemeClr>
                </a:solidFill>
                <a:latin typeface="Verdana" panose="020B0604030504040204" pitchFamily="34" charset="0"/>
                <a:ea typeface="Verdana" panose="020B0604030504040204" pitchFamily="34" charset="0"/>
                <a:cs typeface="Arial MT"/>
              </a:rPr>
              <a:t> </a:t>
            </a:r>
            <a:r>
              <a:rPr lang="en-US" spc="-5" dirty="0">
                <a:solidFill>
                  <a:schemeClr val="accent5">
                    <a:lumMod val="50000"/>
                  </a:schemeClr>
                </a:solidFill>
                <a:latin typeface="Verdana" panose="020B0604030504040204" pitchFamily="34" charset="0"/>
                <a:ea typeface="Verdana" panose="020B0604030504040204" pitchFamily="34" charset="0"/>
                <a:cs typeface="Arial MT"/>
              </a:rPr>
              <a:t>app</a:t>
            </a:r>
            <a:r>
              <a:rPr lang="en-US" spc="-15" dirty="0">
                <a:solidFill>
                  <a:schemeClr val="accent5">
                    <a:lumMod val="50000"/>
                  </a:schemeClr>
                </a:solidFill>
                <a:latin typeface="Verdana" panose="020B0604030504040204" pitchFamily="34" charset="0"/>
                <a:ea typeface="Verdana" panose="020B0604030504040204" pitchFamily="34" charset="0"/>
                <a:cs typeface="Arial MT"/>
              </a:rPr>
              <a:t> </a:t>
            </a:r>
            <a:r>
              <a:rPr lang="en-US" dirty="0">
                <a:solidFill>
                  <a:schemeClr val="accent5">
                    <a:lumMod val="50000"/>
                  </a:schemeClr>
                </a:solidFill>
                <a:latin typeface="Verdana" panose="020B0604030504040204" pitchFamily="34" charset="0"/>
                <a:ea typeface="Verdana" panose="020B0604030504040204" pitchFamily="34" charset="0"/>
                <a:cs typeface="Arial MT"/>
              </a:rPr>
              <a:t>count.</a:t>
            </a:r>
            <a:r>
              <a:rPr lang="en-US" dirty="0">
                <a:solidFill>
                  <a:schemeClr val="accent5">
                    <a:lumMod val="50000"/>
                  </a:schemeClr>
                </a:solidFill>
                <a:latin typeface="Verdana" panose="020B0604030504040204" pitchFamily="34" charset="0"/>
                <a:ea typeface="Verdana" panose="020B0604030504040204" pitchFamily="34" charset="0"/>
                <a:cs typeface="Verdana"/>
              </a:rPr>
              <a:t> </a:t>
            </a:r>
          </a:p>
          <a:p>
            <a:pPr marL="36000" algn="just">
              <a:spcBef>
                <a:spcPts val="1200"/>
              </a:spcBef>
              <a:tabLst>
                <a:tab pos="469265" algn="l"/>
                <a:tab pos="469900" algn="l"/>
              </a:tabLst>
            </a:pPr>
            <a:r>
              <a:rPr lang="en-US" dirty="0">
                <a:solidFill>
                  <a:schemeClr val="accent5">
                    <a:lumMod val="50000"/>
                  </a:schemeClr>
                </a:solidFill>
                <a:latin typeface="Verdana" panose="020B0604030504040204" pitchFamily="34" charset="0"/>
                <a:ea typeface="Verdana" panose="020B0604030504040204" pitchFamily="34" charset="0"/>
                <a:cs typeface="Verdana"/>
              </a:rPr>
              <a:t>Most competitive category: </a:t>
            </a:r>
            <a:r>
              <a:rPr lang="en-US" b="1" dirty="0">
                <a:solidFill>
                  <a:schemeClr val="accent5">
                    <a:lumMod val="50000"/>
                  </a:schemeClr>
                </a:solidFill>
                <a:latin typeface="Verdana" panose="020B0604030504040204" pitchFamily="34" charset="0"/>
                <a:ea typeface="Verdana" panose="020B0604030504040204" pitchFamily="34" charset="0"/>
                <a:cs typeface="Verdana"/>
              </a:rPr>
              <a:t>Family</a:t>
            </a:r>
            <a:endParaRPr lang="en-US" dirty="0">
              <a:solidFill>
                <a:schemeClr val="accent5">
                  <a:lumMod val="50000"/>
                </a:schemeClr>
              </a:solidFill>
              <a:latin typeface="Verdana" panose="020B0604030504040204" pitchFamily="34" charset="0"/>
              <a:ea typeface="Verdana" panose="020B0604030504040204" pitchFamily="34" charset="0"/>
              <a:cs typeface="Verdana"/>
            </a:endParaRPr>
          </a:p>
        </p:txBody>
      </p:sp>
      <p:sp>
        <p:nvSpPr>
          <p:cNvPr id="5" name="TextBox 4">
            <a:extLst>
              <a:ext uri="{FF2B5EF4-FFF2-40B4-BE49-F238E27FC236}">
                <a16:creationId xmlns:a16="http://schemas.microsoft.com/office/drawing/2014/main" id="{F0E3B3D7-58E4-B817-5464-B5BBE3F1F997}"/>
              </a:ext>
            </a:extLst>
          </p:cNvPr>
          <p:cNvSpPr txBox="1"/>
          <p:nvPr/>
        </p:nvSpPr>
        <p:spPr>
          <a:xfrm>
            <a:off x="1907163" y="97442"/>
            <a:ext cx="6264540" cy="769441"/>
          </a:xfrm>
          <a:prstGeom prst="rect">
            <a:avLst/>
          </a:prstGeom>
          <a:noFill/>
          <a:ln>
            <a:solidFill>
              <a:schemeClr val="tx1"/>
            </a:solidFill>
          </a:ln>
        </p:spPr>
        <p:txBody>
          <a:bodyPr wrap="square" rtlCol="0">
            <a:spAutoFit/>
          </a:bodyPr>
          <a:lstStyle>
            <a:defPPr>
              <a:defRPr lang="en-US"/>
            </a:defPPr>
            <a:lvl1pPr>
              <a:defRPr sz="3600" b="1">
                <a:solidFill>
                  <a:schemeClr val="tx1">
                    <a:lumMod val="95000"/>
                    <a:lumOff val="5000"/>
                  </a:schemeClr>
                </a:solidFill>
                <a:latin typeface="Microsoft New Tai Lue" panose="020B0502040204020203" pitchFamily="34" charset="0"/>
                <a:cs typeface="Microsoft New Tai Lue" panose="020B0502040204020203" pitchFamily="34" charset="0"/>
              </a:defRPr>
            </a:lvl1pPr>
          </a:lstStyle>
          <a:p>
            <a:r>
              <a:rPr lang="en-IN" sz="4400" dirty="0"/>
              <a:t>Conclusion’s</a:t>
            </a:r>
          </a:p>
        </p:txBody>
      </p:sp>
      <p:pic>
        <p:nvPicPr>
          <p:cNvPr id="6" name="Picture 5">
            <a:extLst>
              <a:ext uri="{FF2B5EF4-FFF2-40B4-BE49-F238E27FC236}">
                <a16:creationId xmlns:a16="http://schemas.microsoft.com/office/drawing/2014/main" id="{58EF7D95-3159-8930-3587-F9E75C298F59}"/>
              </a:ext>
            </a:extLst>
          </p:cNvPr>
          <p:cNvPicPr>
            <a:picLocks noChangeAspect="1"/>
          </p:cNvPicPr>
          <p:nvPr/>
        </p:nvPicPr>
        <p:blipFill>
          <a:blip r:embed="rId2"/>
          <a:stretch>
            <a:fillRect/>
          </a:stretch>
        </p:blipFill>
        <p:spPr>
          <a:xfrm>
            <a:off x="753736" y="97441"/>
            <a:ext cx="1153427" cy="813436"/>
          </a:xfrm>
          <a:prstGeom prst="rect">
            <a:avLst/>
          </a:prstGeom>
          <a:ln>
            <a:solidFill>
              <a:schemeClr val="tx1"/>
            </a:solidFill>
          </a:ln>
        </p:spPr>
      </p:pic>
      <p:sp>
        <p:nvSpPr>
          <p:cNvPr id="8" name="TextBox 7">
            <a:extLst>
              <a:ext uri="{FF2B5EF4-FFF2-40B4-BE49-F238E27FC236}">
                <a16:creationId xmlns:a16="http://schemas.microsoft.com/office/drawing/2014/main" id="{418875E5-FED5-447A-0CBB-564836322C1F}"/>
              </a:ext>
            </a:extLst>
          </p:cNvPr>
          <p:cNvSpPr txBox="1"/>
          <p:nvPr/>
        </p:nvSpPr>
        <p:spPr>
          <a:xfrm>
            <a:off x="208892" y="3699540"/>
            <a:ext cx="7721163" cy="3200876"/>
          </a:xfrm>
          <a:prstGeom prst="rect">
            <a:avLst/>
          </a:prstGeom>
          <a:noFill/>
        </p:spPr>
        <p:txBody>
          <a:bodyPr wrap="square">
            <a:spAutoFit/>
          </a:bodyPr>
          <a:lstStyle/>
          <a:p>
            <a:pPr marL="36000" algn="just">
              <a:spcBef>
                <a:spcPts val="1200"/>
              </a:spcBef>
              <a:tabLst>
                <a:tab pos="469265" algn="l"/>
                <a:tab pos="469900" algn="l"/>
              </a:tabLst>
            </a:pPr>
            <a:r>
              <a:rPr lang="en-US" dirty="0">
                <a:solidFill>
                  <a:schemeClr val="accent5">
                    <a:lumMod val="50000"/>
                  </a:schemeClr>
                </a:solidFill>
                <a:latin typeface="Verdana" panose="020B0604030504040204" pitchFamily="34" charset="0"/>
                <a:ea typeface="Verdana" panose="020B0604030504040204" pitchFamily="34" charset="0"/>
                <a:cs typeface="Verdana"/>
              </a:rPr>
              <a:t>Category with the highest number of installs: </a:t>
            </a:r>
            <a:r>
              <a:rPr lang="en-US" b="1" dirty="0">
                <a:solidFill>
                  <a:schemeClr val="accent5">
                    <a:lumMod val="50000"/>
                  </a:schemeClr>
                </a:solidFill>
                <a:latin typeface="Verdana" panose="020B0604030504040204" pitchFamily="34" charset="0"/>
                <a:ea typeface="Verdana" panose="020B0604030504040204" pitchFamily="34" charset="0"/>
                <a:cs typeface="Verdana"/>
              </a:rPr>
              <a:t>Game</a:t>
            </a:r>
            <a:endParaRPr lang="en-US" dirty="0">
              <a:solidFill>
                <a:schemeClr val="accent5">
                  <a:lumMod val="50000"/>
                </a:schemeClr>
              </a:solidFill>
              <a:latin typeface="Verdana" panose="020B0604030504040204" pitchFamily="34" charset="0"/>
              <a:ea typeface="Verdana" panose="020B0604030504040204" pitchFamily="34" charset="0"/>
              <a:cs typeface="Arial MT"/>
            </a:endParaRPr>
          </a:p>
          <a:p>
            <a:pPr marL="36000" algn="just">
              <a:spcBef>
                <a:spcPts val="1200"/>
              </a:spcBef>
              <a:buClr>
                <a:srgbClr val="F5FCFF"/>
              </a:buClr>
              <a:buSzPct val="71428"/>
              <a:tabLst>
                <a:tab pos="354965" algn="l"/>
                <a:tab pos="355600" algn="l"/>
              </a:tabLst>
            </a:pPr>
            <a:r>
              <a:rPr lang="en-US" dirty="0">
                <a:solidFill>
                  <a:schemeClr val="accent5">
                    <a:lumMod val="50000"/>
                  </a:schemeClr>
                </a:solidFill>
                <a:latin typeface="Verdana" panose="020B0604030504040204" pitchFamily="34" charset="0"/>
                <a:ea typeface="Verdana" panose="020B0604030504040204" pitchFamily="34" charset="0"/>
                <a:cs typeface="Arial MT"/>
              </a:rPr>
              <a:t>Tools,</a:t>
            </a:r>
            <a:r>
              <a:rPr lang="en-US" spc="-30" dirty="0">
                <a:solidFill>
                  <a:schemeClr val="accent5">
                    <a:lumMod val="50000"/>
                  </a:schemeClr>
                </a:solidFill>
                <a:latin typeface="Verdana" panose="020B0604030504040204" pitchFamily="34" charset="0"/>
                <a:ea typeface="Verdana" panose="020B0604030504040204" pitchFamily="34" charset="0"/>
                <a:cs typeface="Arial MT"/>
              </a:rPr>
              <a:t> </a:t>
            </a:r>
            <a:r>
              <a:rPr lang="en-US" dirty="0">
                <a:solidFill>
                  <a:schemeClr val="accent5">
                    <a:lumMod val="50000"/>
                  </a:schemeClr>
                </a:solidFill>
                <a:latin typeface="Verdana" panose="020B0604030504040204" pitchFamily="34" charset="0"/>
                <a:ea typeface="Verdana" panose="020B0604030504040204" pitchFamily="34" charset="0"/>
                <a:cs typeface="Arial MT"/>
              </a:rPr>
              <a:t>Entertainment,</a:t>
            </a:r>
            <a:r>
              <a:rPr lang="en-US" spc="-35" dirty="0">
                <a:solidFill>
                  <a:schemeClr val="accent5">
                    <a:lumMod val="50000"/>
                  </a:schemeClr>
                </a:solidFill>
                <a:latin typeface="Verdana" panose="020B0604030504040204" pitchFamily="34" charset="0"/>
                <a:ea typeface="Verdana" panose="020B0604030504040204" pitchFamily="34" charset="0"/>
                <a:cs typeface="Arial MT"/>
              </a:rPr>
              <a:t> </a:t>
            </a:r>
            <a:r>
              <a:rPr lang="en-US" dirty="0">
                <a:solidFill>
                  <a:schemeClr val="accent5">
                    <a:lumMod val="50000"/>
                  </a:schemeClr>
                </a:solidFill>
                <a:latin typeface="Verdana" panose="020B0604030504040204" pitchFamily="34" charset="0"/>
                <a:ea typeface="Verdana" panose="020B0604030504040204" pitchFamily="34" charset="0"/>
                <a:cs typeface="Arial MT"/>
              </a:rPr>
              <a:t>Education,</a:t>
            </a:r>
            <a:r>
              <a:rPr lang="en-US" spc="-40" dirty="0">
                <a:solidFill>
                  <a:schemeClr val="accent5">
                    <a:lumMod val="50000"/>
                  </a:schemeClr>
                </a:solidFill>
                <a:latin typeface="Verdana" panose="020B0604030504040204" pitchFamily="34" charset="0"/>
                <a:ea typeface="Verdana" panose="020B0604030504040204" pitchFamily="34" charset="0"/>
                <a:cs typeface="Arial MT"/>
              </a:rPr>
              <a:t> </a:t>
            </a:r>
            <a:r>
              <a:rPr lang="en-US" dirty="0">
                <a:solidFill>
                  <a:schemeClr val="accent5">
                    <a:lumMod val="50000"/>
                  </a:schemeClr>
                </a:solidFill>
                <a:latin typeface="Verdana" panose="020B0604030504040204" pitchFamily="34" charset="0"/>
                <a:ea typeface="Verdana" panose="020B0604030504040204" pitchFamily="34" charset="0"/>
                <a:cs typeface="Arial MT"/>
              </a:rPr>
              <a:t>Business</a:t>
            </a:r>
            <a:r>
              <a:rPr lang="en-US" spc="-35" dirty="0">
                <a:solidFill>
                  <a:schemeClr val="accent5">
                    <a:lumMod val="50000"/>
                  </a:schemeClr>
                </a:solidFill>
                <a:latin typeface="Verdana" panose="020B0604030504040204" pitchFamily="34" charset="0"/>
                <a:ea typeface="Verdana" panose="020B0604030504040204" pitchFamily="34" charset="0"/>
                <a:cs typeface="Arial MT"/>
              </a:rPr>
              <a:t> </a:t>
            </a:r>
            <a:r>
              <a:rPr lang="en-US" dirty="0">
                <a:solidFill>
                  <a:schemeClr val="accent5">
                    <a:lumMod val="50000"/>
                  </a:schemeClr>
                </a:solidFill>
                <a:latin typeface="Verdana" panose="020B0604030504040204" pitchFamily="34" charset="0"/>
                <a:ea typeface="Verdana" panose="020B0604030504040204" pitchFamily="34" charset="0"/>
                <a:cs typeface="Arial MT"/>
              </a:rPr>
              <a:t>and</a:t>
            </a:r>
            <a:r>
              <a:rPr lang="en-US" spc="-20" dirty="0">
                <a:solidFill>
                  <a:schemeClr val="accent5">
                    <a:lumMod val="50000"/>
                  </a:schemeClr>
                </a:solidFill>
                <a:latin typeface="Verdana" panose="020B0604030504040204" pitchFamily="34" charset="0"/>
                <a:ea typeface="Verdana" panose="020B0604030504040204" pitchFamily="34" charset="0"/>
                <a:cs typeface="Arial MT"/>
              </a:rPr>
              <a:t> </a:t>
            </a:r>
            <a:r>
              <a:rPr lang="en-US" dirty="0">
                <a:solidFill>
                  <a:schemeClr val="accent5">
                    <a:lumMod val="50000"/>
                  </a:schemeClr>
                </a:solidFill>
                <a:latin typeface="Verdana" panose="020B0604030504040204" pitchFamily="34" charset="0"/>
                <a:ea typeface="Verdana" panose="020B0604030504040204" pitchFamily="34" charset="0"/>
                <a:cs typeface="Arial MT"/>
              </a:rPr>
              <a:t>Medical</a:t>
            </a:r>
            <a:r>
              <a:rPr lang="en-US" spc="-40" dirty="0">
                <a:solidFill>
                  <a:schemeClr val="accent5">
                    <a:lumMod val="50000"/>
                  </a:schemeClr>
                </a:solidFill>
                <a:latin typeface="Verdana" panose="020B0604030504040204" pitchFamily="34" charset="0"/>
                <a:ea typeface="Verdana" panose="020B0604030504040204" pitchFamily="34" charset="0"/>
                <a:cs typeface="Arial MT"/>
              </a:rPr>
              <a:t> </a:t>
            </a:r>
            <a:r>
              <a:rPr lang="en-US" dirty="0">
                <a:solidFill>
                  <a:schemeClr val="accent5">
                    <a:lumMod val="50000"/>
                  </a:schemeClr>
                </a:solidFill>
                <a:latin typeface="Verdana" panose="020B0604030504040204" pitchFamily="34" charset="0"/>
                <a:ea typeface="Verdana" panose="020B0604030504040204" pitchFamily="34" charset="0"/>
                <a:cs typeface="Arial MT"/>
              </a:rPr>
              <a:t>are</a:t>
            </a:r>
            <a:r>
              <a:rPr lang="en-US" spc="-25" dirty="0">
                <a:solidFill>
                  <a:schemeClr val="accent5">
                    <a:lumMod val="50000"/>
                  </a:schemeClr>
                </a:solidFill>
                <a:latin typeface="Verdana" panose="020B0604030504040204" pitchFamily="34" charset="0"/>
                <a:ea typeface="Verdana" panose="020B0604030504040204" pitchFamily="34" charset="0"/>
                <a:cs typeface="Arial MT"/>
              </a:rPr>
              <a:t> </a:t>
            </a:r>
            <a:r>
              <a:rPr lang="en-US" dirty="0">
                <a:solidFill>
                  <a:schemeClr val="accent5">
                    <a:lumMod val="50000"/>
                  </a:schemeClr>
                </a:solidFill>
                <a:latin typeface="Verdana" panose="020B0604030504040204" pitchFamily="34" charset="0"/>
                <a:ea typeface="Verdana" panose="020B0604030504040204" pitchFamily="34" charset="0"/>
                <a:cs typeface="Arial MT"/>
              </a:rPr>
              <a:t>top</a:t>
            </a:r>
            <a:r>
              <a:rPr lang="en-US" spc="-25" dirty="0">
                <a:solidFill>
                  <a:schemeClr val="accent5">
                    <a:lumMod val="50000"/>
                  </a:schemeClr>
                </a:solidFill>
                <a:latin typeface="Verdana" panose="020B0604030504040204" pitchFamily="34" charset="0"/>
                <a:ea typeface="Verdana" panose="020B0604030504040204" pitchFamily="34" charset="0"/>
                <a:cs typeface="Arial MT"/>
              </a:rPr>
              <a:t> </a:t>
            </a:r>
            <a:r>
              <a:rPr lang="en-US" dirty="0">
                <a:solidFill>
                  <a:schemeClr val="accent5">
                    <a:lumMod val="50000"/>
                  </a:schemeClr>
                </a:solidFill>
                <a:latin typeface="Verdana" panose="020B0604030504040204" pitchFamily="34" charset="0"/>
                <a:ea typeface="Verdana" panose="020B0604030504040204" pitchFamily="34" charset="0"/>
                <a:cs typeface="Arial MT"/>
              </a:rPr>
              <a:t>Genres.</a:t>
            </a:r>
          </a:p>
          <a:p>
            <a:pPr marL="36000" algn="just">
              <a:spcBef>
                <a:spcPts val="1200"/>
              </a:spcBef>
              <a:buClr>
                <a:srgbClr val="F5FCFF"/>
              </a:buClr>
              <a:buSzPct val="71428"/>
              <a:tabLst>
                <a:tab pos="354965" algn="l"/>
                <a:tab pos="355600" algn="l"/>
              </a:tabLst>
            </a:pPr>
            <a:r>
              <a:rPr lang="en-US" b="1" spc="-5" dirty="0">
                <a:solidFill>
                  <a:schemeClr val="accent5">
                    <a:lumMod val="50000"/>
                  </a:schemeClr>
                </a:solidFill>
                <a:latin typeface="Verdana" panose="020B0604030504040204" pitchFamily="34" charset="0"/>
                <a:ea typeface="Verdana" panose="020B0604030504040204" pitchFamily="34" charset="0"/>
              </a:rPr>
              <a:t>8783</a:t>
            </a:r>
            <a:r>
              <a:rPr lang="en-US" b="1" spc="-20" dirty="0">
                <a:solidFill>
                  <a:schemeClr val="accent5">
                    <a:lumMod val="50000"/>
                  </a:schemeClr>
                </a:solidFill>
                <a:latin typeface="Verdana" panose="020B0604030504040204" pitchFamily="34" charset="0"/>
                <a:ea typeface="Verdana" panose="020B0604030504040204" pitchFamily="34" charset="0"/>
              </a:rPr>
              <a:t> </a:t>
            </a:r>
            <a:r>
              <a:rPr lang="en-US" b="1" spc="-15" dirty="0">
                <a:solidFill>
                  <a:schemeClr val="accent5">
                    <a:lumMod val="50000"/>
                  </a:schemeClr>
                </a:solidFill>
                <a:latin typeface="Verdana" panose="020B0604030504040204" pitchFamily="34" charset="0"/>
                <a:ea typeface="Verdana" panose="020B0604030504040204" pitchFamily="34" charset="0"/>
              </a:rPr>
              <a:t>Apps</a:t>
            </a:r>
            <a:r>
              <a:rPr lang="en-US" b="1" spc="30" dirty="0">
                <a:solidFill>
                  <a:schemeClr val="accent5">
                    <a:lumMod val="50000"/>
                  </a:schemeClr>
                </a:solidFill>
                <a:latin typeface="Verdana" panose="020B0604030504040204" pitchFamily="34" charset="0"/>
                <a:ea typeface="Verdana" panose="020B0604030504040204" pitchFamily="34" charset="0"/>
              </a:rPr>
              <a:t> </a:t>
            </a:r>
            <a:r>
              <a:rPr lang="en-US" dirty="0">
                <a:solidFill>
                  <a:schemeClr val="accent5">
                    <a:lumMod val="50000"/>
                  </a:schemeClr>
                </a:solidFill>
                <a:latin typeface="Verdana" panose="020B0604030504040204" pitchFamily="34" charset="0"/>
                <a:ea typeface="Verdana" panose="020B0604030504040204" pitchFamily="34" charset="0"/>
                <a:cs typeface="Arial MT"/>
              </a:rPr>
              <a:t>are</a:t>
            </a:r>
            <a:r>
              <a:rPr lang="en-US" spc="-15" dirty="0">
                <a:solidFill>
                  <a:schemeClr val="accent5">
                    <a:lumMod val="50000"/>
                  </a:schemeClr>
                </a:solidFill>
                <a:latin typeface="Verdana" panose="020B0604030504040204" pitchFamily="34" charset="0"/>
                <a:ea typeface="Verdana" panose="020B0604030504040204" pitchFamily="34" charset="0"/>
                <a:cs typeface="Arial MT"/>
              </a:rPr>
              <a:t> </a:t>
            </a:r>
            <a:r>
              <a:rPr lang="en-US" spc="-5" dirty="0">
                <a:solidFill>
                  <a:schemeClr val="accent5">
                    <a:lumMod val="50000"/>
                  </a:schemeClr>
                </a:solidFill>
                <a:latin typeface="Verdana" panose="020B0604030504040204" pitchFamily="34" charset="0"/>
                <a:ea typeface="Verdana" panose="020B0604030504040204" pitchFamily="34" charset="0"/>
                <a:cs typeface="Arial MT"/>
              </a:rPr>
              <a:t>having </a:t>
            </a:r>
            <a:r>
              <a:rPr lang="en-US" dirty="0">
                <a:solidFill>
                  <a:schemeClr val="accent5">
                    <a:lumMod val="50000"/>
                  </a:schemeClr>
                </a:solidFill>
                <a:latin typeface="Verdana" panose="020B0604030504040204" pitchFamily="34" charset="0"/>
                <a:ea typeface="Verdana" panose="020B0604030504040204" pitchFamily="34" charset="0"/>
                <a:cs typeface="Arial MT"/>
              </a:rPr>
              <a:t>size</a:t>
            </a:r>
            <a:r>
              <a:rPr lang="en-US" spc="-30" dirty="0">
                <a:solidFill>
                  <a:schemeClr val="accent5">
                    <a:lumMod val="50000"/>
                  </a:schemeClr>
                </a:solidFill>
                <a:latin typeface="Verdana" panose="020B0604030504040204" pitchFamily="34" charset="0"/>
                <a:ea typeface="Verdana" panose="020B0604030504040204" pitchFamily="34" charset="0"/>
                <a:cs typeface="Arial MT"/>
              </a:rPr>
              <a:t> </a:t>
            </a:r>
            <a:r>
              <a:rPr lang="en-US" dirty="0">
                <a:solidFill>
                  <a:schemeClr val="accent5">
                    <a:lumMod val="50000"/>
                  </a:schemeClr>
                </a:solidFill>
                <a:latin typeface="Verdana" panose="020B0604030504040204" pitchFamily="34" charset="0"/>
                <a:ea typeface="Verdana" panose="020B0604030504040204" pitchFamily="34" charset="0"/>
                <a:cs typeface="Arial MT"/>
              </a:rPr>
              <a:t>less</a:t>
            </a:r>
            <a:r>
              <a:rPr lang="en-US" spc="-10" dirty="0">
                <a:solidFill>
                  <a:schemeClr val="accent5">
                    <a:lumMod val="50000"/>
                  </a:schemeClr>
                </a:solidFill>
                <a:latin typeface="Verdana" panose="020B0604030504040204" pitchFamily="34" charset="0"/>
                <a:ea typeface="Verdana" panose="020B0604030504040204" pitchFamily="34" charset="0"/>
                <a:cs typeface="Arial MT"/>
              </a:rPr>
              <a:t> </a:t>
            </a:r>
            <a:r>
              <a:rPr lang="en-US" dirty="0">
                <a:solidFill>
                  <a:schemeClr val="accent5">
                    <a:lumMod val="50000"/>
                  </a:schemeClr>
                </a:solidFill>
                <a:latin typeface="Verdana" panose="020B0604030504040204" pitchFamily="34" charset="0"/>
                <a:ea typeface="Verdana" panose="020B0604030504040204" pitchFamily="34" charset="0"/>
                <a:cs typeface="Arial MT"/>
              </a:rPr>
              <a:t>than</a:t>
            </a:r>
            <a:r>
              <a:rPr lang="en-US" spc="-30" dirty="0">
                <a:solidFill>
                  <a:schemeClr val="accent5">
                    <a:lumMod val="50000"/>
                  </a:schemeClr>
                </a:solidFill>
                <a:latin typeface="Verdana" panose="020B0604030504040204" pitchFamily="34" charset="0"/>
                <a:ea typeface="Verdana" panose="020B0604030504040204" pitchFamily="34" charset="0"/>
                <a:cs typeface="Arial MT"/>
              </a:rPr>
              <a:t> </a:t>
            </a:r>
            <a:r>
              <a:rPr lang="en-US" spc="-5" dirty="0">
                <a:solidFill>
                  <a:schemeClr val="accent5">
                    <a:lumMod val="50000"/>
                  </a:schemeClr>
                </a:solidFill>
                <a:latin typeface="Verdana" panose="020B0604030504040204" pitchFamily="34" charset="0"/>
                <a:ea typeface="Verdana" panose="020B0604030504040204" pitchFamily="34" charset="0"/>
                <a:cs typeface="Arial MT"/>
              </a:rPr>
              <a:t>or</a:t>
            </a:r>
            <a:r>
              <a:rPr lang="en-US" spc="-10" dirty="0">
                <a:solidFill>
                  <a:schemeClr val="accent5">
                    <a:lumMod val="50000"/>
                  </a:schemeClr>
                </a:solidFill>
                <a:latin typeface="Verdana" panose="020B0604030504040204" pitchFamily="34" charset="0"/>
                <a:ea typeface="Verdana" panose="020B0604030504040204" pitchFamily="34" charset="0"/>
                <a:cs typeface="Arial MT"/>
              </a:rPr>
              <a:t> </a:t>
            </a:r>
            <a:r>
              <a:rPr lang="en-US" spc="-5" dirty="0">
                <a:solidFill>
                  <a:schemeClr val="accent5">
                    <a:lumMod val="50000"/>
                  </a:schemeClr>
                </a:solidFill>
                <a:latin typeface="Verdana" panose="020B0604030504040204" pitchFamily="34" charset="0"/>
                <a:ea typeface="Verdana" panose="020B0604030504040204" pitchFamily="34" charset="0"/>
                <a:cs typeface="Arial MT"/>
              </a:rPr>
              <a:t>equal</a:t>
            </a:r>
            <a:r>
              <a:rPr lang="en-US" spc="-20" dirty="0">
                <a:solidFill>
                  <a:schemeClr val="accent5">
                    <a:lumMod val="50000"/>
                  </a:schemeClr>
                </a:solidFill>
                <a:latin typeface="Verdana" panose="020B0604030504040204" pitchFamily="34" charset="0"/>
                <a:ea typeface="Verdana" panose="020B0604030504040204" pitchFamily="34" charset="0"/>
                <a:cs typeface="Arial MT"/>
              </a:rPr>
              <a:t> </a:t>
            </a:r>
            <a:r>
              <a:rPr lang="en-US" dirty="0">
                <a:solidFill>
                  <a:schemeClr val="accent5">
                    <a:lumMod val="50000"/>
                  </a:schemeClr>
                </a:solidFill>
                <a:latin typeface="Verdana" panose="020B0604030504040204" pitchFamily="34" charset="0"/>
                <a:ea typeface="Verdana" panose="020B0604030504040204" pitchFamily="34" charset="0"/>
                <a:cs typeface="Arial MT"/>
              </a:rPr>
              <a:t>to</a:t>
            </a:r>
            <a:r>
              <a:rPr lang="en-US" spc="-20" dirty="0">
                <a:solidFill>
                  <a:schemeClr val="accent5">
                    <a:lumMod val="50000"/>
                  </a:schemeClr>
                </a:solidFill>
                <a:latin typeface="Verdana" panose="020B0604030504040204" pitchFamily="34" charset="0"/>
                <a:ea typeface="Verdana" panose="020B0604030504040204" pitchFamily="34" charset="0"/>
                <a:cs typeface="Arial MT"/>
              </a:rPr>
              <a:t> </a:t>
            </a:r>
            <a:r>
              <a:rPr lang="en-US" b="1" spc="-5" dirty="0">
                <a:solidFill>
                  <a:schemeClr val="accent5">
                    <a:lumMod val="50000"/>
                  </a:schemeClr>
                </a:solidFill>
                <a:latin typeface="Verdana" panose="020B0604030504040204" pitchFamily="34" charset="0"/>
                <a:ea typeface="Verdana" panose="020B0604030504040204" pitchFamily="34" charset="0"/>
              </a:rPr>
              <a:t>50</a:t>
            </a:r>
            <a:r>
              <a:rPr lang="en-US" b="1" spc="-10" dirty="0">
                <a:solidFill>
                  <a:schemeClr val="accent5">
                    <a:lumMod val="50000"/>
                  </a:schemeClr>
                </a:solidFill>
                <a:latin typeface="Verdana" panose="020B0604030504040204" pitchFamily="34" charset="0"/>
                <a:ea typeface="Verdana" panose="020B0604030504040204" pitchFamily="34" charset="0"/>
              </a:rPr>
              <a:t> </a:t>
            </a:r>
            <a:r>
              <a:rPr lang="en-US" b="1" dirty="0">
                <a:solidFill>
                  <a:schemeClr val="accent5">
                    <a:lumMod val="50000"/>
                  </a:schemeClr>
                </a:solidFill>
                <a:latin typeface="Verdana" panose="020B0604030504040204" pitchFamily="34" charset="0"/>
                <a:ea typeface="Verdana" panose="020B0604030504040204" pitchFamily="34" charset="0"/>
              </a:rPr>
              <a:t>MB.</a:t>
            </a:r>
            <a:endParaRPr lang="en-US" dirty="0">
              <a:solidFill>
                <a:schemeClr val="accent5">
                  <a:lumMod val="50000"/>
                </a:schemeClr>
              </a:solidFill>
              <a:latin typeface="Verdana" panose="020B0604030504040204" pitchFamily="34" charset="0"/>
              <a:ea typeface="Verdana" panose="020B0604030504040204" pitchFamily="34" charset="0"/>
            </a:endParaRPr>
          </a:p>
          <a:p>
            <a:pPr marL="36000" algn="just">
              <a:spcBef>
                <a:spcPts val="1200"/>
              </a:spcBef>
              <a:buClr>
                <a:srgbClr val="F5FCFF"/>
              </a:buClr>
              <a:buSzPct val="71428"/>
              <a:tabLst>
                <a:tab pos="354965" algn="l"/>
                <a:tab pos="355600" algn="l"/>
              </a:tabLst>
            </a:pPr>
            <a:r>
              <a:rPr lang="en-US" b="1" spc="-5" dirty="0">
                <a:solidFill>
                  <a:schemeClr val="accent5">
                    <a:lumMod val="50000"/>
                  </a:schemeClr>
                </a:solidFill>
                <a:latin typeface="Verdana" panose="020B0604030504040204" pitchFamily="34" charset="0"/>
                <a:ea typeface="Verdana" panose="020B0604030504040204" pitchFamily="34" charset="0"/>
              </a:rPr>
              <a:t>7749</a:t>
            </a:r>
            <a:r>
              <a:rPr lang="en-US" b="1" spc="-20" dirty="0">
                <a:solidFill>
                  <a:schemeClr val="accent5">
                    <a:lumMod val="50000"/>
                  </a:schemeClr>
                </a:solidFill>
                <a:latin typeface="Verdana" panose="020B0604030504040204" pitchFamily="34" charset="0"/>
                <a:ea typeface="Verdana" panose="020B0604030504040204" pitchFamily="34" charset="0"/>
              </a:rPr>
              <a:t> </a:t>
            </a:r>
            <a:r>
              <a:rPr lang="en-US" b="1" spc="-15" dirty="0">
                <a:solidFill>
                  <a:schemeClr val="accent5">
                    <a:lumMod val="50000"/>
                  </a:schemeClr>
                </a:solidFill>
                <a:latin typeface="Verdana" panose="020B0604030504040204" pitchFamily="34" charset="0"/>
                <a:ea typeface="Verdana" panose="020B0604030504040204" pitchFamily="34" charset="0"/>
              </a:rPr>
              <a:t>Apps</a:t>
            </a:r>
            <a:r>
              <a:rPr lang="en-US" b="1" spc="30" dirty="0">
                <a:solidFill>
                  <a:schemeClr val="accent5">
                    <a:lumMod val="50000"/>
                  </a:schemeClr>
                </a:solidFill>
                <a:latin typeface="Verdana" panose="020B0604030504040204" pitchFamily="34" charset="0"/>
                <a:ea typeface="Verdana" panose="020B0604030504040204" pitchFamily="34" charset="0"/>
              </a:rPr>
              <a:t> </a:t>
            </a:r>
            <a:r>
              <a:rPr lang="en-US" dirty="0">
                <a:solidFill>
                  <a:schemeClr val="accent5">
                    <a:lumMod val="50000"/>
                  </a:schemeClr>
                </a:solidFill>
                <a:latin typeface="Verdana" panose="020B0604030504040204" pitchFamily="34" charset="0"/>
                <a:ea typeface="Verdana" panose="020B0604030504040204" pitchFamily="34" charset="0"/>
                <a:cs typeface="Arial MT"/>
              </a:rPr>
              <a:t>has</a:t>
            </a:r>
            <a:r>
              <a:rPr lang="en-US" spc="-20" dirty="0">
                <a:solidFill>
                  <a:schemeClr val="accent5">
                    <a:lumMod val="50000"/>
                  </a:schemeClr>
                </a:solidFill>
                <a:latin typeface="Verdana" panose="020B0604030504040204" pitchFamily="34" charset="0"/>
                <a:ea typeface="Verdana" panose="020B0604030504040204" pitchFamily="34" charset="0"/>
                <a:cs typeface="Arial MT"/>
              </a:rPr>
              <a:t> </a:t>
            </a:r>
            <a:r>
              <a:rPr lang="en-US" dirty="0">
                <a:solidFill>
                  <a:schemeClr val="accent5">
                    <a:lumMod val="50000"/>
                  </a:schemeClr>
                </a:solidFill>
                <a:latin typeface="Verdana" panose="020B0604030504040204" pitchFamily="34" charset="0"/>
                <a:ea typeface="Verdana" panose="020B0604030504040204" pitchFamily="34" charset="0"/>
                <a:cs typeface="Arial MT"/>
              </a:rPr>
              <a:t>rating</a:t>
            </a:r>
            <a:r>
              <a:rPr lang="en-US" spc="-30" dirty="0">
                <a:solidFill>
                  <a:schemeClr val="accent5">
                    <a:lumMod val="50000"/>
                  </a:schemeClr>
                </a:solidFill>
                <a:latin typeface="Verdana" panose="020B0604030504040204" pitchFamily="34" charset="0"/>
                <a:ea typeface="Verdana" panose="020B0604030504040204" pitchFamily="34" charset="0"/>
                <a:cs typeface="Arial MT"/>
              </a:rPr>
              <a:t> </a:t>
            </a:r>
            <a:r>
              <a:rPr lang="en-US" b="1" spc="-5" dirty="0">
                <a:solidFill>
                  <a:schemeClr val="accent5">
                    <a:lumMod val="50000"/>
                  </a:schemeClr>
                </a:solidFill>
                <a:latin typeface="Verdana" panose="020B0604030504040204" pitchFamily="34" charset="0"/>
                <a:ea typeface="Verdana" panose="020B0604030504040204" pitchFamily="34" charset="0"/>
              </a:rPr>
              <a:t>more</a:t>
            </a:r>
            <a:r>
              <a:rPr lang="en-US" b="1" dirty="0">
                <a:solidFill>
                  <a:schemeClr val="accent5">
                    <a:lumMod val="50000"/>
                  </a:schemeClr>
                </a:solidFill>
                <a:latin typeface="Verdana" panose="020B0604030504040204" pitchFamily="34" charset="0"/>
                <a:ea typeface="Verdana" panose="020B0604030504040204" pitchFamily="34" charset="0"/>
              </a:rPr>
              <a:t> </a:t>
            </a:r>
            <a:r>
              <a:rPr lang="en-US" b="1" spc="-5" dirty="0">
                <a:solidFill>
                  <a:schemeClr val="accent5">
                    <a:lumMod val="50000"/>
                  </a:schemeClr>
                </a:solidFill>
                <a:latin typeface="Verdana" panose="020B0604030504040204" pitchFamily="34" charset="0"/>
                <a:ea typeface="Verdana" panose="020B0604030504040204" pitchFamily="34" charset="0"/>
              </a:rPr>
              <a:t>than</a:t>
            </a:r>
            <a:r>
              <a:rPr lang="en-US" b="1" spc="-25" dirty="0">
                <a:solidFill>
                  <a:schemeClr val="accent5">
                    <a:lumMod val="50000"/>
                  </a:schemeClr>
                </a:solidFill>
                <a:latin typeface="Verdana" panose="020B0604030504040204" pitchFamily="34" charset="0"/>
                <a:ea typeface="Verdana" panose="020B0604030504040204" pitchFamily="34" charset="0"/>
              </a:rPr>
              <a:t> </a:t>
            </a:r>
            <a:r>
              <a:rPr lang="en-US" b="1" dirty="0">
                <a:solidFill>
                  <a:schemeClr val="accent5">
                    <a:lumMod val="50000"/>
                  </a:schemeClr>
                </a:solidFill>
                <a:latin typeface="Verdana" panose="020B0604030504040204" pitchFamily="34" charset="0"/>
                <a:ea typeface="Verdana" panose="020B0604030504040204" pitchFamily="34" charset="0"/>
              </a:rPr>
              <a:t>4.0</a:t>
            </a:r>
            <a:r>
              <a:rPr lang="en-US" b="1" spc="-15" dirty="0">
                <a:solidFill>
                  <a:schemeClr val="accent5">
                    <a:lumMod val="50000"/>
                  </a:schemeClr>
                </a:solidFill>
                <a:latin typeface="Verdana" panose="020B0604030504040204" pitchFamily="34" charset="0"/>
                <a:ea typeface="Verdana" panose="020B0604030504040204" pitchFamily="34" charset="0"/>
              </a:rPr>
              <a:t> </a:t>
            </a:r>
            <a:r>
              <a:rPr lang="en-US" dirty="0">
                <a:solidFill>
                  <a:schemeClr val="accent5">
                    <a:lumMod val="50000"/>
                  </a:schemeClr>
                </a:solidFill>
                <a:latin typeface="Verdana" panose="020B0604030504040204" pitchFamily="34" charset="0"/>
                <a:ea typeface="Verdana" panose="020B0604030504040204" pitchFamily="34" charset="0"/>
                <a:cs typeface="Arial MT"/>
              </a:rPr>
              <a:t>including</a:t>
            </a:r>
            <a:r>
              <a:rPr lang="en-US" spc="-40" dirty="0">
                <a:solidFill>
                  <a:schemeClr val="accent5">
                    <a:lumMod val="50000"/>
                  </a:schemeClr>
                </a:solidFill>
                <a:latin typeface="Verdana" panose="020B0604030504040204" pitchFamily="34" charset="0"/>
                <a:ea typeface="Verdana" panose="020B0604030504040204" pitchFamily="34" charset="0"/>
                <a:cs typeface="Arial MT"/>
              </a:rPr>
              <a:t> </a:t>
            </a:r>
            <a:r>
              <a:rPr lang="en-US" dirty="0">
                <a:solidFill>
                  <a:schemeClr val="accent5">
                    <a:lumMod val="50000"/>
                  </a:schemeClr>
                </a:solidFill>
                <a:latin typeface="Verdana" panose="020B0604030504040204" pitchFamily="34" charset="0"/>
                <a:ea typeface="Verdana" panose="020B0604030504040204" pitchFamily="34" charset="0"/>
                <a:cs typeface="Arial MT"/>
              </a:rPr>
              <a:t>both</a:t>
            </a:r>
            <a:r>
              <a:rPr lang="en-US" spc="-20" dirty="0">
                <a:solidFill>
                  <a:schemeClr val="accent5">
                    <a:lumMod val="50000"/>
                  </a:schemeClr>
                </a:solidFill>
                <a:latin typeface="Verdana" panose="020B0604030504040204" pitchFamily="34" charset="0"/>
                <a:ea typeface="Verdana" panose="020B0604030504040204" pitchFamily="34" charset="0"/>
                <a:cs typeface="Arial MT"/>
              </a:rPr>
              <a:t> </a:t>
            </a:r>
            <a:r>
              <a:rPr lang="en-US" spc="-5" dirty="0">
                <a:solidFill>
                  <a:schemeClr val="accent5">
                    <a:lumMod val="50000"/>
                  </a:schemeClr>
                </a:solidFill>
                <a:latin typeface="Verdana" panose="020B0604030504040204" pitchFamily="34" charset="0"/>
                <a:ea typeface="Verdana" panose="020B0604030504040204" pitchFamily="34" charset="0"/>
                <a:cs typeface="Arial MT"/>
              </a:rPr>
              <a:t>type</a:t>
            </a:r>
            <a:r>
              <a:rPr lang="en-US" dirty="0">
                <a:solidFill>
                  <a:schemeClr val="accent5">
                    <a:lumMod val="50000"/>
                  </a:schemeClr>
                </a:solidFill>
                <a:latin typeface="Verdana" panose="020B0604030504040204" pitchFamily="34" charset="0"/>
                <a:ea typeface="Verdana" panose="020B0604030504040204" pitchFamily="34" charset="0"/>
                <a:cs typeface="Arial MT"/>
              </a:rPr>
              <a:t> </a:t>
            </a:r>
            <a:r>
              <a:rPr lang="en-US" spc="-5" dirty="0">
                <a:solidFill>
                  <a:schemeClr val="accent5">
                    <a:lumMod val="50000"/>
                  </a:schemeClr>
                </a:solidFill>
                <a:latin typeface="Verdana" panose="020B0604030504040204" pitchFamily="34" charset="0"/>
                <a:ea typeface="Verdana" panose="020B0604030504040204" pitchFamily="34" charset="0"/>
                <a:cs typeface="Arial MT"/>
              </a:rPr>
              <a:t>of</a:t>
            </a:r>
            <a:r>
              <a:rPr lang="en-US" spc="-15" dirty="0">
                <a:solidFill>
                  <a:schemeClr val="accent5">
                    <a:lumMod val="50000"/>
                  </a:schemeClr>
                </a:solidFill>
                <a:latin typeface="Verdana" panose="020B0604030504040204" pitchFamily="34" charset="0"/>
                <a:ea typeface="Verdana" panose="020B0604030504040204" pitchFamily="34" charset="0"/>
                <a:cs typeface="Arial MT"/>
              </a:rPr>
              <a:t> </a:t>
            </a:r>
            <a:r>
              <a:rPr lang="en-US" spc="-5" dirty="0">
                <a:solidFill>
                  <a:schemeClr val="accent5">
                    <a:lumMod val="50000"/>
                  </a:schemeClr>
                </a:solidFill>
                <a:latin typeface="Verdana" panose="020B0604030504040204" pitchFamily="34" charset="0"/>
                <a:ea typeface="Verdana" panose="020B0604030504040204" pitchFamily="34" charset="0"/>
                <a:cs typeface="Arial MT"/>
              </a:rPr>
              <a:t>app.</a:t>
            </a:r>
            <a:endParaRPr lang="en-US" dirty="0">
              <a:solidFill>
                <a:schemeClr val="accent5">
                  <a:lumMod val="50000"/>
                </a:schemeClr>
              </a:solidFill>
              <a:latin typeface="Verdana" panose="020B0604030504040204" pitchFamily="34" charset="0"/>
              <a:ea typeface="Verdana" panose="020B0604030504040204" pitchFamily="34" charset="0"/>
              <a:cs typeface="Arial MT"/>
            </a:endParaRPr>
          </a:p>
          <a:p>
            <a:pPr marL="36000" algn="just">
              <a:spcBef>
                <a:spcPts val="1200"/>
              </a:spcBef>
              <a:buClr>
                <a:srgbClr val="F5FCFF"/>
              </a:buClr>
              <a:buSzPct val="71428"/>
              <a:tabLst>
                <a:tab pos="354965" algn="l"/>
                <a:tab pos="355600" algn="l"/>
              </a:tabLst>
            </a:pPr>
            <a:r>
              <a:rPr lang="en-US" b="1" spc="-5" dirty="0">
                <a:solidFill>
                  <a:schemeClr val="accent5">
                    <a:lumMod val="50000"/>
                  </a:schemeClr>
                </a:solidFill>
                <a:latin typeface="Verdana" panose="020B0604030504040204" pitchFamily="34" charset="0"/>
                <a:ea typeface="Verdana" panose="020B0604030504040204" pitchFamily="34" charset="0"/>
              </a:rPr>
              <a:t>Overall</a:t>
            </a:r>
            <a:r>
              <a:rPr lang="en-US" b="1" spc="130" dirty="0">
                <a:solidFill>
                  <a:schemeClr val="accent5">
                    <a:lumMod val="50000"/>
                  </a:schemeClr>
                </a:solidFill>
                <a:latin typeface="Verdana" panose="020B0604030504040204" pitchFamily="34" charset="0"/>
                <a:ea typeface="Verdana" panose="020B0604030504040204" pitchFamily="34" charset="0"/>
              </a:rPr>
              <a:t> </a:t>
            </a:r>
            <a:r>
              <a:rPr lang="en-US" b="1" spc="-5" dirty="0">
                <a:solidFill>
                  <a:schemeClr val="accent5">
                    <a:lumMod val="50000"/>
                  </a:schemeClr>
                </a:solidFill>
                <a:latin typeface="Verdana" panose="020B0604030504040204" pitchFamily="34" charset="0"/>
                <a:ea typeface="Verdana" panose="020B0604030504040204" pitchFamily="34" charset="0"/>
              </a:rPr>
              <a:t>sentiment</a:t>
            </a:r>
            <a:r>
              <a:rPr lang="en-US" b="1" spc="135" dirty="0">
                <a:solidFill>
                  <a:schemeClr val="accent5">
                    <a:lumMod val="50000"/>
                  </a:schemeClr>
                </a:solidFill>
                <a:latin typeface="Verdana" panose="020B0604030504040204" pitchFamily="34" charset="0"/>
                <a:ea typeface="Verdana" panose="020B0604030504040204" pitchFamily="34" charset="0"/>
              </a:rPr>
              <a:t> </a:t>
            </a:r>
            <a:r>
              <a:rPr lang="en-US" b="1" spc="-10" dirty="0">
                <a:solidFill>
                  <a:schemeClr val="accent5">
                    <a:lumMod val="50000"/>
                  </a:schemeClr>
                </a:solidFill>
                <a:latin typeface="Verdana" panose="020B0604030504040204" pitchFamily="34" charset="0"/>
                <a:ea typeface="Verdana" panose="020B0604030504040204" pitchFamily="34" charset="0"/>
              </a:rPr>
              <a:t>count</a:t>
            </a:r>
            <a:r>
              <a:rPr lang="en-US" b="1" spc="145" dirty="0">
                <a:solidFill>
                  <a:schemeClr val="accent5">
                    <a:lumMod val="50000"/>
                  </a:schemeClr>
                </a:solidFill>
                <a:latin typeface="Verdana" panose="020B0604030504040204" pitchFamily="34" charset="0"/>
                <a:ea typeface="Verdana" panose="020B0604030504040204" pitchFamily="34" charset="0"/>
              </a:rPr>
              <a:t> </a:t>
            </a:r>
            <a:r>
              <a:rPr lang="en-US" spc="-10" dirty="0">
                <a:solidFill>
                  <a:schemeClr val="accent5">
                    <a:lumMod val="50000"/>
                  </a:schemeClr>
                </a:solidFill>
                <a:latin typeface="Verdana" panose="020B0604030504040204" pitchFamily="34" charset="0"/>
                <a:ea typeface="Verdana" panose="020B0604030504040204" pitchFamily="34" charset="0"/>
                <a:cs typeface="Arial MT"/>
              </a:rPr>
              <a:t>of</a:t>
            </a:r>
            <a:r>
              <a:rPr lang="en-US" spc="145" dirty="0">
                <a:solidFill>
                  <a:schemeClr val="accent5">
                    <a:lumMod val="50000"/>
                  </a:schemeClr>
                </a:solidFill>
                <a:latin typeface="Verdana" panose="020B0604030504040204" pitchFamily="34" charset="0"/>
                <a:ea typeface="Verdana" panose="020B0604030504040204" pitchFamily="34" charset="0"/>
                <a:cs typeface="Arial MT"/>
              </a:rPr>
              <a:t> </a:t>
            </a:r>
            <a:r>
              <a:rPr lang="en-US" spc="-10" dirty="0">
                <a:solidFill>
                  <a:schemeClr val="accent5">
                    <a:lumMod val="50000"/>
                  </a:schemeClr>
                </a:solidFill>
                <a:latin typeface="Verdana" panose="020B0604030504040204" pitchFamily="34" charset="0"/>
                <a:ea typeface="Verdana" panose="020B0604030504040204" pitchFamily="34" charset="0"/>
                <a:cs typeface="Arial MT"/>
              </a:rPr>
              <a:t>merged</a:t>
            </a:r>
            <a:r>
              <a:rPr lang="en-US" spc="130" dirty="0">
                <a:solidFill>
                  <a:schemeClr val="accent5">
                    <a:lumMod val="50000"/>
                  </a:schemeClr>
                </a:solidFill>
                <a:latin typeface="Verdana" panose="020B0604030504040204" pitchFamily="34" charset="0"/>
                <a:ea typeface="Verdana" panose="020B0604030504040204" pitchFamily="34" charset="0"/>
                <a:cs typeface="Arial MT"/>
              </a:rPr>
              <a:t> </a:t>
            </a:r>
            <a:r>
              <a:rPr lang="en-US" spc="-5" dirty="0">
                <a:solidFill>
                  <a:schemeClr val="accent5">
                    <a:lumMod val="50000"/>
                  </a:schemeClr>
                </a:solidFill>
                <a:latin typeface="Verdana" panose="020B0604030504040204" pitchFamily="34" charset="0"/>
                <a:ea typeface="Verdana" panose="020B0604030504040204" pitchFamily="34" charset="0"/>
                <a:cs typeface="Arial MT"/>
              </a:rPr>
              <a:t>dataset</a:t>
            </a:r>
            <a:r>
              <a:rPr lang="en-US" spc="140" dirty="0">
                <a:solidFill>
                  <a:schemeClr val="accent5">
                    <a:lumMod val="50000"/>
                  </a:schemeClr>
                </a:solidFill>
                <a:latin typeface="Verdana" panose="020B0604030504040204" pitchFamily="34" charset="0"/>
                <a:ea typeface="Verdana" panose="020B0604030504040204" pitchFamily="34" charset="0"/>
                <a:cs typeface="Arial MT"/>
              </a:rPr>
              <a:t> </a:t>
            </a:r>
            <a:r>
              <a:rPr lang="en-US" dirty="0">
                <a:solidFill>
                  <a:schemeClr val="accent5">
                    <a:lumMod val="50000"/>
                  </a:schemeClr>
                </a:solidFill>
                <a:latin typeface="Verdana" panose="020B0604030504040204" pitchFamily="34" charset="0"/>
                <a:ea typeface="Verdana" panose="020B0604030504040204" pitchFamily="34" charset="0"/>
                <a:cs typeface="Arial MT"/>
              </a:rPr>
              <a:t>in</a:t>
            </a:r>
            <a:r>
              <a:rPr lang="en-US" spc="130" dirty="0">
                <a:solidFill>
                  <a:schemeClr val="accent5">
                    <a:lumMod val="50000"/>
                  </a:schemeClr>
                </a:solidFill>
                <a:latin typeface="Verdana" panose="020B0604030504040204" pitchFamily="34" charset="0"/>
                <a:ea typeface="Verdana" panose="020B0604030504040204" pitchFamily="34" charset="0"/>
                <a:cs typeface="Arial MT"/>
              </a:rPr>
              <a:t> </a:t>
            </a:r>
            <a:r>
              <a:rPr lang="en-US" spc="-5" dirty="0">
                <a:solidFill>
                  <a:schemeClr val="accent5">
                    <a:lumMod val="50000"/>
                  </a:schemeClr>
                </a:solidFill>
                <a:latin typeface="Verdana" panose="020B0604030504040204" pitchFamily="34" charset="0"/>
                <a:ea typeface="Verdana" panose="020B0604030504040204" pitchFamily="34" charset="0"/>
                <a:cs typeface="Arial MT"/>
              </a:rPr>
              <a:t>which</a:t>
            </a:r>
            <a:r>
              <a:rPr lang="en-US" spc="145" dirty="0">
                <a:solidFill>
                  <a:schemeClr val="accent5">
                    <a:lumMod val="50000"/>
                  </a:schemeClr>
                </a:solidFill>
                <a:latin typeface="Verdana" panose="020B0604030504040204" pitchFamily="34" charset="0"/>
                <a:ea typeface="Verdana" panose="020B0604030504040204" pitchFamily="34" charset="0"/>
                <a:cs typeface="Arial MT"/>
              </a:rPr>
              <a:t> </a:t>
            </a:r>
            <a:r>
              <a:rPr lang="en-US" b="1" spc="-5" dirty="0">
                <a:solidFill>
                  <a:schemeClr val="accent5">
                    <a:lumMod val="50000"/>
                  </a:schemeClr>
                </a:solidFill>
                <a:latin typeface="Verdana" panose="020B0604030504040204" pitchFamily="34" charset="0"/>
                <a:ea typeface="Verdana" panose="020B0604030504040204" pitchFamily="34" charset="0"/>
              </a:rPr>
              <a:t>Positive</a:t>
            </a:r>
            <a:r>
              <a:rPr lang="en-US" b="1" spc="130" dirty="0">
                <a:solidFill>
                  <a:schemeClr val="accent5">
                    <a:lumMod val="50000"/>
                  </a:schemeClr>
                </a:solidFill>
                <a:latin typeface="Verdana" panose="020B0604030504040204" pitchFamily="34" charset="0"/>
                <a:ea typeface="Verdana" panose="020B0604030504040204" pitchFamily="34" charset="0"/>
              </a:rPr>
              <a:t> </a:t>
            </a:r>
            <a:r>
              <a:rPr lang="en-US" b="1" spc="-5" dirty="0">
                <a:solidFill>
                  <a:schemeClr val="accent5">
                    <a:lumMod val="50000"/>
                  </a:schemeClr>
                </a:solidFill>
                <a:latin typeface="Verdana" panose="020B0604030504040204" pitchFamily="34" charset="0"/>
                <a:ea typeface="Verdana" panose="020B0604030504040204" pitchFamily="34" charset="0"/>
              </a:rPr>
              <a:t>sentiment</a:t>
            </a:r>
            <a:r>
              <a:rPr lang="en-US" b="1" spc="120" dirty="0">
                <a:solidFill>
                  <a:schemeClr val="accent5">
                    <a:lumMod val="50000"/>
                  </a:schemeClr>
                </a:solidFill>
                <a:latin typeface="Verdana" panose="020B0604030504040204" pitchFamily="34" charset="0"/>
                <a:ea typeface="Verdana" panose="020B0604030504040204" pitchFamily="34" charset="0"/>
              </a:rPr>
              <a:t> </a:t>
            </a:r>
            <a:r>
              <a:rPr lang="en-US" b="1" spc="-5" dirty="0">
                <a:solidFill>
                  <a:schemeClr val="accent5">
                    <a:lumMod val="50000"/>
                  </a:schemeClr>
                </a:solidFill>
                <a:latin typeface="Verdana" panose="020B0604030504040204" pitchFamily="34" charset="0"/>
                <a:ea typeface="Verdana" panose="020B0604030504040204" pitchFamily="34" charset="0"/>
              </a:rPr>
              <a:t>count</a:t>
            </a:r>
            <a:r>
              <a:rPr lang="en-US" b="1" spc="130" dirty="0">
                <a:solidFill>
                  <a:schemeClr val="accent5">
                    <a:lumMod val="50000"/>
                  </a:schemeClr>
                </a:solidFill>
                <a:latin typeface="Verdana" panose="020B0604030504040204" pitchFamily="34" charset="0"/>
                <a:ea typeface="Verdana" panose="020B0604030504040204" pitchFamily="34" charset="0"/>
              </a:rPr>
              <a:t> </a:t>
            </a:r>
            <a:r>
              <a:rPr lang="en-US" b="1" spc="-5" dirty="0">
                <a:solidFill>
                  <a:schemeClr val="accent5">
                    <a:lumMod val="50000"/>
                  </a:schemeClr>
                </a:solidFill>
                <a:latin typeface="Verdana" panose="020B0604030504040204" pitchFamily="34" charset="0"/>
                <a:ea typeface="Verdana" panose="020B0604030504040204" pitchFamily="34" charset="0"/>
              </a:rPr>
              <a:t>is</a:t>
            </a:r>
            <a:r>
              <a:rPr lang="en-US" b="1" spc="140" dirty="0">
                <a:solidFill>
                  <a:schemeClr val="accent5">
                    <a:lumMod val="50000"/>
                  </a:schemeClr>
                </a:solidFill>
                <a:latin typeface="Verdana" panose="020B0604030504040204" pitchFamily="34" charset="0"/>
                <a:ea typeface="Verdana" panose="020B0604030504040204" pitchFamily="34" charset="0"/>
              </a:rPr>
              <a:t> </a:t>
            </a:r>
            <a:r>
              <a:rPr lang="en-US" b="1" spc="-10" dirty="0">
                <a:solidFill>
                  <a:schemeClr val="accent5">
                    <a:lumMod val="50000"/>
                  </a:schemeClr>
                </a:solidFill>
                <a:latin typeface="Verdana" panose="020B0604030504040204" pitchFamily="34" charset="0"/>
                <a:ea typeface="Verdana" panose="020B0604030504040204" pitchFamily="34" charset="0"/>
              </a:rPr>
              <a:t>64%,</a:t>
            </a:r>
            <a:r>
              <a:rPr lang="en-US" b="1" spc="150" dirty="0">
                <a:solidFill>
                  <a:schemeClr val="accent5">
                    <a:lumMod val="50000"/>
                  </a:schemeClr>
                </a:solidFill>
                <a:latin typeface="Verdana" panose="020B0604030504040204" pitchFamily="34" charset="0"/>
                <a:ea typeface="Verdana" panose="020B0604030504040204" pitchFamily="34" charset="0"/>
              </a:rPr>
              <a:t> </a:t>
            </a:r>
            <a:r>
              <a:rPr lang="en-US" b="1" spc="-5" dirty="0">
                <a:solidFill>
                  <a:schemeClr val="accent5">
                    <a:lumMod val="50000"/>
                  </a:schemeClr>
                </a:solidFill>
                <a:latin typeface="Verdana" panose="020B0604030504040204" pitchFamily="34" charset="0"/>
                <a:ea typeface="Verdana" panose="020B0604030504040204" pitchFamily="34" charset="0"/>
              </a:rPr>
              <a:t>Negative </a:t>
            </a:r>
            <a:r>
              <a:rPr lang="en-US" b="1" spc="-375" dirty="0">
                <a:solidFill>
                  <a:schemeClr val="accent5">
                    <a:lumMod val="50000"/>
                  </a:schemeClr>
                </a:solidFill>
                <a:latin typeface="Verdana" panose="020B0604030504040204" pitchFamily="34" charset="0"/>
                <a:ea typeface="Verdana" panose="020B0604030504040204" pitchFamily="34" charset="0"/>
              </a:rPr>
              <a:t> </a:t>
            </a:r>
            <a:r>
              <a:rPr lang="en-US" b="1" spc="-5" dirty="0">
                <a:solidFill>
                  <a:schemeClr val="accent5">
                    <a:lumMod val="50000"/>
                  </a:schemeClr>
                </a:solidFill>
                <a:latin typeface="Verdana" panose="020B0604030504040204" pitchFamily="34" charset="0"/>
                <a:ea typeface="Verdana" panose="020B0604030504040204" pitchFamily="34" charset="0"/>
              </a:rPr>
              <a:t>22%</a:t>
            </a:r>
            <a:r>
              <a:rPr lang="en-US" b="1" spc="-15" dirty="0">
                <a:solidFill>
                  <a:schemeClr val="accent5">
                    <a:lumMod val="50000"/>
                  </a:schemeClr>
                </a:solidFill>
                <a:latin typeface="Verdana" panose="020B0604030504040204" pitchFamily="34" charset="0"/>
                <a:ea typeface="Verdana" panose="020B0604030504040204" pitchFamily="34" charset="0"/>
              </a:rPr>
              <a:t> </a:t>
            </a:r>
            <a:r>
              <a:rPr lang="en-US" b="1" spc="-5" dirty="0">
                <a:solidFill>
                  <a:schemeClr val="accent5">
                    <a:lumMod val="50000"/>
                  </a:schemeClr>
                </a:solidFill>
                <a:latin typeface="Verdana" panose="020B0604030504040204" pitchFamily="34" charset="0"/>
                <a:ea typeface="Verdana" panose="020B0604030504040204" pitchFamily="34" charset="0"/>
              </a:rPr>
              <a:t>and</a:t>
            </a:r>
            <a:r>
              <a:rPr lang="en-US" b="1" spc="-25" dirty="0">
                <a:solidFill>
                  <a:schemeClr val="accent5">
                    <a:lumMod val="50000"/>
                  </a:schemeClr>
                </a:solidFill>
                <a:latin typeface="Verdana" panose="020B0604030504040204" pitchFamily="34" charset="0"/>
                <a:ea typeface="Verdana" panose="020B0604030504040204" pitchFamily="34" charset="0"/>
              </a:rPr>
              <a:t> </a:t>
            </a:r>
            <a:r>
              <a:rPr lang="en-US" b="1" spc="-5" dirty="0">
                <a:solidFill>
                  <a:schemeClr val="accent5">
                    <a:lumMod val="50000"/>
                  </a:schemeClr>
                </a:solidFill>
                <a:latin typeface="Verdana" panose="020B0604030504040204" pitchFamily="34" charset="0"/>
                <a:ea typeface="Verdana" panose="020B0604030504040204" pitchFamily="34" charset="0"/>
              </a:rPr>
              <a:t>Neutral</a:t>
            </a:r>
            <a:r>
              <a:rPr lang="en-US" b="1" spc="-20" dirty="0">
                <a:solidFill>
                  <a:schemeClr val="accent5">
                    <a:lumMod val="50000"/>
                  </a:schemeClr>
                </a:solidFill>
                <a:latin typeface="Verdana" panose="020B0604030504040204" pitchFamily="34" charset="0"/>
                <a:ea typeface="Verdana" panose="020B0604030504040204" pitchFamily="34" charset="0"/>
              </a:rPr>
              <a:t> 14%.</a:t>
            </a:r>
            <a:r>
              <a:rPr lang="en-US" dirty="0">
                <a:solidFill>
                  <a:schemeClr val="accent5">
                    <a:lumMod val="50000"/>
                  </a:schemeClr>
                </a:solidFill>
                <a:latin typeface="Verdana" panose="020B0604030504040204" pitchFamily="34" charset="0"/>
                <a:ea typeface="Verdana" panose="020B0604030504040204" pitchFamily="34" charset="0"/>
                <a:cs typeface="Arial MT"/>
              </a:rPr>
              <a:t> </a:t>
            </a:r>
          </a:p>
        </p:txBody>
      </p:sp>
      <p:pic>
        <p:nvPicPr>
          <p:cNvPr id="10" name="Picture 9">
            <a:extLst>
              <a:ext uri="{FF2B5EF4-FFF2-40B4-BE49-F238E27FC236}">
                <a16:creationId xmlns:a16="http://schemas.microsoft.com/office/drawing/2014/main" id="{99085232-B49C-825B-9E1F-0E0BB5DED600}"/>
              </a:ext>
            </a:extLst>
          </p:cNvPr>
          <p:cNvPicPr>
            <a:picLocks noChangeAspect="1"/>
          </p:cNvPicPr>
          <p:nvPr/>
        </p:nvPicPr>
        <p:blipFill rotWithShape="1">
          <a:blip r:embed="rId3">
            <a:extLst>
              <a:ext uri="{28A0092B-C50C-407E-A947-70E740481C1C}">
                <a14:useLocalDpi xmlns:a14="http://schemas.microsoft.com/office/drawing/2010/main" val="0"/>
              </a:ext>
            </a:extLst>
          </a:blip>
          <a:srcRect l="12100" t="11214" r="11952" b="22758"/>
          <a:stretch/>
        </p:blipFill>
        <p:spPr>
          <a:xfrm>
            <a:off x="8171703" y="3534363"/>
            <a:ext cx="3811405" cy="3200876"/>
          </a:xfrm>
          <a:prstGeom prst="rect">
            <a:avLst/>
          </a:prstGeom>
        </p:spPr>
      </p:pic>
    </p:spTree>
    <p:extLst>
      <p:ext uri="{BB962C8B-B14F-4D97-AF65-F5344CB8AC3E}">
        <p14:creationId xmlns:p14="http://schemas.microsoft.com/office/powerpoint/2010/main" val="14440112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B23DCA-108A-AAE2-DB97-59DCAF66A51B}"/>
              </a:ext>
            </a:extLst>
          </p:cNvPr>
          <p:cNvSpPr txBox="1"/>
          <p:nvPr/>
        </p:nvSpPr>
        <p:spPr>
          <a:xfrm>
            <a:off x="145830" y="1245836"/>
            <a:ext cx="9975631" cy="2848063"/>
          </a:xfrm>
          <a:prstGeom prst="rect">
            <a:avLst/>
          </a:prstGeom>
          <a:noFill/>
        </p:spPr>
        <p:txBody>
          <a:bodyPr wrap="square">
            <a:spAutoFit/>
          </a:bodyPr>
          <a:lstStyle/>
          <a:p>
            <a:pPr marL="36000" algn="just">
              <a:spcBef>
                <a:spcPts val="1200"/>
              </a:spcBef>
              <a:buClr>
                <a:srgbClr val="F5FCFF"/>
              </a:buClr>
              <a:buSzPct val="71428"/>
              <a:tabLst>
                <a:tab pos="354965" algn="l"/>
                <a:tab pos="355600" algn="l"/>
              </a:tabLst>
            </a:pPr>
            <a:r>
              <a:rPr lang="en-US" sz="1800" dirty="0">
                <a:solidFill>
                  <a:schemeClr val="accent5">
                    <a:lumMod val="50000"/>
                  </a:schemeClr>
                </a:solidFill>
                <a:latin typeface="Verdana" panose="020B0604030504040204" pitchFamily="34" charset="0"/>
                <a:ea typeface="Verdana" panose="020B0604030504040204" pitchFamily="34" charset="0"/>
                <a:cs typeface="Arial MT"/>
              </a:rPr>
              <a:t>It's</a:t>
            </a:r>
            <a:r>
              <a:rPr lang="en-US" sz="1800" spc="-20" dirty="0">
                <a:solidFill>
                  <a:schemeClr val="accent5">
                    <a:lumMod val="50000"/>
                  </a:schemeClr>
                </a:solidFill>
                <a:latin typeface="Verdana" panose="020B0604030504040204" pitchFamily="34" charset="0"/>
                <a:ea typeface="Verdana" panose="020B0604030504040204" pitchFamily="34" charset="0"/>
                <a:cs typeface="Arial MT"/>
              </a:rPr>
              <a:t> </a:t>
            </a:r>
            <a:r>
              <a:rPr lang="en-US" sz="1800" spc="-5" dirty="0">
                <a:solidFill>
                  <a:schemeClr val="accent5">
                    <a:lumMod val="50000"/>
                  </a:schemeClr>
                </a:solidFill>
                <a:latin typeface="Verdana" panose="020B0604030504040204" pitchFamily="34" charset="0"/>
                <a:ea typeface="Verdana" panose="020B0604030504040204" pitchFamily="34" charset="0"/>
                <a:cs typeface="Arial MT"/>
              </a:rPr>
              <a:t>good</a:t>
            </a:r>
            <a:r>
              <a:rPr lang="en-US" sz="1800" spc="-15" dirty="0">
                <a:solidFill>
                  <a:schemeClr val="accent5">
                    <a:lumMod val="50000"/>
                  </a:schemeClr>
                </a:solidFill>
                <a:latin typeface="Verdana" panose="020B0604030504040204" pitchFamily="34" charset="0"/>
                <a:ea typeface="Verdana" panose="020B0604030504040204" pitchFamily="34" charset="0"/>
                <a:cs typeface="Arial MT"/>
              </a:rPr>
              <a:t> </a:t>
            </a:r>
            <a:r>
              <a:rPr lang="en-US" sz="1800" dirty="0">
                <a:solidFill>
                  <a:schemeClr val="accent5">
                    <a:lumMod val="50000"/>
                  </a:schemeClr>
                </a:solidFill>
                <a:latin typeface="Verdana" panose="020B0604030504040204" pitchFamily="34" charset="0"/>
                <a:ea typeface="Verdana" panose="020B0604030504040204" pitchFamily="34" charset="0"/>
                <a:cs typeface="Arial MT"/>
              </a:rPr>
              <a:t>to</a:t>
            </a:r>
            <a:r>
              <a:rPr lang="en-US" sz="1800" spc="-15" dirty="0">
                <a:solidFill>
                  <a:schemeClr val="accent5">
                    <a:lumMod val="50000"/>
                  </a:schemeClr>
                </a:solidFill>
                <a:latin typeface="Verdana" panose="020B0604030504040204" pitchFamily="34" charset="0"/>
                <a:ea typeface="Verdana" panose="020B0604030504040204" pitchFamily="34" charset="0"/>
                <a:cs typeface="Arial MT"/>
              </a:rPr>
              <a:t> </a:t>
            </a:r>
            <a:r>
              <a:rPr lang="en-US" sz="1800" spc="-5" dirty="0">
                <a:solidFill>
                  <a:schemeClr val="accent5">
                    <a:lumMod val="50000"/>
                  </a:schemeClr>
                </a:solidFill>
                <a:latin typeface="Verdana" panose="020B0604030504040204" pitchFamily="34" charset="0"/>
                <a:ea typeface="Verdana" panose="020B0604030504040204" pitchFamily="34" charset="0"/>
                <a:cs typeface="Arial MT"/>
              </a:rPr>
              <a:t>develop</a:t>
            </a:r>
            <a:r>
              <a:rPr lang="en-US" sz="1800" spc="-15" dirty="0">
                <a:solidFill>
                  <a:schemeClr val="accent5">
                    <a:lumMod val="50000"/>
                  </a:schemeClr>
                </a:solidFill>
                <a:latin typeface="Verdana" panose="020B0604030504040204" pitchFamily="34" charset="0"/>
                <a:ea typeface="Verdana" panose="020B0604030504040204" pitchFamily="34" charset="0"/>
                <a:cs typeface="Arial MT"/>
              </a:rPr>
              <a:t> </a:t>
            </a:r>
            <a:r>
              <a:rPr lang="en-US" sz="1800" dirty="0">
                <a:solidFill>
                  <a:schemeClr val="accent5">
                    <a:lumMod val="50000"/>
                  </a:schemeClr>
                </a:solidFill>
                <a:latin typeface="Verdana" panose="020B0604030504040204" pitchFamily="34" charset="0"/>
                <a:ea typeface="Verdana" panose="020B0604030504040204" pitchFamily="34" charset="0"/>
                <a:cs typeface="Arial MT"/>
              </a:rPr>
              <a:t>a</a:t>
            </a:r>
            <a:r>
              <a:rPr lang="en-US" sz="1800" spc="-5" dirty="0">
                <a:solidFill>
                  <a:schemeClr val="accent5">
                    <a:lumMod val="50000"/>
                  </a:schemeClr>
                </a:solidFill>
                <a:latin typeface="Verdana" panose="020B0604030504040204" pitchFamily="34" charset="0"/>
                <a:ea typeface="Verdana" panose="020B0604030504040204" pitchFamily="34" charset="0"/>
                <a:cs typeface="Arial MT"/>
              </a:rPr>
              <a:t> </a:t>
            </a:r>
            <a:r>
              <a:rPr lang="en-US" sz="1800" b="1" spc="-5" dirty="0">
                <a:solidFill>
                  <a:schemeClr val="accent5">
                    <a:lumMod val="50000"/>
                  </a:schemeClr>
                </a:solidFill>
                <a:latin typeface="Verdana" panose="020B0604030504040204" pitchFamily="34" charset="0"/>
                <a:ea typeface="Verdana" panose="020B0604030504040204" pitchFamily="34" charset="0"/>
              </a:rPr>
              <a:t>Free</a:t>
            </a:r>
            <a:r>
              <a:rPr lang="en-US" sz="1800" b="1" spc="-15" dirty="0">
                <a:solidFill>
                  <a:schemeClr val="accent5">
                    <a:lumMod val="50000"/>
                  </a:schemeClr>
                </a:solidFill>
                <a:latin typeface="Verdana" panose="020B0604030504040204" pitchFamily="34" charset="0"/>
                <a:ea typeface="Verdana" panose="020B0604030504040204" pitchFamily="34" charset="0"/>
              </a:rPr>
              <a:t> type</a:t>
            </a:r>
            <a:r>
              <a:rPr lang="en-US" sz="1800" b="1" spc="30" dirty="0">
                <a:solidFill>
                  <a:schemeClr val="accent5">
                    <a:lumMod val="50000"/>
                  </a:schemeClr>
                </a:solidFill>
                <a:latin typeface="Verdana" panose="020B0604030504040204" pitchFamily="34" charset="0"/>
                <a:ea typeface="Verdana" panose="020B0604030504040204" pitchFamily="34" charset="0"/>
              </a:rPr>
              <a:t> </a:t>
            </a:r>
            <a:r>
              <a:rPr lang="en-US" sz="1800" spc="-5" dirty="0">
                <a:solidFill>
                  <a:schemeClr val="accent5">
                    <a:lumMod val="50000"/>
                  </a:schemeClr>
                </a:solidFill>
                <a:latin typeface="Verdana" panose="020B0604030504040204" pitchFamily="34" charset="0"/>
                <a:ea typeface="Verdana" panose="020B0604030504040204" pitchFamily="34" charset="0"/>
                <a:cs typeface="Arial MT"/>
              </a:rPr>
              <a:t>app</a:t>
            </a:r>
            <a:r>
              <a:rPr lang="en-US" sz="1800" spc="-15" dirty="0">
                <a:solidFill>
                  <a:schemeClr val="accent5">
                    <a:lumMod val="50000"/>
                  </a:schemeClr>
                </a:solidFill>
                <a:latin typeface="Verdana" panose="020B0604030504040204" pitchFamily="34" charset="0"/>
                <a:ea typeface="Verdana" panose="020B0604030504040204" pitchFamily="34" charset="0"/>
                <a:cs typeface="Arial MT"/>
              </a:rPr>
              <a:t> </a:t>
            </a:r>
            <a:r>
              <a:rPr lang="en-US" sz="1800" spc="-5" dirty="0">
                <a:solidFill>
                  <a:schemeClr val="accent5">
                    <a:lumMod val="50000"/>
                  </a:schemeClr>
                </a:solidFill>
                <a:latin typeface="Verdana" panose="020B0604030504040204" pitchFamily="34" charset="0"/>
                <a:ea typeface="Verdana" panose="020B0604030504040204" pitchFamily="34" charset="0"/>
                <a:cs typeface="Arial MT"/>
              </a:rPr>
              <a:t>and</a:t>
            </a:r>
            <a:r>
              <a:rPr lang="en-US" sz="1800" spc="-15" dirty="0">
                <a:solidFill>
                  <a:schemeClr val="accent5">
                    <a:lumMod val="50000"/>
                  </a:schemeClr>
                </a:solidFill>
                <a:latin typeface="Verdana" panose="020B0604030504040204" pitchFamily="34" charset="0"/>
                <a:ea typeface="Verdana" panose="020B0604030504040204" pitchFamily="34" charset="0"/>
                <a:cs typeface="Arial MT"/>
              </a:rPr>
              <a:t> </a:t>
            </a:r>
            <a:r>
              <a:rPr lang="en-US" sz="1800" spc="-5" dirty="0">
                <a:solidFill>
                  <a:schemeClr val="accent5">
                    <a:lumMod val="50000"/>
                  </a:schemeClr>
                </a:solidFill>
                <a:latin typeface="Verdana" panose="020B0604030504040204" pitchFamily="34" charset="0"/>
                <a:ea typeface="Verdana" panose="020B0604030504040204" pitchFamily="34" charset="0"/>
                <a:cs typeface="Arial MT"/>
              </a:rPr>
              <a:t>having </a:t>
            </a:r>
            <a:r>
              <a:rPr lang="en-US" sz="1800" dirty="0">
                <a:solidFill>
                  <a:schemeClr val="accent5">
                    <a:lumMod val="50000"/>
                  </a:schemeClr>
                </a:solidFill>
                <a:latin typeface="Verdana" panose="020B0604030504040204" pitchFamily="34" charset="0"/>
                <a:ea typeface="Verdana" panose="020B0604030504040204" pitchFamily="34" charset="0"/>
                <a:cs typeface="Arial MT"/>
              </a:rPr>
              <a:t>a</a:t>
            </a:r>
            <a:r>
              <a:rPr lang="en-US" sz="1800" spc="-5" dirty="0">
                <a:solidFill>
                  <a:schemeClr val="accent5">
                    <a:lumMod val="50000"/>
                  </a:schemeClr>
                </a:solidFill>
                <a:latin typeface="Verdana" panose="020B0604030504040204" pitchFamily="34" charset="0"/>
                <a:ea typeface="Verdana" panose="020B0604030504040204" pitchFamily="34" charset="0"/>
                <a:cs typeface="Arial MT"/>
              </a:rPr>
              <a:t> </a:t>
            </a:r>
            <a:r>
              <a:rPr lang="en-US" sz="1800" dirty="0">
                <a:solidFill>
                  <a:schemeClr val="accent5">
                    <a:lumMod val="50000"/>
                  </a:schemeClr>
                </a:solidFill>
                <a:latin typeface="Verdana" panose="020B0604030504040204" pitchFamily="34" charset="0"/>
                <a:ea typeface="Verdana" panose="020B0604030504040204" pitchFamily="34" charset="0"/>
                <a:cs typeface="Arial MT"/>
              </a:rPr>
              <a:t>content</a:t>
            </a:r>
            <a:r>
              <a:rPr lang="en-US" sz="1800" spc="-30" dirty="0">
                <a:solidFill>
                  <a:schemeClr val="accent5">
                    <a:lumMod val="50000"/>
                  </a:schemeClr>
                </a:solidFill>
                <a:latin typeface="Verdana" panose="020B0604030504040204" pitchFamily="34" charset="0"/>
                <a:ea typeface="Verdana" panose="020B0604030504040204" pitchFamily="34" charset="0"/>
                <a:cs typeface="Arial MT"/>
              </a:rPr>
              <a:t> </a:t>
            </a:r>
            <a:r>
              <a:rPr lang="en-US" sz="1800" dirty="0">
                <a:solidFill>
                  <a:schemeClr val="accent5">
                    <a:lumMod val="50000"/>
                  </a:schemeClr>
                </a:solidFill>
                <a:latin typeface="Verdana" panose="020B0604030504040204" pitchFamily="34" charset="0"/>
                <a:ea typeface="Verdana" panose="020B0604030504040204" pitchFamily="34" charset="0"/>
                <a:cs typeface="Arial MT"/>
              </a:rPr>
              <a:t>rating</a:t>
            </a:r>
            <a:r>
              <a:rPr lang="en-US" sz="1800" spc="-25" dirty="0">
                <a:solidFill>
                  <a:schemeClr val="accent5">
                    <a:lumMod val="50000"/>
                  </a:schemeClr>
                </a:solidFill>
                <a:latin typeface="Verdana" panose="020B0604030504040204" pitchFamily="34" charset="0"/>
                <a:ea typeface="Verdana" panose="020B0604030504040204" pitchFamily="34" charset="0"/>
                <a:cs typeface="Arial MT"/>
              </a:rPr>
              <a:t> </a:t>
            </a:r>
            <a:r>
              <a:rPr lang="en-US" sz="1800" dirty="0">
                <a:solidFill>
                  <a:schemeClr val="accent5">
                    <a:lumMod val="50000"/>
                  </a:schemeClr>
                </a:solidFill>
                <a:latin typeface="Verdana" panose="020B0604030504040204" pitchFamily="34" charset="0"/>
                <a:ea typeface="Verdana" panose="020B0604030504040204" pitchFamily="34" charset="0"/>
                <a:cs typeface="Arial MT"/>
              </a:rPr>
              <a:t>for</a:t>
            </a:r>
            <a:r>
              <a:rPr lang="en-US" sz="1800" spc="-25" dirty="0">
                <a:solidFill>
                  <a:schemeClr val="accent5">
                    <a:lumMod val="50000"/>
                  </a:schemeClr>
                </a:solidFill>
                <a:latin typeface="Verdana" panose="020B0604030504040204" pitchFamily="34" charset="0"/>
                <a:ea typeface="Verdana" panose="020B0604030504040204" pitchFamily="34" charset="0"/>
                <a:cs typeface="Arial MT"/>
              </a:rPr>
              <a:t> </a:t>
            </a:r>
            <a:r>
              <a:rPr lang="en-US" sz="1800" b="1" spc="-10" dirty="0">
                <a:solidFill>
                  <a:schemeClr val="accent5">
                    <a:lumMod val="50000"/>
                  </a:schemeClr>
                </a:solidFill>
                <a:latin typeface="Verdana" panose="020B0604030504040204" pitchFamily="34" charset="0"/>
                <a:ea typeface="Verdana" panose="020B0604030504040204" pitchFamily="34" charset="0"/>
              </a:rPr>
              <a:t>Everyone.</a:t>
            </a:r>
          </a:p>
          <a:p>
            <a:pPr marL="36000" algn="just">
              <a:spcBef>
                <a:spcPts val="1200"/>
              </a:spcBef>
              <a:tabLst>
                <a:tab pos="469265" algn="l"/>
                <a:tab pos="469900" algn="l"/>
              </a:tabLst>
            </a:pPr>
            <a:r>
              <a:rPr lang="en-US" sz="1800" spc="40" dirty="0">
                <a:solidFill>
                  <a:schemeClr val="accent5">
                    <a:lumMod val="50000"/>
                  </a:schemeClr>
                </a:solidFill>
                <a:latin typeface="Verdana" panose="020B0604030504040204" pitchFamily="34" charset="0"/>
                <a:ea typeface="Verdana" panose="020B0604030504040204" pitchFamily="34" charset="0"/>
                <a:cs typeface="Verdana"/>
              </a:rPr>
              <a:t>Percentage</a:t>
            </a:r>
            <a:r>
              <a:rPr lang="en-US" sz="1800" spc="-170" dirty="0">
                <a:solidFill>
                  <a:schemeClr val="accent5">
                    <a:lumMod val="50000"/>
                  </a:schemeClr>
                </a:solidFill>
                <a:latin typeface="Verdana" panose="020B0604030504040204" pitchFamily="34" charset="0"/>
                <a:ea typeface="Verdana" panose="020B0604030504040204" pitchFamily="34" charset="0"/>
                <a:cs typeface="Verdana"/>
              </a:rPr>
              <a:t> </a:t>
            </a:r>
            <a:r>
              <a:rPr lang="en-US" sz="1800" spc="5" dirty="0">
                <a:solidFill>
                  <a:schemeClr val="accent5">
                    <a:lumMod val="50000"/>
                  </a:schemeClr>
                </a:solidFill>
                <a:latin typeface="Verdana" panose="020B0604030504040204" pitchFamily="34" charset="0"/>
                <a:ea typeface="Verdana" panose="020B0604030504040204" pitchFamily="34" charset="0"/>
                <a:cs typeface="Verdana"/>
              </a:rPr>
              <a:t>of</a:t>
            </a:r>
            <a:r>
              <a:rPr lang="en-US" sz="1800" spc="-165" dirty="0">
                <a:solidFill>
                  <a:schemeClr val="accent5">
                    <a:lumMod val="50000"/>
                  </a:schemeClr>
                </a:solidFill>
                <a:latin typeface="Verdana" panose="020B0604030504040204" pitchFamily="34" charset="0"/>
                <a:ea typeface="Verdana" panose="020B0604030504040204" pitchFamily="34" charset="0"/>
                <a:cs typeface="Verdana"/>
              </a:rPr>
              <a:t> </a:t>
            </a:r>
            <a:r>
              <a:rPr lang="en-US" sz="1800" spc="30" dirty="0">
                <a:solidFill>
                  <a:schemeClr val="accent5">
                    <a:lumMod val="50000"/>
                  </a:schemeClr>
                </a:solidFill>
                <a:latin typeface="Verdana" panose="020B0604030504040204" pitchFamily="34" charset="0"/>
                <a:ea typeface="Verdana" panose="020B0604030504040204" pitchFamily="34" charset="0"/>
                <a:cs typeface="Verdana"/>
              </a:rPr>
              <a:t>apps</a:t>
            </a:r>
            <a:r>
              <a:rPr lang="en-US" sz="1800" spc="-165" dirty="0">
                <a:solidFill>
                  <a:schemeClr val="accent5">
                    <a:lumMod val="50000"/>
                  </a:schemeClr>
                </a:solidFill>
                <a:latin typeface="Verdana" panose="020B0604030504040204" pitchFamily="34" charset="0"/>
                <a:ea typeface="Verdana" panose="020B0604030504040204" pitchFamily="34" charset="0"/>
                <a:cs typeface="Verdana"/>
              </a:rPr>
              <a:t> </a:t>
            </a:r>
            <a:r>
              <a:rPr lang="en-US" sz="1800" spc="25" dirty="0">
                <a:solidFill>
                  <a:schemeClr val="accent5">
                    <a:lumMod val="50000"/>
                  </a:schemeClr>
                </a:solidFill>
                <a:latin typeface="Verdana" panose="020B0604030504040204" pitchFamily="34" charset="0"/>
                <a:ea typeface="Verdana" panose="020B0604030504040204" pitchFamily="34" charset="0"/>
                <a:cs typeface="Verdana"/>
              </a:rPr>
              <a:t>that</a:t>
            </a:r>
            <a:r>
              <a:rPr lang="en-US" sz="1800" spc="-165" dirty="0">
                <a:solidFill>
                  <a:schemeClr val="accent5">
                    <a:lumMod val="50000"/>
                  </a:schemeClr>
                </a:solidFill>
                <a:latin typeface="Verdana" panose="020B0604030504040204" pitchFamily="34" charset="0"/>
                <a:ea typeface="Verdana" panose="020B0604030504040204" pitchFamily="34" charset="0"/>
                <a:cs typeface="Verdana"/>
              </a:rPr>
              <a:t> </a:t>
            </a:r>
            <a:r>
              <a:rPr lang="en-US" sz="1800" spc="-30" dirty="0">
                <a:solidFill>
                  <a:schemeClr val="accent5">
                    <a:lumMod val="50000"/>
                  </a:schemeClr>
                </a:solidFill>
                <a:latin typeface="Verdana" panose="020B0604030504040204" pitchFamily="34" charset="0"/>
                <a:ea typeface="Verdana" panose="020B0604030504040204" pitchFamily="34" charset="0"/>
                <a:cs typeface="Verdana"/>
              </a:rPr>
              <a:t>are</a:t>
            </a:r>
            <a:r>
              <a:rPr lang="en-US" sz="1800" spc="-165" dirty="0">
                <a:solidFill>
                  <a:schemeClr val="accent5">
                    <a:lumMod val="50000"/>
                  </a:schemeClr>
                </a:solidFill>
                <a:latin typeface="Verdana" panose="020B0604030504040204" pitchFamily="34" charset="0"/>
                <a:ea typeface="Verdana" panose="020B0604030504040204" pitchFamily="34" charset="0"/>
                <a:cs typeface="Verdana"/>
              </a:rPr>
              <a:t> </a:t>
            </a:r>
            <a:r>
              <a:rPr lang="en-US" sz="1800" spc="40" dirty="0">
                <a:solidFill>
                  <a:schemeClr val="accent5">
                    <a:lumMod val="50000"/>
                  </a:schemeClr>
                </a:solidFill>
                <a:latin typeface="Verdana" panose="020B0604030504040204" pitchFamily="34" charset="0"/>
                <a:ea typeface="Verdana" panose="020B0604030504040204" pitchFamily="34" charset="0"/>
                <a:cs typeface="Verdana"/>
              </a:rPr>
              <a:t>top</a:t>
            </a:r>
            <a:r>
              <a:rPr lang="en-US" sz="1800" spc="-165" dirty="0">
                <a:solidFill>
                  <a:schemeClr val="accent5">
                    <a:lumMod val="50000"/>
                  </a:schemeClr>
                </a:solidFill>
                <a:latin typeface="Verdana" panose="020B0604030504040204" pitchFamily="34" charset="0"/>
                <a:ea typeface="Verdana" panose="020B0604030504040204" pitchFamily="34" charset="0"/>
                <a:cs typeface="Verdana"/>
              </a:rPr>
              <a:t> </a:t>
            </a:r>
            <a:r>
              <a:rPr lang="en-US" sz="1800" dirty="0">
                <a:solidFill>
                  <a:schemeClr val="accent5">
                    <a:lumMod val="50000"/>
                  </a:schemeClr>
                </a:solidFill>
                <a:latin typeface="Verdana" panose="020B0604030504040204" pitchFamily="34" charset="0"/>
                <a:ea typeface="Verdana" panose="020B0604030504040204" pitchFamily="34" charset="0"/>
                <a:cs typeface="Verdana"/>
              </a:rPr>
              <a:t>rated</a:t>
            </a:r>
            <a:r>
              <a:rPr lang="en-US" sz="1800" spc="-165" dirty="0">
                <a:solidFill>
                  <a:schemeClr val="accent5">
                    <a:lumMod val="50000"/>
                  </a:schemeClr>
                </a:solidFill>
                <a:latin typeface="Verdana" panose="020B0604030504040204" pitchFamily="34" charset="0"/>
                <a:ea typeface="Verdana" panose="020B0604030504040204" pitchFamily="34" charset="0"/>
                <a:cs typeface="Verdana"/>
              </a:rPr>
              <a:t> </a:t>
            </a:r>
            <a:r>
              <a:rPr lang="en-US" sz="1800" spc="-440" dirty="0">
                <a:solidFill>
                  <a:schemeClr val="accent5">
                    <a:lumMod val="50000"/>
                  </a:schemeClr>
                </a:solidFill>
                <a:latin typeface="Verdana" panose="020B0604030504040204" pitchFamily="34" charset="0"/>
                <a:ea typeface="Verdana" panose="020B0604030504040204" pitchFamily="34" charset="0"/>
                <a:cs typeface="Verdana"/>
              </a:rPr>
              <a:t>=</a:t>
            </a:r>
            <a:r>
              <a:rPr lang="en-US" sz="1800" spc="-370" dirty="0">
                <a:solidFill>
                  <a:schemeClr val="accent5">
                    <a:lumMod val="50000"/>
                  </a:schemeClr>
                </a:solidFill>
                <a:latin typeface="Verdana" panose="020B0604030504040204" pitchFamily="34" charset="0"/>
                <a:ea typeface="Verdana" panose="020B0604030504040204" pitchFamily="34" charset="0"/>
                <a:cs typeface="Verdana"/>
              </a:rPr>
              <a:t> </a:t>
            </a:r>
            <a:r>
              <a:rPr lang="en-US" sz="1800" b="1" spc="-340" dirty="0">
                <a:solidFill>
                  <a:schemeClr val="accent5">
                    <a:lumMod val="50000"/>
                  </a:schemeClr>
                </a:solidFill>
                <a:latin typeface="Verdana" panose="020B0604030504040204" pitchFamily="34" charset="0"/>
                <a:ea typeface="Verdana" panose="020B0604030504040204" pitchFamily="34" charset="0"/>
                <a:cs typeface="Verdana"/>
              </a:rPr>
              <a:t>                      </a:t>
            </a:r>
            <a:r>
              <a:rPr lang="en-US" sz="1800" b="1" dirty="0">
                <a:solidFill>
                  <a:schemeClr val="accent5">
                    <a:lumMod val="50000"/>
                  </a:schemeClr>
                </a:solidFill>
                <a:latin typeface="Verdana" panose="020B0604030504040204" pitchFamily="34" charset="0"/>
                <a:ea typeface="Verdana" panose="020B0604030504040204" pitchFamily="34" charset="0"/>
                <a:cs typeface="Verdana"/>
              </a:rPr>
              <a:t>81.80%</a:t>
            </a:r>
            <a:endParaRPr lang="en-US" sz="1800" dirty="0">
              <a:solidFill>
                <a:schemeClr val="accent5">
                  <a:lumMod val="50000"/>
                </a:schemeClr>
              </a:solidFill>
              <a:latin typeface="Verdana" panose="020B0604030504040204" pitchFamily="34" charset="0"/>
              <a:ea typeface="Verdana" panose="020B0604030504040204" pitchFamily="34" charset="0"/>
            </a:endParaRPr>
          </a:p>
          <a:p>
            <a:pPr marL="36000" algn="just">
              <a:spcBef>
                <a:spcPts val="1200"/>
              </a:spcBef>
              <a:tabLst>
                <a:tab pos="469265" algn="l"/>
                <a:tab pos="469900" algn="l"/>
              </a:tabLst>
            </a:pPr>
            <a:r>
              <a:rPr lang="en-US" sz="1800" spc="-10" dirty="0">
                <a:solidFill>
                  <a:schemeClr val="accent5">
                    <a:lumMod val="50000"/>
                  </a:schemeClr>
                </a:solidFill>
                <a:latin typeface="Verdana" panose="020B0604030504040204" pitchFamily="34" charset="0"/>
                <a:ea typeface="Verdana" panose="020B0604030504040204" pitchFamily="34" charset="0"/>
                <a:cs typeface="Verdana"/>
              </a:rPr>
              <a:t>There</a:t>
            </a:r>
            <a:r>
              <a:rPr lang="en-US" sz="1800" spc="-165" dirty="0">
                <a:solidFill>
                  <a:schemeClr val="accent5">
                    <a:lumMod val="50000"/>
                  </a:schemeClr>
                </a:solidFill>
                <a:latin typeface="Verdana" panose="020B0604030504040204" pitchFamily="34" charset="0"/>
                <a:ea typeface="Verdana" panose="020B0604030504040204" pitchFamily="34" charset="0"/>
                <a:cs typeface="Verdana"/>
              </a:rPr>
              <a:t> </a:t>
            </a:r>
            <a:r>
              <a:rPr lang="en-US" sz="1800" spc="-30" dirty="0">
                <a:solidFill>
                  <a:schemeClr val="accent5">
                    <a:lumMod val="50000"/>
                  </a:schemeClr>
                </a:solidFill>
                <a:latin typeface="Verdana" panose="020B0604030504040204" pitchFamily="34" charset="0"/>
                <a:ea typeface="Verdana" panose="020B0604030504040204" pitchFamily="34" charset="0"/>
                <a:cs typeface="Verdana"/>
              </a:rPr>
              <a:t>are</a:t>
            </a:r>
            <a:r>
              <a:rPr lang="en-US" sz="1800" spc="-165" dirty="0">
                <a:solidFill>
                  <a:schemeClr val="accent5">
                    <a:lumMod val="50000"/>
                  </a:schemeClr>
                </a:solidFill>
                <a:latin typeface="Verdana" panose="020B0604030504040204" pitchFamily="34" charset="0"/>
                <a:ea typeface="Verdana" panose="020B0604030504040204" pitchFamily="34" charset="0"/>
                <a:cs typeface="Verdana"/>
              </a:rPr>
              <a:t> </a:t>
            </a:r>
            <a:r>
              <a:rPr lang="en-US" sz="1800" b="1" spc="-145" dirty="0">
                <a:solidFill>
                  <a:schemeClr val="accent5">
                    <a:lumMod val="50000"/>
                  </a:schemeClr>
                </a:solidFill>
                <a:latin typeface="Verdana" panose="020B0604030504040204" pitchFamily="34" charset="0"/>
                <a:ea typeface="Verdana" panose="020B0604030504040204" pitchFamily="34" charset="0"/>
                <a:cs typeface="Verdana"/>
              </a:rPr>
              <a:t>20</a:t>
            </a:r>
            <a:r>
              <a:rPr lang="en-US" sz="1800" b="1" spc="-105" dirty="0">
                <a:solidFill>
                  <a:schemeClr val="accent5">
                    <a:lumMod val="50000"/>
                  </a:schemeClr>
                </a:solidFill>
                <a:latin typeface="Verdana" panose="020B0604030504040204" pitchFamily="34" charset="0"/>
                <a:ea typeface="Verdana" panose="020B0604030504040204" pitchFamily="34" charset="0"/>
                <a:cs typeface="Verdana"/>
              </a:rPr>
              <a:t> </a:t>
            </a:r>
            <a:r>
              <a:rPr lang="en-US" sz="1800" spc="15" dirty="0">
                <a:solidFill>
                  <a:schemeClr val="accent5">
                    <a:lumMod val="50000"/>
                  </a:schemeClr>
                </a:solidFill>
                <a:latin typeface="Verdana" panose="020B0604030504040204" pitchFamily="34" charset="0"/>
                <a:ea typeface="Verdana" panose="020B0604030504040204" pitchFamily="34" charset="0"/>
                <a:cs typeface="Verdana"/>
              </a:rPr>
              <a:t>free</a:t>
            </a:r>
            <a:r>
              <a:rPr lang="en-US" sz="1800" spc="-165" dirty="0">
                <a:solidFill>
                  <a:schemeClr val="accent5">
                    <a:lumMod val="50000"/>
                  </a:schemeClr>
                </a:solidFill>
                <a:latin typeface="Verdana" panose="020B0604030504040204" pitchFamily="34" charset="0"/>
                <a:ea typeface="Verdana" panose="020B0604030504040204" pitchFamily="34" charset="0"/>
                <a:cs typeface="Verdana"/>
              </a:rPr>
              <a:t> </a:t>
            </a:r>
            <a:r>
              <a:rPr lang="en-US" sz="1800" spc="30" dirty="0">
                <a:solidFill>
                  <a:schemeClr val="accent5">
                    <a:lumMod val="50000"/>
                  </a:schemeClr>
                </a:solidFill>
                <a:latin typeface="Verdana" panose="020B0604030504040204" pitchFamily="34" charset="0"/>
                <a:ea typeface="Verdana" panose="020B0604030504040204" pitchFamily="34" charset="0"/>
                <a:cs typeface="Verdana"/>
              </a:rPr>
              <a:t>apps</a:t>
            </a:r>
            <a:r>
              <a:rPr lang="en-US" sz="1800" spc="-160" dirty="0">
                <a:solidFill>
                  <a:schemeClr val="accent5">
                    <a:lumMod val="50000"/>
                  </a:schemeClr>
                </a:solidFill>
                <a:latin typeface="Verdana" panose="020B0604030504040204" pitchFamily="34" charset="0"/>
                <a:ea typeface="Verdana" panose="020B0604030504040204" pitchFamily="34" charset="0"/>
                <a:cs typeface="Verdana"/>
              </a:rPr>
              <a:t> </a:t>
            </a:r>
            <a:r>
              <a:rPr lang="en-US" sz="1800" spc="25" dirty="0">
                <a:solidFill>
                  <a:schemeClr val="accent5">
                    <a:lumMod val="50000"/>
                  </a:schemeClr>
                </a:solidFill>
                <a:latin typeface="Verdana" panose="020B0604030504040204" pitchFamily="34" charset="0"/>
                <a:ea typeface="Verdana" panose="020B0604030504040204" pitchFamily="34" charset="0"/>
                <a:cs typeface="Verdana"/>
              </a:rPr>
              <a:t>that</a:t>
            </a:r>
            <a:r>
              <a:rPr lang="en-US" sz="1800" spc="-165" dirty="0">
                <a:solidFill>
                  <a:schemeClr val="accent5">
                    <a:lumMod val="50000"/>
                  </a:schemeClr>
                </a:solidFill>
                <a:latin typeface="Verdana" panose="020B0604030504040204" pitchFamily="34" charset="0"/>
                <a:ea typeface="Verdana" panose="020B0604030504040204" pitchFamily="34" charset="0"/>
                <a:cs typeface="Verdana"/>
              </a:rPr>
              <a:t> </a:t>
            </a:r>
            <a:r>
              <a:rPr lang="en-US" sz="1800" spc="-20" dirty="0">
                <a:solidFill>
                  <a:schemeClr val="accent5">
                    <a:lumMod val="50000"/>
                  </a:schemeClr>
                </a:solidFill>
                <a:latin typeface="Verdana" panose="020B0604030504040204" pitchFamily="34" charset="0"/>
                <a:ea typeface="Verdana" panose="020B0604030504040204" pitchFamily="34" charset="0"/>
                <a:cs typeface="Verdana"/>
              </a:rPr>
              <a:t>have</a:t>
            </a:r>
            <a:r>
              <a:rPr lang="en-US" sz="1800" spc="-165" dirty="0">
                <a:solidFill>
                  <a:schemeClr val="accent5">
                    <a:lumMod val="50000"/>
                  </a:schemeClr>
                </a:solidFill>
                <a:latin typeface="Verdana" panose="020B0604030504040204" pitchFamily="34" charset="0"/>
                <a:ea typeface="Verdana" panose="020B0604030504040204" pitchFamily="34" charset="0"/>
                <a:cs typeface="Verdana"/>
              </a:rPr>
              <a:t> </a:t>
            </a:r>
            <a:r>
              <a:rPr lang="en-US" sz="1800" spc="50" dirty="0">
                <a:solidFill>
                  <a:schemeClr val="accent5">
                    <a:lumMod val="50000"/>
                  </a:schemeClr>
                </a:solidFill>
                <a:latin typeface="Verdana" panose="020B0604030504040204" pitchFamily="34" charset="0"/>
                <a:ea typeface="Verdana" panose="020B0604030504040204" pitchFamily="34" charset="0"/>
                <a:cs typeface="Verdana"/>
              </a:rPr>
              <a:t>been</a:t>
            </a:r>
            <a:r>
              <a:rPr lang="en-US" sz="1800" spc="-160" dirty="0">
                <a:solidFill>
                  <a:schemeClr val="accent5">
                    <a:lumMod val="50000"/>
                  </a:schemeClr>
                </a:solidFill>
                <a:latin typeface="Verdana" panose="020B0604030504040204" pitchFamily="34" charset="0"/>
                <a:ea typeface="Verdana" panose="020B0604030504040204" pitchFamily="34" charset="0"/>
                <a:cs typeface="Verdana"/>
              </a:rPr>
              <a:t> </a:t>
            </a:r>
            <a:r>
              <a:rPr lang="en-US" sz="1800" spc="10" dirty="0">
                <a:solidFill>
                  <a:schemeClr val="accent5">
                    <a:lumMod val="50000"/>
                  </a:schemeClr>
                </a:solidFill>
                <a:latin typeface="Verdana" panose="020B0604030504040204" pitchFamily="34" charset="0"/>
                <a:ea typeface="Verdana" panose="020B0604030504040204" pitchFamily="34" charset="0"/>
                <a:cs typeface="Verdana"/>
              </a:rPr>
              <a:t>installed</a:t>
            </a:r>
            <a:r>
              <a:rPr lang="en-US" sz="1800" spc="-165" dirty="0">
                <a:solidFill>
                  <a:schemeClr val="accent5">
                    <a:lumMod val="50000"/>
                  </a:schemeClr>
                </a:solidFill>
                <a:latin typeface="Verdana" panose="020B0604030504040204" pitchFamily="34" charset="0"/>
                <a:ea typeface="Verdana" panose="020B0604030504040204" pitchFamily="34" charset="0"/>
                <a:cs typeface="Verdana"/>
              </a:rPr>
              <a:t> </a:t>
            </a:r>
            <a:r>
              <a:rPr lang="en-US" sz="1800" spc="-40" dirty="0">
                <a:solidFill>
                  <a:schemeClr val="accent5">
                    <a:lumMod val="50000"/>
                  </a:schemeClr>
                </a:solidFill>
                <a:latin typeface="Verdana" panose="020B0604030504040204" pitchFamily="34" charset="0"/>
                <a:ea typeface="Verdana" panose="020B0604030504040204" pitchFamily="34" charset="0"/>
                <a:cs typeface="Verdana"/>
              </a:rPr>
              <a:t>over</a:t>
            </a:r>
            <a:r>
              <a:rPr lang="en-US" sz="1800" spc="-160" dirty="0">
                <a:solidFill>
                  <a:schemeClr val="accent5">
                    <a:lumMod val="50000"/>
                  </a:schemeClr>
                </a:solidFill>
                <a:latin typeface="Verdana" panose="020B0604030504040204" pitchFamily="34" charset="0"/>
                <a:ea typeface="Verdana" panose="020B0604030504040204" pitchFamily="34" charset="0"/>
                <a:cs typeface="Verdana"/>
              </a:rPr>
              <a:t> </a:t>
            </a:r>
            <a:r>
              <a:rPr lang="en-US" sz="1800" spc="-20" dirty="0">
                <a:solidFill>
                  <a:schemeClr val="accent5">
                    <a:lumMod val="50000"/>
                  </a:schemeClr>
                </a:solidFill>
                <a:latin typeface="Verdana" panose="020B0604030504040204" pitchFamily="34" charset="0"/>
                <a:ea typeface="Verdana" panose="020B0604030504040204" pitchFamily="34" charset="0"/>
                <a:cs typeface="Verdana"/>
              </a:rPr>
              <a:t>a</a:t>
            </a:r>
            <a:r>
              <a:rPr lang="en-US" sz="1800" spc="-165" dirty="0">
                <a:solidFill>
                  <a:schemeClr val="accent5">
                    <a:lumMod val="50000"/>
                  </a:schemeClr>
                </a:solidFill>
                <a:latin typeface="Verdana" panose="020B0604030504040204" pitchFamily="34" charset="0"/>
                <a:ea typeface="Verdana" panose="020B0604030504040204" pitchFamily="34" charset="0"/>
                <a:cs typeface="Verdana"/>
              </a:rPr>
              <a:t> </a:t>
            </a:r>
            <a:r>
              <a:rPr lang="en-US" sz="1800" b="1" spc="-60" dirty="0">
                <a:solidFill>
                  <a:schemeClr val="accent5">
                    <a:lumMod val="50000"/>
                  </a:schemeClr>
                </a:solidFill>
                <a:latin typeface="Verdana" panose="020B0604030504040204" pitchFamily="34" charset="0"/>
                <a:ea typeface="Verdana" panose="020B0604030504040204" pitchFamily="34" charset="0"/>
                <a:cs typeface="Verdana"/>
              </a:rPr>
              <a:t>billion</a:t>
            </a:r>
            <a:r>
              <a:rPr lang="en-US" sz="1800" b="1" spc="-110" dirty="0">
                <a:solidFill>
                  <a:schemeClr val="accent5">
                    <a:lumMod val="50000"/>
                  </a:schemeClr>
                </a:solidFill>
                <a:latin typeface="Verdana" panose="020B0604030504040204" pitchFamily="34" charset="0"/>
                <a:ea typeface="Verdana" panose="020B0604030504040204" pitchFamily="34" charset="0"/>
                <a:cs typeface="Verdana"/>
              </a:rPr>
              <a:t> </a:t>
            </a:r>
            <a:r>
              <a:rPr lang="en-US" sz="1800" spc="25" dirty="0">
                <a:solidFill>
                  <a:schemeClr val="accent5">
                    <a:lumMod val="50000"/>
                  </a:schemeClr>
                </a:solidFill>
                <a:latin typeface="Verdana" panose="020B0604030504040204" pitchFamily="34" charset="0"/>
                <a:ea typeface="Verdana" panose="020B0604030504040204" pitchFamily="34" charset="0"/>
                <a:cs typeface="Verdana"/>
              </a:rPr>
              <a:t>times</a:t>
            </a:r>
            <a:endParaRPr lang="en-US" sz="1800" dirty="0">
              <a:solidFill>
                <a:schemeClr val="accent5">
                  <a:lumMod val="50000"/>
                </a:schemeClr>
              </a:solidFill>
              <a:latin typeface="Verdana" panose="020B0604030504040204" pitchFamily="34" charset="0"/>
              <a:ea typeface="Verdana" panose="020B0604030504040204" pitchFamily="34" charset="0"/>
              <a:cs typeface="Verdana"/>
            </a:endParaRPr>
          </a:p>
          <a:p>
            <a:pPr marL="36000" marR="5080" algn="just">
              <a:spcBef>
                <a:spcPts val="1200"/>
              </a:spcBef>
              <a:tabLst>
                <a:tab pos="469265" algn="l"/>
                <a:tab pos="469900" algn="l"/>
              </a:tabLst>
            </a:pPr>
            <a:r>
              <a:rPr lang="en-US" sz="1800" b="1" spc="-55" dirty="0">
                <a:solidFill>
                  <a:schemeClr val="accent5">
                    <a:lumMod val="50000"/>
                  </a:schemeClr>
                </a:solidFill>
                <a:latin typeface="Verdana" panose="020B0604030504040204" pitchFamily="34" charset="0"/>
                <a:ea typeface="Verdana" panose="020B0604030504040204" pitchFamily="34" charset="0"/>
                <a:cs typeface="Verdana"/>
              </a:rPr>
              <a:t>Minecraft</a:t>
            </a:r>
            <a:r>
              <a:rPr lang="en-US" sz="1800" b="1" spc="-40" dirty="0">
                <a:solidFill>
                  <a:schemeClr val="accent5">
                    <a:lumMod val="50000"/>
                  </a:schemeClr>
                </a:solidFill>
                <a:latin typeface="Verdana" panose="020B0604030504040204" pitchFamily="34" charset="0"/>
                <a:ea typeface="Verdana" panose="020B0604030504040204" pitchFamily="34" charset="0"/>
                <a:cs typeface="Verdana"/>
              </a:rPr>
              <a:t> </a:t>
            </a:r>
            <a:r>
              <a:rPr lang="en-US" sz="1800" spc="-35" dirty="0">
                <a:solidFill>
                  <a:schemeClr val="accent5">
                    <a:lumMod val="50000"/>
                  </a:schemeClr>
                </a:solidFill>
                <a:latin typeface="Verdana" panose="020B0604030504040204" pitchFamily="34" charset="0"/>
                <a:ea typeface="Verdana" panose="020B0604030504040204" pitchFamily="34" charset="0"/>
                <a:cs typeface="Verdana"/>
              </a:rPr>
              <a:t>is</a:t>
            </a:r>
            <a:r>
              <a:rPr lang="en-US" sz="1800" spc="-100" dirty="0">
                <a:solidFill>
                  <a:schemeClr val="accent5">
                    <a:lumMod val="50000"/>
                  </a:schemeClr>
                </a:solidFill>
                <a:latin typeface="Verdana" panose="020B0604030504040204" pitchFamily="34" charset="0"/>
                <a:ea typeface="Verdana" panose="020B0604030504040204" pitchFamily="34" charset="0"/>
                <a:cs typeface="Verdana"/>
              </a:rPr>
              <a:t> </a:t>
            </a:r>
            <a:r>
              <a:rPr lang="en-US" sz="1800" spc="35" dirty="0">
                <a:solidFill>
                  <a:schemeClr val="accent5">
                    <a:lumMod val="50000"/>
                  </a:schemeClr>
                </a:solidFill>
                <a:latin typeface="Verdana" panose="020B0604030504040204" pitchFamily="34" charset="0"/>
                <a:ea typeface="Verdana" panose="020B0604030504040204" pitchFamily="34" charset="0"/>
                <a:cs typeface="Verdana"/>
              </a:rPr>
              <a:t>the</a:t>
            </a:r>
            <a:r>
              <a:rPr lang="en-US" sz="1800" spc="-100" dirty="0">
                <a:solidFill>
                  <a:schemeClr val="accent5">
                    <a:lumMod val="50000"/>
                  </a:schemeClr>
                </a:solidFill>
                <a:latin typeface="Verdana" panose="020B0604030504040204" pitchFamily="34" charset="0"/>
                <a:ea typeface="Verdana" panose="020B0604030504040204" pitchFamily="34" charset="0"/>
                <a:cs typeface="Verdana"/>
              </a:rPr>
              <a:t> </a:t>
            </a:r>
            <a:r>
              <a:rPr lang="en-US" sz="1800" dirty="0">
                <a:solidFill>
                  <a:schemeClr val="accent5">
                    <a:lumMod val="50000"/>
                  </a:schemeClr>
                </a:solidFill>
                <a:latin typeface="Verdana" panose="020B0604030504040204" pitchFamily="34" charset="0"/>
                <a:ea typeface="Verdana" panose="020B0604030504040204" pitchFamily="34" charset="0"/>
                <a:cs typeface="Verdana"/>
              </a:rPr>
              <a:t>only</a:t>
            </a:r>
            <a:r>
              <a:rPr lang="en-US" sz="1800" spc="-100" dirty="0">
                <a:solidFill>
                  <a:schemeClr val="accent5">
                    <a:lumMod val="50000"/>
                  </a:schemeClr>
                </a:solidFill>
                <a:latin typeface="Verdana" panose="020B0604030504040204" pitchFamily="34" charset="0"/>
                <a:ea typeface="Verdana" panose="020B0604030504040204" pitchFamily="34" charset="0"/>
                <a:cs typeface="Verdana"/>
              </a:rPr>
              <a:t> </a:t>
            </a:r>
            <a:r>
              <a:rPr lang="en-US" sz="1800" spc="55" dirty="0">
                <a:solidFill>
                  <a:schemeClr val="accent5">
                    <a:lumMod val="50000"/>
                  </a:schemeClr>
                </a:solidFill>
                <a:latin typeface="Verdana" panose="020B0604030504040204" pitchFamily="34" charset="0"/>
                <a:ea typeface="Verdana" panose="020B0604030504040204" pitchFamily="34" charset="0"/>
                <a:cs typeface="Verdana"/>
              </a:rPr>
              <a:t>app</a:t>
            </a:r>
            <a:r>
              <a:rPr lang="en-US" sz="1800" spc="-100" dirty="0">
                <a:solidFill>
                  <a:schemeClr val="accent5">
                    <a:lumMod val="50000"/>
                  </a:schemeClr>
                </a:solidFill>
                <a:latin typeface="Verdana" panose="020B0604030504040204" pitchFamily="34" charset="0"/>
                <a:ea typeface="Verdana" panose="020B0604030504040204" pitchFamily="34" charset="0"/>
                <a:cs typeface="Verdana"/>
              </a:rPr>
              <a:t> </a:t>
            </a:r>
            <a:r>
              <a:rPr lang="en-US" sz="1800" spc="30" dirty="0">
                <a:solidFill>
                  <a:schemeClr val="accent5">
                    <a:lumMod val="50000"/>
                  </a:schemeClr>
                </a:solidFill>
                <a:latin typeface="Verdana" panose="020B0604030504040204" pitchFamily="34" charset="0"/>
                <a:ea typeface="Verdana" panose="020B0604030504040204" pitchFamily="34" charset="0"/>
                <a:cs typeface="Verdana"/>
              </a:rPr>
              <a:t>in</a:t>
            </a:r>
            <a:r>
              <a:rPr lang="en-US" sz="1800" spc="-95" dirty="0">
                <a:solidFill>
                  <a:schemeClr val="accent5">
                    <a:lumMod val="50000"/>
                  </a:schemeClr>
                </a:solidFill>
                <a:latin typeface="Verdana" panose="020B0604030504040204" pitchFamily="34" charset="0"/>
                <a:ea typeface="Verdana" panose="020B0604030504040204" pitchFamily="34" charset="0"/>
                <a:cs typeface="Verdana"/>
              </a:rPr>
              <a:t> </a:t>
            </a:r>
            <a:r>
              <a:rPr lang="en-US" sz="1800" spc="35" dirty="0">
                <a:solidFill>
                  <a:schemeClr val="accent5">
                    <a:lumMod val="50000"/>
                  </a:schemeClr>
                </a:solidFill>
                <a:latin typeface="Verdana" panose="020B0604030504040204" pitchFamily="34" charset="0"/>
                <a:ea typeface="Verdana" panose="020B0604030504040204" pitchFamily="34" charset="0"/>
                <a:cs typeface="Verdana"/>
              </a:rPr>
              <a:t>the</a:t>
            </a:r>
            <a:r>
              <a:rPr lang="en-US" sz="1800" spc="-100" dirty="0">
                <a:solidFill>
                  <a:schemeClr val="accent5">
                    <a:lumMod val="50000"/>
                  </a:schemeClr>
                </a:solidFill>
                <a:latin typeface="Verdana" panose="020B0604030504040204" pitchFamily="34" charset="0"/>
                <a:ea typeface="Verdana" panose="020B0604030504040204" pitchFamily="34" charset="0"/>
                <a:cs typeface="Verdana"/>
              </a:rPr>
              <a:t> </a:t>
            </a:r>
            <a:r>
              <a:rPr lang="en-US" sz="1800" spc="35" dirty="0">
                <a:solidFill>
                  <a:schemeClr val="accent5">
                    <a:lumMod val="50000"/>
                  </a:schemeClr>
                </a:solidFill>
                <a:latin typeface="Verdana" panose="020B0604030504040204" pitchFamily="34" charset="0"/>
                <a:ea typeface="Verdana" panose="020B0604030504040204" pitchFamily="34" charset="0"/>
                <a:cs typeface="Verdana"/>
              </a:rPr>
              <a:t>paid</a:t>
            </a:r>
            <a:r>
              <a:rPr lang="en-US" sz="1800" spc="-100" dirty="0">
                <a:solidFill>
                  <a:schemeClr val="accent5">
                    <a:lumMod val="50000"/>
                  </a:schemeClr>
                </a:solidFill>
                <a:latin typeface="Verdana" panose="020B0604030504040204" pitchFamily="34" charset="0"/>
                <a:ea typeface="Verdana" panose="020B0604030504040204" pitchFamily="34" charset="0"/>
                <a:cs typeface="Verdana"/>
              </a:rPr>
              <a:t> </a:t>
            </a:r>
            <a:r>
              <a:rPr lang="en-US" sz="1800" spc="10" dirty="0">
                <a:solidFill>
                  <a:schemeClr val="accent5">
                    <a:lumMod val="50000"/>
                  </a:schemeClr>
                </a:solidFill>
                <a:latin typeface="Verdana" panose="020B0604030504040204" pitchFamily="34" charset="0"/>
                <a:ea typeface="Verdana" panose="020B0604030504040204" pitchFamily="34" charset="0"/>
                <a:cs typeface="Verdana"/>
              </a:rPr>
              <a:t>category</a:t>
            </a:r>
            <a:r>
              <a:rPr lang="en-US" sz="1800" spc="-100" dirty="0">
                <a:solidFill>
                  <a:schemeClr val="accent5">
                    <a:lumMod val="50000"/>
                  </a:schemeClr>
                </a:solidFill>
                <a:latin typeface="Verdana" panose="020B0604030504040204" pitchFamily="34" charset="0"/>
                <a:ea typeface="Verdana" panose="020B0604030504040204" pitchFamily="34" charset="0"/>
                <a:cs typeface="Verdana"/>
              </a:rPr>
              <a:t> </a:t>
            </a:r>
            <a:r>
              <a:rPr lang="en-US" sz="1800" spc="50" dirty="0">
                <a:solidFill>
                  <a:schemeClr val="accent5">
                    <a:lumMod val="50000"/>
                  </a:schemeClr>
                </a:solidFill>
                <a:latin typeface="Verdana" panose="020B0604030504040204" pitchFamily="34" charset="0"/>
                <a:ea typeface="Verdana" panose="020B0604030504040204" pitchFamily="34" charset="0"/>
                <a:cs typeface="Verdana"/>
              </a:rPr>
              <a:t>with</a:t>
            </a:r>
            <a:r>
              <a:rPr lang="en-US" sz="1800" spc="-100" dirty="0">
                <a:solidFill>
                  <a:schemeClr val="accent5">
                    <a:lumMod val="50000"/>
                  </a:schemeClr>
                </a:solidFill>
                <a:latin typeface="Verdana" panose="020B0604030504040204" pitchFamily="34" charset="0"/>
                <a:ea typeface="Verdana" panose="020B0604030504040204" pitchFamily="34" charset="0"/>
                <a:cs typeface="Verdana"/>
              </a:rPr>
              <a:t> </a:t>
            </a:r>
            <a:r>
              <a:rPr lang="en-US" sz="1800" spc="-40" dirty="0">
                <a:solidFill>
                  <a:schemeClr val="accent5">
                    <a:lumMod val="50000"/>
                  </a:schemeClr>
                </a:solidFill>
                <a:latin typeface="Verdana" panose="020B0604030504040204" pitchFamily="34" charset="0"/>
                <a:ea typeface="Verdana" panose="020B0604030504040204" pitchFamily="34" charset="0"/>
                <a:cs typeface="Verdana"/>
              </a:rPr>
              <a:t>over</a:t>
            </a:r>
            <a:r>
              <a:rPr lang="en-US" sz="1800" spc="-85" dirty="0">
                <a:solidFill>
                  <a:schemeClr val="accent5">
                    <a:lumMod val="50000"/>
                  </a:schemeClr>
                </a:solidFill>
                <a:latin typeface="Verdana" panose="020B0604030504040204" pitchFamily="34" charset="0"/>
                <a:ea typeface="Verdana" panose="020B0604030504040204" pitchFamily="34" charset="0"/>
                <a:cs typeface="Verdana"/>
              </a:rPr>
              <a:t> </a:t>
            </a:r>
            <a:r>
              <a:rPr lang="en-US" sz="1800" b="1" dirty="0">
                <a:solidFill>
                  <a:schemeClr val="accent5">
                    <a:lumMod val="50000"/>
                  </a:schemeClr>
                </a:solidFill>
                <a:latin typeface="Verdana" panose="020B0604030504040204" pitchFamily="34" charset="0"/>
                <a:ea typeface="Verdana" panose="020B0604030504040204" pitchFamily="34" charset="0"/>
                <a:cs typeface="Verdana"/>
              </a:rPr>
              <a:t>10M </a:t>
            </a:r>
            <a:r>
              <a:rPr lang="en-US" sz="1800" dirty="0">
                <a:solidFill>
                  <a:schemeClr val="accent5">
                    <a:lumMod val="50000"/>
                  </a:schemeClr>
                </a:solidFill>
                <a:latin typeface="Verdana" panose="020B0604030504040204" pitchFamily="34" charset="0"/>
                <a:ea typeface="Verdana" panose="020B0604030504040204" pitchFamily="34" charset="0"/>
                <a:cs typeface="Verdana"/>
              </a:rPr>
              <a:t>i</a:t>
            </a:r>
            <a:r>
              <a:rPr lang="en-US" sz="1800" spc="-40" dirty="0">
                <a:solidFill>
                  <a:schemeClr val="accent5">
                    <a:lumMod val="50000"/>
                  </a:schemeClr>
                </a:solidFill>
                <a:latin typeface="Verdana" panose="020B0604030504040204" pitchFamily="34" charset="0"/>
                <a:ea typeface="Verdana" panose="020B0604030504040204" pitchFamily="34" charset="0"/>
                <a:cs typeface="Verdana"/>
              </a:rPr>
              <a:t>nstalls,  </a:t>
            </a:r>
            <a:r>
              <a:rPr lang="en-US" sz="1800" spc="50" dirty="0">
                <a:solidFill>
                  <a:schemeClr val="accent5">
                    <a:lumMod val="50000"/>
                  </a:schemeClr>
                </a:solidFill>
                <a:latin typeface="Verdana" panose="020B0604030504040204" pitchFamily="34" charset="0"/>
                <a:ea typeface="Verdana" panose="020B0604030504040204" pitchFamily="34" charset="0"/>
                <a:cs typeface="Verdana"/>
              </a:rPr>
              <a:t>and</a:t>
            </a:r>
            <a:r>
              <a:rPr lang="en-US" sz="1800" spc="-165" dirty="0">
                <a:solidFill>
                  <a:schemeClr val="accent5">
                    <a:lumMod val="50000"/>
                  </a:schemeClr>
                </a:solidFill>
                <a:latin typeface="Verdana" panose="020B0604030504040204" pitchFamily="34" charset="0"/>
                <a:ea typeface="Verdana" panose="020B0604030504040204" pitchFamily="34" charset="0"/>
                <a:cs typeface="Verdana"/>
              </a:rPr>
              <a:t> </a:t>
            </a:r>
            <a:r>
              <a:rPr lang="en-US" sz="1800" spc="-15" dirty="0">
                <a:solidFill>
                  <a:schemeClr val="accent5">
                    <a:lumMod val="50000"/>
                  </a:schemeClr>
                </a:solidFill>
                <a:latin typeface="Verdana" panose="020B0604030504040204" pitchFamily="34" charset="0"/>
                <a:ea typeface="Verdana" panose="020B0604030504040204" pitchFamily="34" charset="0"/>
                <a:cs typeface="Verdana"/>
              </a:rPr>
              <a:t>also</a:t>
            </a:r>
            <a:r>
              <a:rPr lang="en-US" sz="1800" spc="-160" dirty="0">
                <a:solidFill>
                  <a:schemeClr val="accent5">
                    <a:lumMod val="50000"/>
                  </a:schemeClr>
                </a:solidFill>
                <a:latin typeface="Verdana" panose="020B0604030504040204" pitchFamily="34" charset="0"/>
                <a:ea typeface="Verdana" panose="020B0604030504040204" pitchFamily="34" charset="0"/>
                <a:cs typeface="Verdana"/>
              </a:rPr>
              <a:t> </a:t>
            </a:r>
            <a:r>
              <a:rPr lang="en-US" sz="1800" dirty="0">
                <a:solidFill>
                  <a:schemeClr val="accent5">
                    <a:lumMod val="50000"/>
                  </a:schemeClr>
                </a:solidFill>
                <a:latin typeface="Verdana" panose="020B0604030504040204" pitchFamily="34" charset="0"/>
                <a:ea typeface="Verdana" panose="020B0604030504040204" pitchFamily="34" charset="0"/>
                <a:cs typeface="Verdana"/>
              </a:rPr>
              <a:t>has</a:t>
            </a:r>
            <a:r>
              <a:rPr lang="en-US" sz="1800" spc="-160" dirty="0">
                <a:solidFill>
                  <a:schemeClr val="accent5">
                    <a:lumMod val="50000"/>
                  </a:schemeClr>
                </a:solidFill>
                <a:latin typeface="Verdana" panose="020B0604030504040204" pitchFamily="34" charset="0"/>
                <a:ea typeface="Verdana" panose="020B0604030504040204" pitchFamily="34" charset="0"/>
                <a:cs typeface="Verdana"/>
              </a:rPr>
              <a:t> </a:t>
            </a:r>
            <a:r>
              <a:rPr lang="en-US" sz="1800" spc="50" dirty="0">
                <a:solidFill>
                  <a:schemeClr val="accent5">
                    <a:lumMod val="50000"/>
                  </a:schemeClr>
                </a:solidFill>
                <a:latin typeface="Verdana" panose="020B0604030504040204" pitchFamily="34" charset="0"/>
                <a:ea typeface="Verdana" panose="020B0604030504040204" pitchFamily="34" charset="0"/>
                <a:cs typeface="Verdana"/>
              </a:rPr>
              <a:t>produced</a:t>
            </a:r>
            <a:r>
              <a:rPr lang="en-US" sz="1800" spc="-165" dirty="0">
                <a:solidFill>
                  <a:schemeClr val="accent5">
                    <a:lumMod val="50000"/>
                  </a:schemeClr>
                </a:solidFill>
                <a:latin typeface="Verdana" panose="020B0604030504040204" pitchFamily="34" charset="0"/>
                <a:ea typeface="Verdana" panose="020B0604030504040204" pitchFamily="34" charset="0"/>
                <a:cs typeface="Verdana"/>
              </a:rPr>
              <a:t> </a:t>
            </a:r>
            <a:r>
              <a:rPr lang="en-US" sz="1800" spc="35" dirty="0">
                <a:solidFill>
                  <a:schemeClr val="accent5">
                    <a:lumMod val="50000"/>
                  </a:schemeClr>
                </a:solidFill>
                <a:latin typeface="Verdana" panose="020B0604030504040204" pitchFamily="34" charset="0"/>
                <a:ea typeface="Verdana" panose="020B0604030504040204" pitchFamily="34" charset="0"/>
                <a:cs typeface="Verdana"/>
              </a:rPr>
              <a:t>the</a:t>
            </a:r>
            <a:r>
              <a:rPr lang="en-US" sz="1800" spc="-160" dirty="0">
                <a:solidFill>
                  <a:schemeClr val="accent5">
                    <a:lumMod val="50000"/>
                  </a:schemeClr>
                </a:solidFill>
                <a:latin typeface="Verdana" panose="020B0604030504040204" pitchFamily="34" charset="0"/>
                <a:ea typeface="Verdana" panose="020B0604030504040204" pitchFamily="34" charset="0"/>
                <a:cs typeface="Verdana"/>
              </a:rPr>
              <a:t> </a:t>
            </a:r>
            <a:r>
              <a:rPr lang="en-US" sz="1800" spc="35" dirty="0">
                <a:solidFill>
                  <a:schemeClr val="accent5">
                    <a:lumMod val="50000"/>
                  </a:schemeClr>
                </a:solidFill>
                <a:latin typeface="Verdana" panose="020B0604030504040204" pitchFamily="34" charset="0"/>
                <a:ea typeface="Verdana" panose="020B0604030504040204" pitchFamily="34" charset="0"/>
                <a:cs typeface="Verdana"/>
              </a:rPr>
              <a:t>most</a:t>
            </a:r>
            <a:r>
              <a:rPr lang="en-US" sz="1800" spc="-160" dirty="0">
                <a:solidFill>
                  <a:schemeClr val="accent5">
                    <a:lumMod val="50000"/>
                  </a:schemeClr>
                </a:solidFill>
                <a:latin typeface="Verdana" panose="020B0604030504040204" pitchFamily="34" charset="0"/>
                <a:ea typeface="Verdana" panose="020B0604030504040204" pitchFamily="34" charset="0"/>
                <a:cs typeface="Verdana"/>
              </a:rPr>
              <a:t> </a:t>
            </a:r>
            <a:r>
              <a:rPr lang="en-US" sz="1800" spc="-5" dirty="0">
                <a:solidFill>
                  <a:schemeClr val="accent5">
                    <a:lumMod val="50000"/>
                  </a:schemeClr>
                </a:solidFill>
                <a:latin typeface="Verdana" panose="020B0604030504040204" pitchFamily="34" charset="0"/>
                <a:ea typeface="Verdana" panose="020B0604030504040204" pitchFamily="34" charset="0"/>
                <a:cs typeface="Verdana"/>
              </a:rPr>
              <a:t>revenue</a:t>
            </a:r>
            <a:r>
              <a:rPr lang="en-US" sz="1800" spc="-160" dirty="0">
                <a:solidFill>
                  <a:schemeClr val="accent5">
                    <a:lumMod val="50000"/>
                  </a:schemeClr>
                </a:solidFill>
                <a:latin typeface="Verdana" panose="020B0604030504040204" pitchFamily="34" charset="0"/>
                <a:ea typeface="Verdana" panose="020B0604030504040204" pitchFamily="34" charset="0"/>
                <a:cs typeface="Verdana"/>
              </a:rPr>
              <a:t> </a:t>
            </a:r>
            <a:r>
              <a:rPr lang="en-US" sz="1800" dirty="0">
                <a:solidFill>
                  <a:schemeClr val="accent5">
                    <a:lumMod val="50000"/>
                  </a:schemeClr>
                </a:solidFill>
                <a:latin typeface="Verdana" panose="020B0604030504040204" pitchFamily="34" charset="0"/>
                <a:ea typeface="Verdana" panose="020B0604030504040204" pitchFamily="34" charset="0"/>
                <a:cs typeface="Verdana"/>
              </a:rPr>
              <a:t>only</a:t>
            </a:r>
            <a:r>
              <a:rPr lang="en-US" sz="1800" spc="-165" dirty="0">
                <a:solidFill>
                  <a:schemeClr val="accent5">
                    <a:lumMod val="50000"/>
                  </a:schemeClr>
                </a:solidFill>
                <a:latin typeface="Verdana" panose="020B0604030504040204" pitchFamily="34" charset="0"/>
                <a:ea typeface="Verdana" panose="020B0604030504040204" pitchFamily="34" charset="0"/>
                <a:cs typeface="Verdana"/>
              </a:rPr>
              <a:t> </a:t>
            </a:r>
            <a:r>
              <a:rPr lang="en-US" sz="1800" spc="60" dirty="0">
                <a:solidFill>
                  <a:schemeClr val="accent5">
                    <a:lumMod val="50000"/>
                  </a:schemeClr>
                </a:solidFill>
                <a:latin typeface="Verdana" panose="020B0604030504040204" pitchFamily="34" charset="0"/>
                <a:ea typeface="Verdana" panose="020B0604030504040204" pitchFamily="34" charset="0"/>
                <a:cs typeface="Verdana"/>
              </a:rPr>
              <a:t>from</a:t>
            </a:r>
            <a:r>
              <a:rPr lang="en-US" sz="1800" spc="-160" dirty="0">
                <a:solidFill>
                  <a:schemeClr val="accent5">
                    <a:lumMod val="50000"/>
                  </a:schemeClr>
                </a:solidFill>
                <a:latin typeface="Verdana" panose="020B0604030504040204" pitchFamily="34" charset="0"/>
                <a:ea typeface="Verdana" panose="020B0604030504040204" pitchFamily="34" charset="0"/>
                <a:cs typeface="Verdana"/>
              </a:rPr>
              <a:t> </a:t>
            </a:r>
            <a:r>
              <a:rPr lang="en-US" sz="1800" spc="5" dirty="0">
                <a:solidFill>
                  <a:schemeClr val="accent5">
                    <a:lumMod val="50000"/>
                  </a:schemeClr>
                </a:solidFill>
                <a:latin typeface="Verdana" panose="020B0604030504040204" pitchFamily="34" charset="0"/>
                <a:ea typeface="Verdana" panose="020B0604030504040204" pitchFamily="34" charset="0"/>
                <a:cs typeface="Verdana"/>
              </a:rPr>
              <a:t>installation</a:t>
            </a:r>
            <a:r>
              <a:rPr lang="en-US" sz="1800" spc="-160" dirty="0">
                <a:solidFill>
                  <a:schemeClr val="accent5">
                    <a:lumMod val="50000"/>
                  </a:schemeClr>
                </a:solidFill>
                <a:latin typeface="Verdana" panose="020B0604030504040204" pitchFamily="34" charset="0"/>
                <a:ea typeface="Verdana" panose="020B0604030504040204" pitchFamily="34" charset="0"/>
                <a:cs typeface="Verdana"/>
              </a:rPr>
              <a:t> </a:t>
            </a:r>
            <a:r>
              <a:rPr lang="en-US" sz="1800" spc="-75" dirty="0">
                <a:solidFill>
                  <a:schemeClr val="accent5">
                    <a:lumMod val="50000"/>
                  </a:schemeClr>
                </a:solidFill>
                <a:latin typeface="Verdana" panose="020B0604030504040204" pitchFamily="34" charset="0"/>
                <a:ea typeface="Verdana" panose="020B0604030504040204" pitchFamily="34" charset="0"/>
                <a:cs typeface="Verdana"/>
              </a:rPr>
              <a:t>fee.</a:t>
            </a:r>
            <a:endParaRPr lang="en-US" sz="1800" dirty="0">
              <a:solidFill>
                <a:schemeClr val="accent5">
                  <a:lumMod val="50000"/>
                </a:schemeClr>
              </a:solidFill>
              <a:latin typeface="Verdana" panose="020B0604030504040204" pitchFamily="34" charset="0"/>
              <a:ea typeface="Verdana" panose="020B0604030504040204" pitchFamily="34" charset="0"/>
              <a:cs typeface="Verdana"/>
            </a:endParaRPr>
          </a:p>
          <a:p>
            <a:pPr marL="36000" algn="just">
              <a:spcBef>
                <a:spcPts val="1200"/>
              </a:spcBef>
              <a:buClr>
                <a:srgbClr val="F5FCFF"/>
              </a:buClr>
              <a:buSzPct val="71428"/>
              <a:tabLst>
                <a:tab pos="354965" algn="l"/>
                <a:tab pos="355600" algn="l"/>
              </a:tabLst>
            </a:pPr>
            <a:r>
              <a:rPr lang="en-US" sz="1800" dirty="0">
                <a:solidFill>
                  <a:schemeClr val="accent5">
                    <a:lumMod val="50000"/>
                  </a:schemeClr>
                </a:solidFill>
                <a:latin typeface="Verdana" panose="020B0604030504040204" pitchFamily="34" charset="0"/>
                <a:ea typeface="Verdana" panose="020B0604030504040204" pitchFamily="34" charset="0"/>
                <a:cs typeface="Arial MT"/>
              </a:rPr>
              <a:t>Price,</a:t>
            </a:r>
            <a:r>
              <a:rPr lang="en-US" sz="1800" spc="-20" dirty="0">
                <a:solidFill>
                  <a:schemeClr val="accent5">
                    <a:lumMod val="50000"/>
                  </a:schemeClr>
                </a:solidFill>
                <a:latin typeface="Verdana" panose="020B0604030504040204" pitchFamily="34" charset="0"/>
                <a:ea typeface="Verdana" panose="020B0604030504040204" pitchFamily="34" charset="0"/>
                <a:cs typeface="Arial MT"/>
              </a:rPr>
              <a:t> </a:t>
            </a:r>
            <a:r>
              <a:rPr lang="en-US" sz="1800" dirty="0">
                <a:solidFill>
                  <a:schemeClr val="accent5">
                    <a:lumMod val="50000"/>
                  </a:schemeClr>
                </a:solidFill>
                <a:latin typeface="Verdana" panose="020B0604030504040204" pitchFamily="34" charset="0"/>
                <a:ea typeface="Verdana" panose="020B0604030504040204" pitchFamily="34" charset="0"/>
                <a:cs typeface="Arial MT"/>
              </a:rPr>
              <a:t>Rating,</a:t>
            </a:r>
            <a:r>
              <a:rPr lang="en-US" sz="1800" spc="-20" dirty="0">
                <a:solidFill>
                  <a:schemeClr val="accent5">
                    <a:lumMod val="50000"/>
                  </a:schemeClr>
                </a:solidFill>
                <a:latin typeface="Verdana" panose="020B0604030504040204" pitchFamily="34" charset="0"/>
                <a:ea typeface="Verdana" panose="020B0604030504040204" pitchFamily="34" charset="0"/>
                <a:cs typeface="Arial MT"/>
              </a:rPr>
              <a:t> </a:t>
            </a:r>
            <a:r>
              <a:rPr lang="en-US" sz="1800" dirty="0">
                <a:solidFill>
                  <a:schemeClr val="accent5">
                    <a:lumMod val="50000"/>
                  </a:schemeClr>
                </a:solidFill>
                <a:latin typeface="Verdana" panose="020B0604030504040204" pitchFamily="34" charset="0"/>
                <a:ea typeface="Verdana" panose="020B0604030504040204" pitchFamily="34" charset="0"/>
                <a:cs typeface="Arial MT"/>
              </a:rPr>
              <a:t>Size </a:t>
            </a:r>
            <a:r>
              <a:rPr lang="en-US" sz="1800" b="1" spc="-5" dirty="0">
                <a:solidFill>
                  <a:schemeClr val="accent5">
                    <a:lumMod val="50000"/>
                  </a:schemeClr>
                </a:solidFill>
                <a:latin typeface="Verdana" panose="020B0604030504040204" pitchFamily="34" charset="0"/>
                <a:ea typeface="Verdana" panose="020B0604030504040204" pitchFamily="34" charset="0"/>
              </a:rPr>
              <a:t>has</a:t>
            </a:r>
            <a:r>
              <a:rPr lang="en-US" sz="1800" b="1" spc="-15" dirty="0">
                <a:solidFill>
                  <a:schemeClr val="accent5">
                    <a:lumMod val="50000"/>
                  </a:schemeClr>
                </a:solidFill>
                <a:latin typeface="Verdana" panose="020B0604030504040204" pitchFamily="34" charset="0"/>
                <a:ea typeface="Verdana" panose="020B0604030504040204" pitchFamily="34" charset="0"/>
              </a:rPr>
              <a:t> </a:t>
            </a:r>
            <a:r>
              <a:rPr lang="en-US" sz="1800" b="1" spc="-5" dirty="0">
                <a:solidFill>
                  <a:schemeClr val="accent5">
                    <a:lumMod val="50000"/>
                  </a:schemeClr>
                </a:solidFill>
                <a:latin typeface="Verdana" panose="020B0604030504040204" pitchFamily="34" charset="0"/>
                <a:ea typeface="Verdana" panose="020B0604030504040204" pitchFamily="34" charset="0"/>
              </a:rPr>
              <a:t>no</a:t>
            </a:r>
            <a:r>
              <a:rPr lang="en-US" sz="1800" b="1" spc="-10" dirty="0">
                <a:solidFill>
                  <a:schemeClr val="accent5">
                    <a:lumMod val="50000"/>
                  </a:schemeClr>
                </a:solidFill>
                <a:latin typeface="Verdana" panose="020B0604030504040204" pitchFamily="34" charset="0"/>
                <a:ea typeface="Verdana" panose="020B0604030504040204" pitchFamily="34" charset="0"/>
              </a:rPr>
              <a:t> </a:t>
            </a:r>
            <a:r>
              <a:rPr lang="en-US" sz="1800" b="1" spc="-5" dirty="0">
                <a:solidFill>
                  <a:schemeClr val="accent5">
                    <a:lumMod val="50000"/>
                  </a:schemeClr>
                </a:solidFill>
                <a:latin typeface="Verdana" panose="020B0604030504040204" pitchFamily="34" charset="0"/>
                <a:ea typeface="Verdana" panose="020B0604030504040204" pitchFamily="34" charset="0"/>
              </a:rPr>
              <a:t>or</a:t>
            </a:r>
            <a:r>
              <a:rPr lang="en-US" sz="1800" b="1" spc="5" dirty="0">
                <a:solidFill>
                  <a:schemeClr val="accent5">
                    <a:lumMod val="50000"/>
                  </a:schemeClr>
                </a:solidFill>
                <a:latin typeface="Verdana" panose="020B0604030504040204" pitchFamily="34" charset="0"/>
                <a:ea typeface="Verdana" panose="020B0604030504040204" pitchFamily="34" charset="0"/>
              </a:rPr>
              <a:t> </a:t>
            </a:r>
            <a:r>
              <a:rPr lang="en-US" sz="1800" b="1" spc="-5" dirty="0">
                <a:solidFill>
                  <a:schemeClr val="accent5">
                    <a:lumMod val="50000"/>
                  </a:schemeClr>
                </a:solidFill>
                <a:latin typeface="Verdana" panose="020B0604030504040204" pitchFamily="34" charset="0"/>
                <a:ea typeface="Verdana" panose="020B0604030504040204" pitchFamily="34" charset="0"/>
              </a:rPr>
              <a:t>very</a:t>
            </a:r>
            <a:r>
              <a:rPr lang="en-US" sz="1800" b="1" dirty="0">
                <a:solidFill>
                  <a:schemeClr val="accent5">
                    <a:lumMod val="50000"/>
                  </a:schemeClr>
                </a:solidFill>
                <a:latin typeface="Verdana" panose="020B0604030504040204" pitchFamily="34" charset="0"/>
                <a:ea typeface="Verdana" panose="020B0604030504040204" pitchFamily="34" charset="0"/>
              </a:rPr>
              <a:t> less</a:t>
            </a:r>
            <a:r>
              <a:rPr lang="en-US" sz="1800" b="1" spc="-25" dirty="0">
                <a:solidFill>
                  <a:schemeClr val="accent5">
                    <a:lumMod val="50000"/>
                  </a:schemeClr>
                </a:solidFill>
                <a:latin typeface="Verdana" panose="020B0604030504040204" pitchFamily="34" charset="0"/>
                <a:ea typeface="Verdana" panose="020B0604030504040204" pitchFamily="34" charset="0"/>
              </a:rPr>
              <a:t> </a:t>
            </a:r>
            <a:r>
              <a:rPr lang="en-US" sz="1800" b="1" spc="-5" dirty="0">
                <a:solidFill>
                  <a:schemeClr val="accent5">
                    <a:lumMod val="50000"/>
                  </a:schemeClr>
                </a:solidFill>
                <a:latin typeface="Verdana" panose="020B0604030504040204" pitchFamily="34" charset="0"/>
                <a:ea typeface="Verdana" panose="020B0604030504040204" pitchFamily="34" charset="0"/>
              </a:rPr>
              <a:t>correlation</a:t>
            </a:r>
            <a:r>
              <a:rPr lang="en-US" sz="1800" b="1" spc="-40" dirty="0">
                <a:solidFill>
                  <a:schemeClr val="accent5">
                    <a:lumMod val="50000"/>
                  </a:schemeClr>
                </a:solidFill>
                <a:latin typeface="Verdana" panose="020B0604030504040204" pitchFamily="34" charset="0"/>
                <a:ea typeface="Verdana" panose="020B0604030504040204" pitchFamily="34" charset="0"/>
              </a:rPr>
              <a:t> </a:t>
            </a:r>
            <a:r>
              <a:rPr lang="en-US" sz="1800" spc="-5" dirty="0">
                <a:solidFill>
                  <a:schemeClr val="accent5">
                    <a:lumMod val="50000"/>
                  </a:schemeClr>
                </a:solidFill>
                <a:latin typeface="Verdana" panose="020B0604030504040204" pitchFamily="34" charset="0"/>
                <a:ea typeface="Verdana" panose="020B0604030504040204" pitchFamily="34" charset="0"/>
                <a:cs typeface="Arial MT"/>
              </a:rPr>
              <a:t>with</a:t>
            </a:r>
            <a:r>
              <a:rPr lang="en-US" sz="1800" spc="10" dirty="0">
                <a:solidFill>
                  <a:schemeClr val="accent5">
                    <a:lumMod val="50000"/>
                  </a:schemeClr>
                </a:solidFill>
                <a:latin typeface="Verdana" panose="020B0604030504040204" pitchFamily="34" charset="0"/>
                <a:ea typeface="Verdana" panose="020B0604030504040204" pitchFamily="34" charset="0"/>
                <a:cs typeface="Arial MT"/>
              </a:rPr>
              <a:t> </a:t>
            </a:r>
            <a:r>
              <a:rPr lang="en-US" sz="1800" b="1" spc="-5" dirty="0">
                <a:solidFill>
                  <a:schemeClr val="accent5">
                    <a:lumMod val="50000"/>
                  </a:schemeClr>
                </a:solidFill>
                <a:latin typeface="Verdana" panose="020B0604030504040204" pitchFamily="34" charset="0"/>
                <a:ea typeface="Verdana" panose="020B0604030504040204" pitchFamily="34" charset="0"/>
              </a:rPr>
              <a:t>Sentiment</a:t>
            </a:r>
            <a:r>
              <a:rPr lang="en-US" sz="1800" b="1" spc="-20" dirty="0">
                <a:solidFill>
                  <a:schemeClr val="accent5">
                    <a:lumMod val="50000"/>
                  </a:schemeClr>
                </a:solidFill>
                <a:latin typeface="Verdana" panose="020B0604030504040204" pitchFamily="34" charset="0"/>
                <a:ea typeface="Verdana" panose="020B0604030504040204" pitchFamily="34" charset="0"/>
              </a:rPr>
              <a:t> </a:t>
            </a:r>
            <a:r>
              <a:rPr lang="en-US" sz="1800" b="1" spc="-5" dirty="0">
                <a:solidFill>
                  <a:schemeClr val="accent5">
                    <a:lumMod val="50000"/>
                  </a:schemeClr>
                </a:solidFill>
                <a:latin typeface="Verdana" panose="020B0604030504040204" pitchFamily="34" charset="0"/>
                <a:ea typeface="Verdana" panose="020B0604030504040204" pitchFamily="34" charset="0"/>
              </a:rPr>
              <a:t>Polarity</a:t>
            </a:r>
            <a:r>
              <a:rPr lang="en-US" sz="1800" spc="-5" dirty="0">
                <a:solidFill>
                  <a:schemeClr val="accent5">
                    <a:lumMod val="50000"/>
                  </a:schemeClr>
                </a:solidFill>
                <a:latin typeface="Verdana" panose="020B0604030504040204" pitchFamily="34" charset="0"/>
                <a:ea typeface="Verdana" panose="020B0604030504040204" pitchFamily="34" charset="0"/>
                <a:cs typeface="Arial MT"/>
              </a:rPr>
              <a:t>.</a:t>
            </a:r>
            <a:endParaRPr lang="en-US" sz="1800" b="1" spc="-10" dirty="0">
              <a:solidFill>
                <a:schemeClr val="accent5">
                  <a:lumMod val="50000"/>
                </a:schemeClr>
              </a:solidFill>
              <a:latin typeface="Verdana" panose="020B0604030504040204" pitchFamily="34" charset="0"/>
              <a:ea typeface="Verdana" panose="020B0604030504040204" pitchFamily="34" charset="0"/>
            </a:endParaRPr>
          </a:p>
          <a:p>
            <a:pPr marL="36000" algn="just">
              <a:spcBef>
                <a:spcPts val="1200"/>
              </a:spcBef>
              <a:tabLst>
                <a:tab pos="469265" algn="l"/>
                <a:tab pos="469900" algn="l"/>
              </a:tabLst>
            </a:pPr>
            <a:r>
              <a:rPr lang="en-US" sz="1800" dirty="0">
                <a:solidFill>
                  <a:schemeClr val="accent5">
                    <a:lumMod val="50000"/>
                  </a:schemeClr>
                </a:solidFill>
                <a:latin typeface="Verdana" panose="020B0604030504040204" pitchFamily="34" charset="0"/>
                <a:ea typeface="Verdana" panose="020B0604030504040204" pitchFamily="34" charset="0"/>
              </a:rPr>
              <a:t>The median size of the apps in the play store is 12 MB</a:t>
            </a:r>
          </a:p>
        </p:txBody>
      </p:sp>
      <p:sp>
        <p:nvSpPr>
          <p:cNvPr id="5" name="TextBox 4">
            <a:extLst>
              <a:ext uri="{FF2B5EF4-FFF2-40B4-BE49-F238E27FC236}">
                <a16:creationId xmlns:a16="http://schemas.microsoft.com/office/drawing/2014/main" id="{0EFEF074-38CA-1B3B-6123-2E816B5799B0}"/>
              </a:ext>
            </a:extLst>
          </p:cNvPr>
          <p:cNvSpPr txBox="1"/>
          <p:nvPr/>
        </p:nvSpPr>
        <p:spPr>
          <a:xfrm>
            <a:off x="145830" y="4188132"/>
            <a:ext cx="8178362" cy="2339102"/>
          </a:xfrm>
          <a:prstGeom prst="rect">
            <a:avLst/>
          </a:prstGeom>
          <a:noFill/>
        </p:spPr>
        <p:txBody>
          <a:bodyPr wrap="square">
            <a:spAutoFit/>
          </a:bodyPr>
          <a:lstStyle/>
          <a:p>
            <a:pPr marL="36000" marR="24130" algn="just">
              <a:spcBef>
                <a:spcPts val="1200"/>
              </a:spcBef>
              <a:tabLst>
                <a:tab pos="469265" algn="l"/>
                <a:tab pos="469900" algn="l"/>
              </a:tabLst>
            </a:pPr>
            <a:r>
              <a:rPr lang="en-US" sz="1800" dirty="0">
                <a:solidFill>
                  <a:schemeClr val="accent5">
                    <a:lumMod val="50000"/>
                  </a:schemeClr>
                </a:solidFill>
                <a:latin typeface="Verdana" panose="020B0604030504040204" pitchFamily="34" charset="0"/>
                <a:ea typeface="Verdana" panose="020B0604030504040204" pitchFamily="34" charset="0"/>
              </a:rPr>
              <a:t>The apps whose size </a:t>
            </a:r>
            <a:r>
              <a:rPr lang="en-US" sz="1800" b="1" dirty="0">
                <a:solidFill>
                  <a:schemeClr val="accent5">
                    <a:lumMod val="50000"/>
                  </a:schemeClr>
                </a:solidFill>
                <a:latin typeface="Verdana" panose="020B0604030504040204" pitchFamily="34" charset="0"/>
                <a:ea typeface="Verdana" panose="020B0604030504040204" pitchFamily="34" charset="0"/>
                <a:cs typeface="Verdana"/>
              </a:rPr>
              <a:t>varies with device </a:t>
            </a:r>
            <a:r>
              <a:rPr lang="en-US" sz="1800" dirty="0">
                <a:solidFill>
                  <a:schemeClr val="accent5">
                    <a:lumMod val="50000"/>
                  </a:schemeClr>
                </a:solidFill>
                <a:latin typeface="Verdana" panose="020B0604030504040204" pitchFamily="34" charset="0"/>
                <a:ea typeface="Verdana" panose="020B0604030504040204" pitchFamily="34" charset="0"/>
              </a:rPr>
              <a:t>has the highest number  average app installs.</a:t>
            </a:r>
          </a:p>
          <a:p>
            <a:pPr marL="36000" marR="5080" algn="just">
              <a:spcBef>
                <a:spcPts val="1200"/>
              </a:spcBef>
              <a:tabLst>
                <a:tab pos="469265" algn="l"/>
                <a:tab pos="469900" algn="l"/>
              </a:tabLst>
            </a:pPr>
            <a:r>
              <a:rPr lang="en-US" sz="1800" dirty="0">
                <a:solidFill>
                  <a:schemeClr val="accent5">
                    <a:lumMod val="50000"/>
                  </a:schemeClr>
                </a:solidFill>
                <a:latin typeface="Verdana" panose="020B0604030504040204" pitchFamily="34" charset="0"/>
                <a:ea typeface="Verdana" panose="020B0604030504040204" pitchFamily="34" charset="0"/>
              </a:rPr>
              <a:t>The apps whose size is </a:t>
            </a:r>
            <a:r>
              <a:rPr lang="en-US" sz="1800" b="1" dirty="0">
                <a:solidFill>
                  <a:schemeClr val="accent5">
                    <a:lumMod val="50000"/>
                  </a:schemeClr>
                </a:solidFill>
                <a:latin typeface="Verdana" panose="020B0604030504040204" pitchFamily="34" charset="0"/>
                <a:ea typeface="Verdana" panose="020B0604030504040204" pitchFamily="34" charset="0"/>
                <a:cs typeface="Verdana"/>
              </a:rPr>
              <a:t>greater than 90 MB </a:t>
            </a:r>
            <a:r>
              <a:rPr lang="en-US" sz="1800" dirty="0">
                <a:solidFill>
                  <a:schemeClr val="accent5">
                    <a:lumMod val="50000"/>
                  </a:schemeClr>
                </a:solidFill>
                <a:latin typeface="Verdana" panose="020B0604030504040204" pitchFamily="34" charset="0"/>
                <a:ea typeface="Verdana" panose="020B0604030504040204" pitchFamily="34" charset="0"/>
              </a:rPr>
              <a:t>has the highest number  of average user reviews, they are more popular than the rest.</a:t>
            </a:r>
          </a:p>
          <a:p>
            <a:pPr marL="36000" marR="10160" algn="just">
              <a:spcBef>
                <a:spcPts val="1200"/>
              </a:spcBef>
              <a:tabLst>
                <a:tab pos="469265" algn="l"/>
                <a:tab pos="469900" algn="l"/>
              </a:tabLst>
            </a:pPr>
            <a:r>
              <a:rPr lang="en-US" sz="1800" b="1" dirty="0">
                <a:solidFill>
                  <a:schemeClr val="accent5">
                    <a:lumMod val="50000"/>
                  </a:schemeClr>
                </a:solidFill>
                <a:latin typeface="Verdana" panose="020B0604030504040204" pitchFamily="34" charset="0"/>
                <a:ea typeface="Verdana" panose="020B0604030504040204" pitchFamily="34" charset="0"/>
                <a:cs typeface="Verdana"/>
              </a:rPr>
              <a:t>Helix Jump </a:t>
            </a:r>
            <a:r>
              <a:rPr lang="en-US" sz="1800" dirty="0">
                <a:solidFill>
                  <a:schemeClr val="accent5">
                    <a:lumMod val="50000"/>
                  </a:schemeClr>
                </a:solidFill>
                <a:latin typeface="Verdana" panose="020B0604030504040204" pitchFamily="34" charset="0"/>
                <a:ea typeface="Verdana" panose="020B0604030504040204" pitchFamily="34" charset="0"/>
              </a:rPr>
              <a:t>has the highest number of positive reviews and </a:t>
            </a:r>
            <a:r>
              <a:rPr lang="en-US" sz="1800" b="1" dirty="0">
                <a:solidFill>
                  <a:schemeClr val="accent5">
                    <a:lumMod val="50000"/>
                  </a:schemeClr>
                </a:solidFill>
                <a:latin typeface="Verdana" panose="020B0604030504040204" pitchFamily="34" charset="0"/>
                <a:ea typeface="Verdana" panose="020B0604030504040204" pitchFamily="34" charset="0"/>
                <a:cs typeface="Verdana"/>
              </a:rPr>
              <a:t>Angry  Birds Classic </a:t>
            </a:r>
            <a:r>
              <a:rPr lang="en-US" sz="1800" dirty="0">
                <a:solidFill>
                  <a:schemeClr val="accent5">
                    <a:lumMod val="50000"/>
                  </a:schemeClr>
                </a:solidFill>
                <a:latin typeface="Verdana" panose="020B0604030504040204" pitchFamily="34" charset="0"/>
                <a:ea typeface="Verdana" panose="020B0604030504040204" pitchFamily="34" charset="0"/>
              </a:rPr>
              <a:t>has the highest number of negative reviews</a:t>
            </a:r>
            <a:endParaRPr lang="en-IN" dirty="0"/>
          </a:p>
        </p:txBody>
      </p:sp>
      <p:sp>
        <p:nvSpPr>
          <p:cNvPr id="7" name="TextBox 6">
            <a:extLst>
              <a:ext uri="{FF2B5EF4-FFF2-40B4-BE49-F238E27FC236}">
                <a16:creationId xmlns:a16="http://schemas.microsoft.com/office/drawing/2014/main" id="{C1D321FA-F557-384C-A691-89B4221F3C9D}"/>
              </a:ext>
            </a:extLst>
          </p:cNvPr>
          <p:cNvSpPr txBox="1"/>
          <p:nvPr/>
        </p:nvSpPr>
        <p:spPr>
          <a:xfrm>
            <a:off x="1726323" y="146946"/>
            <a:ext cx="6093372" cy="646331"/>
          </a:xfrm>
          <a:prstGeom prst="rect">
            <a:avLst/>
          </a:prstGeom>
          <a:noFill/>
          <a:ln>
            <a:solidFill>
              <a:schemeClr val="tx1"/>
            </a:solidFill>
          </a:ln>
        </p:spPr>
        <p:txBody>
          <a:bodyPr wrap="square" rtlCol="0">
            <a:spAutoFit/>
          </a:bodyPr>
          <a:lstStyle>
            <a:defPPr>
              <a:defRPr lang="en-US"/>
            </a:defPPr>
            <a:lvl1pPr>
              <a:defRPr sz="4400" b="1">
                <a:solidFill>
                  <a:schemeClr val="tx1">
                    <a:lumMod val="95000"/>
                    <a:lumOff val="5000"/>
                  </a:schemeClr>
                </a:solidFill>
                <a:latin typeface="Microsoft New Tai Lue" panose="020B0502040204020203" pitchFamily="34" charset="0"/>
                <a:cs typeface="Microsoft New Tai Lue" panose="020B0502040204020203" pitchFamily="34" charset="0"/>
              </a:defRPr>
            </a:lvl1pPr>
          </a:lstStyle>
          <a:p>
            <a:r>
              <a:rPr lang="en-IN" dirty="0"/>
              <a:t>Conclusion’s</a:t>
            </a:r>
          </a:p>
        </p:txBody>
      </p:sp>
      <p:pic>
        <p:nvPicPr>
          <p:cNvPr id="8" name="Picture 7">
            <a:extLst>
              <a:ext uri="{FF2B5EF4-FFF2-40B4-BE49-F238E27FC236}">
                <a16:creationId xmlns:a16="http://schemas.microsoft.com/office/drawing/2014/main" id="{D955FC6F-0FA7-6072-1E7B-3D8065D4889E}"/>
              </a:ext>
            </a:extLst>
          </p:cNvPr>
          <p:cNvPicPr>
            <a:picLocks noChangeAspect="1"/>
          </p:cNvPicPr>
          <p:nvPr/>
        </p:nvPicPr>
        <p:blipFill>
          <a:blip r:embed="rId2"/>
          <a:stretch>
            <a:fillRect/>
          </a:stretch>
        </p:blipFill>
        <p:spPr>
          <a:xfrm>
            <a:off x="572896" y="146946"/>
            <a:ext cx="1153427" cy="813436"/>
          </a:xfrm>
          <a:prstGeom prst="rect">
            <a:avLst/>
          </a:prstGeom>
          <a:ln>
            <a:solidFill>
              <a:schemeClr val="tx1"/>
            </a:solidFill>
          </a:ln>
        </p:spPr>
      </p:pic>
      <p:pic>
        <p:nvPicPr>
          <p:cNvPr id="10" name="Picture 9">
            <a:extLst>
              <a:ext uri="{FF2B5EF4-FFF2-40B4-BE49-F238E27FC236}">
                <a16:creationId xmlns:a16="http://schemas.microsoft.com/office/drawing/2014/main" id="{45F51013-29FC-1559-645E-7C916DA30ADF}"/>
              </a:ext>
            </a:extLst>
          </p:cNvPr>
          <p:cNvPicPr>
            <a:picLocks noChangeAspect="1"/>
          </p:cNvPicPr>
          <p:nvPr/>
        </p:nvPicPr>
        <p:blipFill rotWithShape="1">
          <a:blip r:embed="rId3">
            <a:extLst>
              <a:ext uri="{28A0092B-C50C-407E-A947-70E740481C1C}">
                <a14:useLocalDpi xmlns:a14="http://schemas.microsoft.com/office/drawing/2010/main" val="0"/>
              </a:ext>
            </a:extLst>
          </a:blip>
          <a:srcRect l="10348" t="4824" r="11747" b="12643"/>
          <a:stretch/>
        </p:blipFill>
        <p:spPr>
          <a:xfrm>
            <a:off x="9088204" y="3933651"/>
            <a:ext cx="2800311" cy="2848064"/>
          </a:xfrm>
          <a:prstGeom prst="rect">
            <a:avLst/>
          </a:prstGeom>
          <a:ln>
            <a:noFill/>
          </a:ln>
          <a:effectLst>
            <a:softEdge rad="112500"/>
          </a:effectLst>
        </p:spPr>
      </p:pic>
    </p:spTree>
    <p:extLst>
      <p:ext uri="{BB962C8B-B14F-4D97-AF65-F5344CB8AC3E}">
        <p14:creationId xmlns:p14="http://schemas.microsoft.com/office/powerpoint/2010/main" val="34837712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75344C9-66BB-4718-CC27-595EA1F8D16F}"/>
              </a:ext>
            </a:extLst>
          </p:cNvPr>
          <p:cNvPicPr>
            <a:picLocks noChangeAspect="1"/>
          </p:cNvPicPr>
          <p:nvPr/>
        </p:nvPicPr>
        <p:blipFill rotWithShape="1">
          <a:blip r:embed="rId2">
            <a:extLst>
              <a:ext uri="{28A0092B-C50C-407E-A947-70E740481C1C}">
                <a14:useLocalDpi xmlns:a14="http://schemas.microsoft.com/office/drawing/2010/main" val="0"/>
              </a:ext>
            </a:extLst>
          </a:blip>
          <a:srcRect r="3412" b="8046"/>
          <a:stretch/>
        </p:blipFill>
        <p:spPr>
          <a:xfrm>
            <a:off x="3069350" y="599090"/>
            <a:ext cx="5239078" cy="5424705"/>
          </a:xfrm>
          <a:prstGeom prst="rect">
            <a:avLst/>
          </a:prstGeom>
        </p:spPr>
      </p:pic>
    </p:spTree>
    <p:extLst>
      <p:ext uri="{BB962C8B-B14F-4D97-AF65-F5344CB8AC3E}">
        <p14:creationId xmlns:p14="http://schemas.microsoft.com/office/powerpoint/2010/main" val="1702201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ite technology background">
            <a:extLst>
              <a:ext uri="{FF2B5EF4-FFF2-40B4-BE49-F238E27FC236}">
                <a16:creationId xmlns:a16="http://schemas.microsoft.com/office/drawing/2014/main" id="{7C211ACA-1C5E-9227-4372-BEB0513D4F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61" y="0"/>
            <a:ext cx="12652580" cy="809653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2E5BB2F-E332-C4DB-CCF6-FA0784443343}"/>
              </a:ext>
            </a:extLst>
          </p:cNvPr>
          <p:cNvSpPr txBox="1"/>
          <p:nvPr/>
        </p:nvSpPr>
        <p:spPr>
          <a:xfrm>
            <a:off x="669822" y="250723"/>
            <a:ext cx="11232125" cy="830997"/>
          </a:xfrm>
          <a:prstGeom prst="rect">
            <a:avLst/>
          </a:prstGeom>
          <a:noFill/>
          <a:ln>
            <a:solidFill>
              <a:schemeClr val="tx1"/>
            </a:solidFill>
          </a:ln>
        </p:spPr>
        <p:txBody>
          <a:bodyPr wrap="square" rtlCol="0">
            <a:spAutoFit/>
          </a:bodyPr>
          <a:lstStyle/>
          <a:p>
            <a:r>
              <a:rPr lang="en-US" sz="4800" b="1" dirty="0">
                <a:solidFill>
                  <a:schemeClr val="tx1">
                    <a:lumMod val="95000"/>
                    <a:lumOff val="5000"/>
                  </a:schemeClr>
                </a:solidFill>
                <a:latin typeface="Microsoft New Tai Lue" panose="020B0502040204020203" pitchFamily="34" charset="0"/>
                <a:cs typeface="Microsoft New Tai Lue" panose="020B0502040204020203" pitchFamily="34" charset="0"/>
              </a:rPr>
              <a:t>Why analyze google play store data?</a:t>
            </a:r>
            <a:endParaRPr lang="en-IN" sz="4800" b="1" dirty="0">
              <a:solidFill>
                <a:schemeClr val="tx1">
                  <a:lumMod val="95000"/>
                  <a:lumOff val="5000"/>
                </a:schemeClr>
              </a:solidFill>
              <a:latin typeface="Microsoft New Tai Lue" panose="020B0502040204020203" pitchFamily="34" charset="0"/>
              <a:cs typeface="Microsoft New Tai Lue" panose="020B0502040204020203" pitchFamily="34" charset="0"/>
            </a:endParaRPr>
          </a:p>
        </p:txBody>
      </p:sp>
      <p:sp>
        <p:nvSpPr>
          <p:cNvPr id="4" name="TextBox 3">
            <a:extLst>
              <a:ext uri="{FF2B5EF4-FFF2-40B4-BE49-F238E27FC236}">
                <a16:creationId xmlns:a16="http://schemas.microsoft.com/office/drawing/2014/main" id="{9A06EE7D-7219-B265-B348-921AC5DCB6CB}"/>
              </a:ext>
            </a:extLst>
          </p:cNvPr>
          <p:cNvSpPr txBox="1"/>
          <p:nvPr/>
        </p:nvSpPr>
        <p:spPr>
          <a:xfrm>
            <a:off x="7669161" y="2079522"/>
            <a:ext cx="3274142" cy="1179871"/>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id="{1641AED3-7B1B-D92E-2E8E-487CEDD28AD7}"/>
              </a:ext>
            </a:extLst>
          </p:cNvPr>
          <p:cNvSpPr txBox="1"/>
          <p:nvPr/>
        </p:nvSpPr>
        <p:spPr>
          <a:xfrm>
            <a:off x="1499418" y="1892820"/>
            <a:ext cx="4149214" cy="830997"/>
          </a:xfrm>
          <a:prstGeom prst="rect">
            <a:avLst/>
          </a:prstGeom>
          <a:noFill/>
        </p:spPr>
        <p:txBody>
          <a:bodyPr wrap="square">
            <a:spAutoFit/>
          </a:bodyPr>
          <a:lstStyle>
            <a:defPPr>
              <a:defRPr lang="en-US"/>
            </a:defPPr>
            <a:lvl1pPr>
              <a:defRPr sz="2400" b="1" i="0">
                <a:solidFill>
                  <a:srgbClr val="242424"/>
                </a:solidFill>
                <a:effectLst/>
                <a:highlight>
                  <a:srgbClr val="FFFFFF"/>
                </a:highlight>
                <a:latin typeface="source-serif-pro"/>
              </a:defRPr>
            </a:lvl1pPr>
          </a:lstStyle>
          <a:p>
            <a:r>
              <a:rPr lang="en-US" dirty="0"/>
              <a:t>Analyze the most popular apps in the most popular category.</a:t>
            </a:r>
          </a:p>
        </p:txBody>
      </p:sp>
      <p:sp>
        <p:nvSpPr>
          <p:cNvPr id="6" name="TextBox 5">
            <a:extLst>
              <a:ext uri="{FF2B5EF4-FFF2-40B4-BE49-F238E27FC236}">
                <a16:creationId xmlns:a16="http://schemas.microsoft.com/office/drawing/2014/main" id="{2FABE5E6-16DB-11BE-0B6E-BAF0086F0231}"/>
              </a:ext>
            </a:extLst>
          </p:cNvPr>
          <p:cNvSpPr txBox="1"/>
          <p:nvPr/>
        </p:nvSpPr>
        <p:spPr>
          <a:xfrm>
            <a:off x="7472515" y="1966451"/>
            <a:ext cx="4281950" cy="830997"/>
          </a:xfrm>
          <a:prstGeom prst="rect">
            <a:avLst/>
          </a:prstGeom>
          <a:noFill/>
        </p:spPr>
        <p:txBody>
          <a:bodyPr wrap="square">
            <a:spAutoFit/>
          </a:bodyPr>
          <a:lstStyle>
            <a:defPPr>
              <a:defRPr lang="en-US"/>
            </a:defPPr>
            <a:lvl1pPr>
              <a:defRPr sz="2400" b="1" i="0">
                <a:solidFill>
                  <a:srgbClr val="242424"/>
                </a:solidFill>
                <a:effectLst/>
                <a:highlight>
                  <a:srgbClr val="FFFFFF"/>
                </a:highlight>
                <a:latin typeface="source-serif-pro"/>
              </a:defRPr>
            </a:lvl1pPr>
          </a:lstStyle>
          <a:p>
            <a:r>
              <a:rPr lang="en-US" dirty="0"/>
              <a:t>Assess the number of installations per category.</a:t>
            </a:r>
          </a:p>
        </p:txBody>
      </p:sp>
      <p:sp>
        <p:nvSpPr>
          <p:cNvPr id="8" name="TextBox 7">
            <a:extLst>
              <a:ext uri="{FF2B5EF4-FFF2-40B4-BE49-F238E27FC236}">
                <a16:creationId xmlns:a16="http://schemas.microsoft.com/office/drawing/2014/main" id="{1520E38A-6984-2CED-E840-5F02454723A2}"/>
              </a:ext>
            </a:extLst>
          </p:cNvPr>
          <p:cNvSpPr txBox="1"/>
          <p:nvPr/>
        </p:nvSpPr>
        <p:spPr>
          <a:xfrm>
            <a:off x="1568244" y="4053489"/>
            <a:ext cx="4481053" cy="830997"/>
          </a:xfrm>
          <a:prstGeom prst="rect">
            <a:avLst/>
          </a:prstGeom>
          <a:noFill/>
        </p:spPr>
        <p:txBody>
          <a:bodyPr wrap="square">
            <a:spAutoFit/>
          </a:bodyPr>
          <a:lstStyle/>
          <a:p>
            <a:pPr algn="l"/>
            <a:r>
              <a:rPr lang="en-US" sz="2400" b="1" i="0" dirty="0">
                <a:solidFill>
                  <a:srgbClr val="242424"/>
                </a:solidFill>
                <a:effectLst/>
                <a:highlight>
                  <a:srgbClr val="FFFFFF"/>
                </a:highlight>
                <a:latin typeface="source-serif-pro"/>
              </a:rPr>
              <a:t>Determine the most popular categories of apps</a:t>
            </a:r>
            <a:r>
              <a:rPr lang="en-US" b="0" i="0" dirty="0">
                <a:solidFill>
                  <a:srgbClr val="242424"/>
                </a:solidFill>
                <a:effectLst/>
                <a:highlight>
                  <a:srgbClr val="FFFFFF"/>
                </a:highlight>
                <a:latin typeface="source-serif-pro"/>
              </a:rPr>
              <a:t>.</a:t>
            </a:r>
          </a:p>
        </p:txBody>
      </p:sp>
      <p:sp>
        <p:nvSpPr>
          <p:cNvPr id="10" name="TextBox 9">
            <a:extLst>
              <a:ext uri="{FF2B5EF4-FFF2-40B4-BE49-F238E27FC236}">
                <a16:creationId xmlns:a16="http://schemas.microsoft.com/office/drawing/2014/main" id="{8A3C8AA5-EA92-173F-D618-64FD7AE26C4B}"/>
              </a:ext>
            </a:extLst>
          </p:cNvPr>
          <p:cNvSpPr txBox="1"/>
          <p:nvPr/>
        </p:nvSpPr>
        <p:spPr>
          <a:xfrm>
            <a:off x="7504470" y="5474895"/>
            <a:ext cx="4397477" cy="830997"/>
          </a:xfrm>
          <a:prstGeom prst="rect">
            <a:avLst/>
          </a:prstGeom>
          <a:noFill/>
        </p:spPr>
        <p:txBody>
          <a:bodyPr wrap="square">
            <a:spAutoFit/>
          </a:bodyPr>
          <a:lstStyle>
            <a:defPPr>
              <a:defRPr lang="en-US"/>
            </a:defPPr>
            <a:lvl1pPr>
              <a:defRPr sz="2400" b="1" i="0">
                <a:solidFill>
                  <a:srgbClr val="242424"/>
                </a:solidFill>
                <a:effectLst/>
                <a:highlight>
                  <a:srgbClr val="FFFFFF"/>
                </a:highlight>
                <a:latin typeface="source-serif-pro"/>
              </a:defRPr>
            </a:lvl1pPr>
          </a:lstStyle>
          <a:p>
            <a:r>
              <a:rPr lang="en-US" dirty="0"/>
              <a:t>Explore the Distribution of app ratings.</a:t>
            </a:r>
          </a:p>
        </p:txBody>
      </p:sp>
      <p:sp>
        <p:nvSpPr>
          <p:cNvPr id="12" name="TextBox 11">
            <a:extLst>
              <a:ext uri="{FF2B5EF4-FFF2-40B4-BE49-F238E27FC236}">
                <a16:creationId xmlns:a16="http://schemas.microsoft.com/office/drawing/2014/main" id="{81D9F4EB-253F-33AA-F40E-F2198E1A5D0A}"/>
              </a:ext>
            </a:extLst>
          </p:cNvPr>
          <p:cNvSpPr txBox="1"/>
          <p:nvPr/>
        </p:nvSpPr>
        <p:spPr>
          <a:xfrm>
            <a:off x="1570703" y="5732854"/>
            <a:ext cx="4478594" cy="369332"/>
          </a:xfrm>
          <a:prstGeom prst="rect">
            <a:avLst/>
          </a:prstGeom>
          <a:noFill/>
        </p:spPr>
        <p:txBody>
          <a:bodyPr wrap="square">
            <a:spAutoFit/>
          </a:bodyPr>
          <a:lstStyle>
            <a:defPPr>
              <a:defRPr lang="en-US"/>
            </a:defPPr>
            <a:lvl1pPr>
              <a:defRPr sz="2400" b="1" i="0">
                <a:solidFill>
                  <a:srgbClr val="242424"/>
                </a:solidFill>
                <a:effectLst/>
                <a:highlight>
                  <a:srgbClr val="FFFFFF"/>
                </a:highlight>
                <a:latin typeface="source-serif-pro"/>
              </a:defRPr>
            </a:lvl1pPr>
          </a:lstStyle>
          <a:p>
            <a:r>
              <a:rPr lang="en-US" dirty="0"/>
              <a:t>Identify the distribution of paid and free apps.</a:t>
            </a:r>
          </a:p>
        </p:txBody>
      </p:sp>
      <p:sp>
        <p:nvSpPr>
          <p:cNvPr id="14" name="TextBox 13">
            <a:extLst>
              <a:ext uri="{FF2B5EF4-FFF2-40B4-BE49-F238E27FC236}">
                <a16:creationId xmlns:a16="http://schemas.microsoft.com/office/drawing/2014/main" id="{B1B81CEF-D4D4-7306-6760-BE3385FF968D}"/>
              </a:ext>
            </a:extLst>
          </p:cNvPr>
          <p:cNvSpPr txBox="1"/>
          <p:nvPr/>
        </p:nvSpPr>
        <p:spPr>
          <a:xfrm>
            <a:off x="7472515" y="3882256"/>
            <a:ext cx="4429432" cy="1200329"/>
          </a:xfrm>
          <a:prstGeom prst="rect">
            <a:avLst/>
          </a:prstGeom>
          <a:noFill/>
        </p:spPr>
        <p:txBody>
          <a:bodyPr wrap="square">
            <a:spAutoFit/>
          </a:bodyPr>
          <a:lstStyle>
            <a:defPPr>
              <a:defRPr lang="en-US"/>
            </a:defPPr>
            <a:lvl1pPr>
              <a:defRPr sz="2400" b="1" i="0">
                <a:solidFill>
                  <a:srgbClr val="242424"/>
                </a:solidFill>
                <a:effectLst/>
                <a:highlight>
                  <a:srgbClr val="FFFFFF"/>
                </a:highlight>
                <a:latin typeface="source-serif-pro"/>
              </a:defRPr>
            </a:lvl1pPr>
          </a:lstStyle>
          <a:p>
            <a:r>
              <a:rPr lang="en-US" dirty="0"/>
              <a:t>Explore the relationship between two continuous variables in the dataset.</a:t>
            </a:r>
          </a:p>
        </p:txBody>
      </p:sp>
      <p:pic>
        <p:nvPicPr>
          <p:cNvPr id="16" name="Graphic 15" descr="Pie chart with solid fill">
            <a:extLst>
              <a:ext uri="{FF2B5EF4-FFF2-40B4-BE49-F238E27FC236}">
                <a16:creationId xmlns:a16="http://schemas.microsoft.com/office/drawing/2014/main" id="{980F03F5-C2E3-E3EC-0AD8-777FD16FBA8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27058" y="1832416"/>
            <a:ext cx="1177412" cy="965032"/>
          </a:xfrm>
          <a:prstGeom prst="rect">
            <a:avLst/>
          </a:prstGeom>
        </p:spPr>
      </p:pic>
      <p:pic>
        <p:nvPicPr>
          <p:cNvPr id="18" name="Graphic 17" descr="Bar chart with solid fill">
            <a:extLst>
              <a:ext uri="{FF2B5EF4-FFF2-40B4-BE49-F238E27FC236}">
                <a16:creationId xmlns:a16="http://schemas.microsoft.com/office/drawing/2014/main" id="{6B6FDD20-97B6-7E53-A697-7ADC328E33D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69822" y="1755056"/>
            <a:ext cx="914400" cy="965031"/>
          </a:xfrm>
          <a:prstGeom prst="rect">
            <a:avLst/>
          </a:prstGeom>
        </p:spPr>
      </p:pic>
      <p:pic>
        <p:nvPicPr>
          <p:cNvPr id="20" name="Graphic 19" descr="Checklist with solid fill">
            <a:extLst>
              <a:ext uri="{FF2B5EF4-FFF2-40B4-BE49-F238E27FC236}">
                <a16:creationId xmlns:a16="http://schemas.microsoft.com/office/drawing/2014/main" id="{B4A04385-4EFA-93D8-3DE5-B51AD003B4B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69822" y="3882256"/>
            <a:ext cx="914400" cy="1002230"/>
          </a:xfrm>
          <a:prstGeom prst="rect">
            <a:avLst/>
          </a:prstGeom>
        </p:spPr>
      </p:pic>
      <p:pic>
        <p:nvPicPr>
          <p:cNvPr id="22" name="Graphic 21" descr="Connections with solid fill">
            <a:extLst>
              <a:ext uri="{FF2B5EF4-FFF2-40B4-BE49-F238E27FC236}">
                <a16:creationId xmlns:a16="http://schemas.microsoft.com/office/drawing/2014/main" id="{4525E502-8F0E-54AF-BD85-2E3CE153EAA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327058" y="3831623"/>
            <a:ext cx="1145457" cy="1200329"/>
          </a:xfrm>
          <a:prstGeom prst="rect">
            <a:avLst/>
          </a:prstGeom>
        </p:spPr>
      </p:pic>
      <p:pic>
        <p:nvPicPr>
          <p:cNvPr id="24" name="Graphic 23" descr="Podium with solid fill">
            <a:extLst>
              <a:ext uri="{FF2B5EF4-FFF2-40B4-BE49-F238E27FC236}">
                <a16:creationId xmlns:a16="http://schemas.microsoft.com/office/drawing/2014/main" id="{F6219DBC-1A9B-A26C-E2EF-E07188FDCC8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359013" y="5340860"/>
            <a:ext cx="1145457" cy="965031"/>
          </a:xfrm>
          <a:prstGeom prst="rect">
            <a:avLst/>
          </a:prstGeom>
        </p:spPr>
      </p:pic>
      <p:pic>
        <p:nvPicPr>
          <p:cNvPr id="26" name="Graphic 25" descr="Upward trend with solid fill">
            <a:extLst>
              <a:ext uri="{FF2B5EF4-FFF2-40B4-BE49-F238E27FC236}">
                <a16:creationId xmlns:a16="http://schemas.microsoft.com/office/drawing/2014/main" id="{5F7F58E9-117B-F397-80B3-A5721E96DC7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69822" y="5474895"/>
            <a:ext cx="914400" cy="1088955"/>
          </a:xfrm>
          <a:prstGeom prst="rect">
            <a:avLst/>
          </a:prstGeom>
        </p:spPr>
      </p:pic>
    </p:spTree>
    <p:extLst>
      <p:ext uri="{BB962C8B-B14F-4D97-AF65-F5344CB8AC3E}">
        <p14:creationId xmlns:p14="http://schemas.microsoft.com/office/powerpoint/2010/main" val="979958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2DAD81-45EB-72B7-2D7E-5B2EF23461D9}"/>
              </a:ext>
            </a:extLst>
          </p:cNvPr>
          <p:cNvSpPr txBox="1"/>
          <p:nvPr/>
        </p:nvSpPr>
        <p:spPr>
          <a:xfrm>
            <a:off x="4051737" y="110613"/>
            <a:ext cx="4841540" cy="830997"/>
          </a:xfrm>
          <a:prstGeom prst="rect">
            <a:avLst/>
          </a:prstGeom>
          <a:noFill/>
          <a:ln>
            <a:solidFill>
              <a:schemeClr val="tx1"/>
            </a:solidFill>
          </a:ln>
        </p:spPr>
        <p:txBody>
          <a:bodyPr wrap="square" rtlCol="0">
            <a:spAutoFit/>
          </a:bodyPr>
          <a:lstStyle/>
          <a:p>
            <a:r>
              <a:rPr lang="en-US" sz="4800" b="1" dirty="0">
                <a:solidFill>
                  <a:schemeClr val="tx1">
                    <a:lumMod val="95000"/>
                    <a:lumOff val="5000"/>
                  </a:schemeClr>
                </a:solidFill>
                <a:latin typeface="Microsoft New Tai Lue" panose="020B0502040204020203" pitchFamily="34" charset="0"/>
                <a:cs typeface="Microsoft New Tai Lue" panose="020B0502040204020203" pitchFamily="34" charset="0"/>
              </a:rPr>
              <a:t>INTRODUCTION</a:t>
            </a:r>
            <a:endParaRPr lang="en-IN" sz="4800" b="1" dirty="0">
              <a:solidFill>
                <a:schemeClr val="tx1">
                  <a:lumMod val="95000"/>
                  <a:lumOff val="5000"/>
                </a:schemeClr>
              </a:solidFill>
              <a:latin typeface="Microsoft New Tai Lue" panose="020B0502040204020203" pitchFamily="34" charset="0"/>
              <a:cs typeface="Microsoft New Tai Lue" panose="020B0502040204020203" pitchFamily="34" charset="0"/>
            </a:endParaRPr>
          </a:p>
        </p:txBody>
      </p:sp>
      <p:sp>
        <p:nvSpPr>
          <p:cNvPr id="17" name="TextBox 16">
            <a:extLst>
              <a:ext uri="{FF2B5EF4-FFF2-40B4-BE49-F238E27FC236}">
                <a16:creationId xmlns:a16="http://schemas.microsoft.com/office/drawing/2014/main" id="{D0A01B2D-CA25-9416-E823-DD8C6F86C3F7}"/>
              </a:ext>
            </a:extLst>
          </p:cNvPr>
          <p:cNvSpPr txBox="1"/>
          <p:nvPr/>
        </p:nvSpPr>
        <p:spPr>
          <a:xfrm>
            <a:off x="196645" y="1297204"/>
            <a:ext cx="11798710" cy="5386090"/>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en-US" strike="noStrike" spc="-1" dirty="0">
                <a:solidFill>
                  <a:schemeClr val="accent5">
                    <a:lumMod val="50000"/>
                  </a:schemeClr>
                </a:solidFill>
                <a:latin typeface="Verdana" panose="020B0604030504040204" pitchFamily="34" charset="0"/>
                <a:ea typeface="Verdana" panose="020B0604030504040204" pitchFamily="34" charset="0"/>
              </a:rPr>
              <a:t>Android is the most popular operating system in the world, with over 2.5 billion active users spanning over 190 countries</a:t>
            </a:r>
          </a:p>
          <a:p>
            <a:pPr marL="342900" indent="-342900">
              <a:lnSpc>
                <a:spcPct val="150000"/>
              </a:lnSpc>
              <a:buFont typeface="Wingdings" panose="05000000000000000000" pitchFamily="2" charset="2"/>
              <a:buChar char="q"/>
            </a:pPr>
            <a:r>
              <a:rPr lang="en-US" strike="noStrike" spc="-1" dirty="0">
                <a:solidFill>
                  <a:schemeClr val="accent5">
                    <a:lumMod val="50000"/>
                  </a:schemeClr>
                </a:solidFill>
                <a:latin typeface="Verdana" panose="020B0604030504040204" pitchFamily="34" charset="0"/>
                <a:ea typeface="Verdana" panose="020B0604030504040204" pitchFamily="34" charset="0"/>
              </a:rPr>
              <a:t>Google Play was launched on March 6, 2012, bringing together Android Market marking a shift in Google's digital distribution strategy.</a:t>
            </a:r>
          </a:p>
          <a:p>
            <a:pPr marL="342900" indent="-342900">
              <a:lnSpc>
                <a:spcPct val="150000"/>
              </a:lnSpc>
              <a:buFont typeface="Wingdings" panose="05000000000000000000" pitchFamily="2" charset="2"/>
              <a:buChar char="q"/>
            </a:pPr>
            <a:r>
              <a:rPr lang="en-US" strike="noStrike" spc="-1" dirty="0">
                <a:solidFill>
                  <a:schemeClr val="accent5">
                    <a:lumMod val="50000"/>
                  </a:schemeClr>
                </a:solidFill>
                <a:latin typeface="Verdana" panose="020B0604030504040204" pitchFamily="34" charset="0"/>
                <a:ea typeface="Verdana" panose="020B0604030504040204" pitchFamily="34" charset="0"/>
              </a:rPr>
              <a:t>Android is the dominant mobile operating system today more than 85% of all mobile devices running Google’s OS. The Google Play Store is the largest and most popular Android app store.</a:t>
            </a:r>
          </a:p>
          <a:p>
            <a:pPr marL="342900" indent="-342900">
              <a:lnSpc>
                <a:spcPct val="150000"/>
              </a:lnSpc>
              <a:buFont typeface="Wingdings" panose="05000000000000000000" pitchFamily="2" charset="2"/>
              <a:buChar char="q"/>
            </a:pPr>
            <a:r>
              <a:rPr lang="en-US" strike="noStrike" spc="-1" dirty="0">
                <a:solidFill>
                  <a:schemeClr val="accent5">
                    <a:lumMod val="50000"/>
                  </a:schemeClr>
                </a:solidFill>
                <a:latin typeface="Verdana" panose="020B0604030504040204" pitchFamily="34" charset="0"/>
                <a:ea typeface="Verdana" panose="020B0604030504040204" pitchFamily="34" charset="0"/>
              </a:rPr>
              <a:t>There are more than 3.04 million apps found on Google Play Store.</a:t>
            </a:r>
          </a:p>
          <a:p>
            <a:pPr marL="342900" indent="-342900">
              <a:lnSpc>
                <a:spcPct val="150000"/>
              </a:lnSpc>
              <a:buFont typeface="Wingdings" panose="05000000000000000000" pitchFamily="2" charset="2"/>
              <a:buChar char="q"/>
            </a:pPr>
            <a:r>
              <a:rPr lang="en-US" strike="noStrike" spc="-1" dirty="0">
                <a:solidFill>
                  <a:schemeClr val="accent5">
                    <a:lumMod val="50000"/>
                  </a:schemeClr>
                </a:solidFill>
                <a:latin typeface="Verdana" panose="020B0604030504040204" pitchFamily="34" charset="0"/>
                <a:ea typeface="Verdana" panose="020B0604030504040204" pitchFamily="34" charset="0"/>
              </a:rPr>
              <a:t>The Play Store apps data has enormous </a:t>
            </a:r>
            <a:r>
              <a:rPr lang="en-US" spc="-1" dirty="0">
                <a:solidFill>
                  <a:schemeClr val="accent5">
                    <a:lumMod val="50000"/>
                  </a:schemeClr>
                </a:solidFill>
                <a:latin typeface="Verdana" panose="020B0604030504040204" pitchFamily="34" charset="0"/>
                <a:ea typeface="Verdana" panose="020B0604030504040204" pitchFamily="34" charset="0"/>
              </a:rPr>
              <a:t>potential to drive app-making businesses to success.</a:t>
            </a:r>
          </a:p>
          <a:p>
            <a:pPr marL="342900" indent="-342900">
              <a:lnSpc>
                <a:spcPct val="150000"/>
              </a:lnSpc>
              <a:buFont typeface="Wingdings" panose="05000000000000000000" pitchFamily="2" charset="2"/>
              <a:buChar char="q"/>
            </a:pPr>
            <a:r>
              <a:rPr lang="en-US" spc="-1" dirty="0">
                <a:solidFill>
                  <a:schemeClr val="accent5">
                    <a:lumMod val="50000"/>
                  </a:schemeClr>
                </a:solidFill>
                <a:latin typeface="Verdana" panose="020B0604030504040204" pitchFamily="34" charset="0"/>
                <a:ea typeface="Verdana" panose="020B0604030504040204" pitchFamily="34" charset="0"/>
              </a:rPr>
              <a:t>Many app are being Developed as apps are easy to create and its lucrative but it is important for Developers to know which apps are loved by customer and Trending in market so that he develop only those Apps and also there is high completion between app providers producing similar application.</a:t>
            </a:r>
            <a:endParaRPr lang="en-IN" b="1" spc="-1" dirty="0">
              <a:solidFill>
                <a:schemeClr val="accent5">
                  <a:lumMod val="50000"/>
                </a:schemeClr>
              </a:solidFill>
              <a:latin typeface="Verdana" panose="020B0604030504040204" pitchFamily="34" charset="0"/>
              <a:ea typeface="Verdana" panose="020B0604030504040204" pitchFamily="34" charset="0"/>
            </a:endParaRPr>
          </a:p>
          <a:p>
            <a:endParaRPr lang="en-IN" sz="2000" b="1" dirty="0"/>
          </a:p>
        </p:txBody>
      </p:sp>
      <p:pic>
        <p:nvPicPr>
          <p:cNvPr id="24" name="Picture 23">
            <a:extLst>
              <a:ext uri="{FF2B5EF4-FFF2-40B4-BE49-F238E27FC236}">
                <a16:creationId xmlns:a16="http://schemas.microsoft.com/office/drawing/2014/main" id="{EED512FE-6694-26E1-3A90-7C7D56B3D19A}"/>
              </a:ext>
            </a:extLst>
          </p:cNvPr>
          <p:cNvPicPr>
            <a:picLocks noChangeAspect="1"/>
          </p:cNvPicPr>
          <p:nvPr/>
        </p:nvPicPr>
        <p:blipFill>
          <a:blip r:embed="rId2"/>
          <a:stretch>
            <a:fillRect/>
          </a:stretch>
        </p:blipFill>
        <p:spPr>
          <a:xfrm>
            <a:off x="2898310" y="128174"/>
            <a:ext cx="1153427" cy="813436"/>
          </a:xfrm>
          <a:prstGeom prst="rect">
            <a:avLst/>
          </a:prstGeom>
          <a:ln>
            <a:solidFill>
              <a:schemeClr val="tx1"/>
            </a:solidFill>
          </a:ln>
        </p:spPr>
      </p:pic>
    </p:spTree>
    <p:extLst>
      <p:ext uri="{BB962C8B-B14F-4D97-AF65-F5344CB8AC3E}">
        <p14:creationId xmlns:p14="http://schemas.microsoft.com/office/powerpoint/2010/main" val="600648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43B9C7A-D1A7-62D2-E972-7E9E1B2EFC85}"/>
              </a:ext>
            </a:extLst>
          </p:cNvPr>
          <p:cNvPicPr>
            <a:picLocks noChangeAspect="1"/>
          </p:cNvPicPr>
          <p:nvPr/>
        </p:nvPicPr>
        <p:blipFill>
          <a:blip r:embed="rId2"/>
          <a:stretch>
            <a:fillRect/>
          </a:stretch>
        </p:blipFill>
        <p:spPr>
          <a:xfrm>
            <a:off x="2898310" y="128174"/>
            <a:ext cx="1153427" cy="813436"/>
          </a:xfrm>
          <a:prstGeom prst="rect">
            <a:avLst/>
          </a:prstGeom>
          <a:ln>
            <a:solidFill>
              <a:schemeClr val="tx1"/>
            </a:solidFill>
          </a:ln>
        </p:spPr>
      </p:pic>
      <p:sp>
        <p:nvSpPr>
          <p:cNvPr id="7" name="TextBox 6">
            <a:extLst>
              <a:ext uri="{FF2B5EF4-FFF2-40B4-BE49-F238E27FC236}">
                <a16:creationId xmlns:a16="http://schemas.microsoft.com/office/drawing/2014/main" id="{190B897F-59F7-9FA1-C824-5D2BACA3735A}"/>
              </a:ext>
            </a:extLst>
          </p:cNvPr>
          <p:cNvSpPr txBox="1"/>
          <p:nvPr/>
        </p:nvSpPr>
        <p:spPr>
          <a:xfrm>
            <a:off x="4051736" y="110613"/>
            <a:ext cx="5077515" cy="830997"/>
          </a:xfrm>
          <a:prstGeom prst="rect">
            <a:avLst/>
          </a:prstGeom>
          <a:noFill/>
          <a:ln>
            <a:solidFill>
              <a:schemeClr val="tx1"/>
            </a:solidFill>
          </a:ln>
        </p:spPr>
        <p:txBody>
          <a:bodyPr wrap="square" rtlCol="0">
            <a:spAutoFit/>
          </a:bodyPr>
          <a:lstStyle/>
          <a:p>
            <a:r>
              <a:rPr lang="en-US" sz="4800" b="1" dirty="0">
                <a:solidFill>
                  <a:schemeClr val="tx1">
                    <a:lumMod val="95000"/>
                    <a:lumOff val="5000"/>
                  </a:schemeClr>
                </a:solidFill>
                <a:latin typeface="Microsoft New Tai Lue" panose="020B0502040204020203" pitchFamily="34" charset="0"/>
                <a:cs typeface="Microsoft New Tai Lue" panose="020B0502040204020203" pitchFamily="34" charset="0"/>
              </a:rPr>
              <a:t>Data Preparation</a:t>
            </a:r>
            <a:endParaRPr lang="en-IN" sz="4800" b="1" dirty="0">
              <a:solidFill>
                <a:schemeClr val="tx1">
                  <a:lumMod val="95000"/>
                  <a:lumOff val="5000"/>
                </a:schemeClr>
              </a:solidFill>
              <a:latin typeface="Microsoft New Tai Lue" panose="020B0502040204020203" pitchFamily="34" charset="0"/>
              <a:cs typeface="Microsoft New Tai Lue" panose="020B0502040204020203" pitchFamily="34" charset="0"/>
            </a:endParaRPr>
          </a:p>
        </p:txBody>
      </p:sp>
      <p:sp>
        <p:nvSpPr>
          <p:cNvPr id="9" name="TextBox 8">
            <a:extLst>
              <a:ext uri="{FF2B5EF4-FFF2-40B4-BE49-F238E27FC236}">
                <a16:creationId xmlns:a16="http://schemas.microsoft.com/office/drawing/2014/main" id="{C0800BB2-4360-189B-8FF4-365286E10FFE}"/>
              </a:ext>
            </a:extLst>
          </p:cNvPr>
          <p:cNvSpPr txBox="1"/>
          <p:nvPr/>
        </p:nvSpPr>
        <p:spPr>
          <a:xfrm>
            <a:off x="114892" y="1502688"/>
            <a:ext cx="7294901" cy="5355312"/>
          </a:xfrm>
          <a:prstGeom prst="rect">
            <a:avLst/>
          </a:prstGeom>
          <a:noFill/>
        </p:spPr>
        <p:txBody>
          <a:bodyPr wrap="square">
            <a:spAutoFit/>
          </a:bodyPr>
          <a:lstStyle/>
          <a:p>
            <a:pPr marL="342900" indent="-342900">
              <a:lnSpc>
                <a:spcPct val="150000"/>
              </a:lnSpc>
              <a:buClr>
                <a:srgbClr val="000000"/>
              </a:buClr>
              <a:buSzPct val="93333"/>
              <a:buFont typeface="Wingdings" panose="05000000000000000000" pitchFamily="2" charset="2"/>
              <a:buChar char="q"/>
              <a:tabLst>
                <a:tab pos="354965" algn="l"/>
                <a:tab pos="355600" algn="l"/>
              </a:tabLst>
            </a:pPr>
            <a:r>
              <a:rPr lang="en-US" b="1" spc="-1" dirty="0">
                <a:solidFill>
                  <a:schemeClr val="accent5">
                    <a:lumMod val="50000"/>
                  </a:schemeClr>
                </a:solidFill>
                <a:latin typeface="Verdana" panose="020B0604030504040204" pitchFamily="34" charset="0"/>
                <a:ea typeface="Verdana" panose="020B0604030504040204" pitchFamily="34" charset="0"/>
              </a:rPr>
              <a:t>Import Libraries</a:t>
            </a:r>
            <a:r>
              <a:rPr lang="en-US" spc="-1" dirty="0">
                <a:solidFill>
                  <a:schemeClr val="accent5">
                    <a:lumMod val="50000"/>
                  </a:schemeClr>
                </a:solidFill>
                <a:latin typeface="Verdana" panose="020B0604030504040204" pitchFamily="34" charset="0"/>
                <a:ea typeface="Verdana" panose="020B0604030504040204" pitchFamily="34" charset="0"/>
              </a:rPr>
              <a:t>: NumPy, Pandas, Seaborn and Matplotlib</a:t>
            </a:r>
          </a:p>
          <a:p>
            <a:pPr marL="342900" marR="5080" indent="-342900">
              <a:lnSpc>
                <a:spcPct val="150000"/>
              </a:lnSpc>
              <a:buClr>
                <a:srgbClr val="000000"/>
              </a:buClr>
              <a:buSzPct val="93333"/>
              <a:buFont typeface="Wingdings" panose="05000000000000000000" pitchFamily="2" charset="2"/>
              <a:buChar char="q"/>
              <a:tabLst>
                <a:tab pos="355600" algn="l"/>
              </a:tabLst>
            </a:pPr>
            <a:r>
              <a:rPr lang="en-US" b="1" spc="-1" dirty="0">
                <a:solidFill>
                  <a:schemeClr val="accent5">
                    <a:lumMod val="50000"/>
                  </a:schemeClr>
                </a:solidFill>
                <a:latin typeface="Verdana" panose="020B0604030504040204" pitchFamily="34" charset="0"/>
                <a:ea typeface="Verdana" panose="020B0604030504040204" pitchFamily="34" charset="0"/>
              </a:rPr>
              <a:t>Data cleaning</a:t>
            </a:r>
            <a:r>
              <a:rPr lang="en-US" spc="-1" dirty="0">
                <a:solidFill>
                  <a:schemeClr val="accent5">
                    <a:lumMod val="50000"/>
                  </a:schemeClr>
                </a:solidFill>
                <a:latin typeface="Verdana" panose="020B0604030504040204" pitchFamily="34" charset="0"/>
                <a:ea typeface="Verdana" panose="020B0604030504040204" pitchFamily="34" charset="0"/>
              </a:rPr>
              <a:t>: Null values, Finding and removing Outliers,  Removing duplicate data.</a:t>
            </a:r>
          </a:p>
          <a:p>
            <a:pPr marL="342900" marR="5080" indent="-342900">
              <a:lnSpc>
                <a:spcPct val="150000"/>
              </a:lnSpc>
              <a:buClr>
                <a:srgbClr val="000000"/>
              </a:buClr>
              <a:buSzPct val="93333"/>
              <a:buFont typeface="Wingdings" panose="05000000000000000000" pitchFamily="2" charset="2"/>
              <a:buChar char="q"/>
              <a:tabLst>
                <a:tab pos="355600" algn="l"/>
              </a:tabLst>
            </a:pPr>
            <a:r>
              <a:rPr lang="en-US" b="1" spc="-1" dirty="0">
                <a:solidFill>
                  <a:schemeClr val="accent5">
                    <a:lumMod val="50000"/>
                  </a:schemeClr>
                </a:solidFill>
                <a:latin typeface="Verdana" panose="020B0604030504040204" pitchFamily="34" charset="0"/>
                <a:ea typeface="Verdana" panose="020B0604030504040204" pitchFamily="34" charset="0"/>
              </a:rPr>
              <a:t>Data Visualization</a:t>
            </a:r>
            <a:r>
              <a:rPr lang="en-US" spc="-1" dirty="0">
                <a:solidFill>
                  <a:schemeClr val="accent5">
                    <a:lumMod val="50000"/>
                  </a:schemeClr>
                </a:solidFill>
                <a:latin typeface="Verdana" panose="020B0604030504040204" pitchFamily="34" charset="0"/>
                <a:ea typeface="Verdana" panose="020B0604030504040204" pitchFamily="34" charset="0"/>
              </a:rPr>
              <a:t>: Bar Chart, Line Chart, Plot Chart, Pie Chart.</a:t>
            </a:r>
          </a:p>
          <a:p>
            <a:pPr marL="342900" marR="5080" indent="-342900">
              <a:lnSpc>
                <a:spcPct val="150000"/>
              </a:lnSpc>
              <a:buClr>
                <a:srgbClr val="000000"/>
              </a:buClr>
              <a:buSzPct val="93333"/>
              <a:buFont typeface="Wingdings" panose="05000000000000000000" pitchFamily="2" charset="2"/>
              <a:buChar char="q"/>
              <a:tabLst>
                <a:tab pos="355600" algn="l"/>
              </a:tabLst>
            </a:pPr>
            <a:r>
              <a:rPr lang="en-US" b="1" spc="-1" dirty="0">
                <a:solidFill>
                  <a:schemeClr val="accent5">
                    <a:lumMod val="50000"/>
                  </a:schemeClr>
                </a:solidFill>
                <a:latin typeface="Verdana" panose="020B0604030504040204" pitchFamily="34" charset="0"/>
                <a:ea typeface="Verdana" panose="020B0604030504040204" pitchFamily="34" charset="0"/>
              </a:rPr>
              <a:t>Data Imputation</a:t>
            </a:r>
            <a:r>
              <a:rPr lang="en-US" spc="-1" dirty="0">
                <a:solidFill>
                  <a:schemeClr val="accent5">
                    <a:lumMod val="50000"/>
                  </a:schemeClr>
                </a:solidFill>
                <a:latin typeface="Verdana" panose="020B0604030504040204" pitchFamily="34" charset="0"/>
                <a:ea typeface="Verdana" panose="020B0604030504040204" pitchFamily="34" charset="0"/>
              </a:rPr>
              <a:t>: Filling the missing categorical values with  mode and numerical values with median. Conversion of price,  installs, reviews into numerical values</a:t>
            </a:r>
          </a:p>
          <a:p>
            <a:pPr marL="342900" marR="5080" indent="-342900">
              <a:lnSpc>
                <a:spcPct val="150000"/>
              </a:lnSpc>
              <a:buClr>
                <a:srgbClr val="000000"/>
              </a:buClr>
              <a:buSzPct val="93333"/>
              <a:buFont typeface="Wingdings" panose="05000000000000000000" pitchFamily="2" charset="2"/>
              <a:buChar char="q"/>
              <a:tabLst>
                <a:tab pos="355600" algn="l"/>
              </a:tabLst>
            </a:pPr>
            <a:r>
              <a:rPr lang="en-US" b="1" spc="-1" dirty="0">
                <a:solidFill>
                  <a:schemeClr val="accent5">
                    <a:lumMod val="50000"/>
                  </a:schemeClr>
                </a:solidFill>
                <a:latin typeface="Verdana" panose="020B0604030504040204" pitchFamily="34" charset="0"/>
                <a:ea typeface="Verdana" panose="020B0604030504040204" pitchFamily="34" charset="0"/>
              </a:rPr>
              <a:t>Exploratory Data Analysis</a:t>
            </a:r>
            <a:r>
              <a:rPr lang="en-US" spc="-1" dirty="0">
                <a:solidFill>
                  <a:schemeClr val="accent5">
                    <a:lumMod val="50000"/>
                  </a:schemeClr>
                </a:solidFill>
                <a:latin typeface="Verdana" panose="020B0604030504040204" pitchFamily="34" charset="0"/>
                <a:ea typeface="Verdana" panose="020B0604030504040204" pitchFamily="34" charset="0"/>
              </a:rPr>
              <a:t>: Analyzing the data sets to  summarize their main characteristics using statistical graphics  and data visualizations method.</a:t>
            </a:r>
            <a:endParaRPr lang="en-US" dirty="0">
              <a:solidFill>
                <a:srgbClr val="124F5C"/>
              </a:solidFill>
              <a:cs typeface="Arial MT"/>
            </a:endParaRPr>
          </a:p>
          <a:p>
            <a:pPr marL="355600" indent="-342900">
              <a:lnSpc>
                <a:spcPct val="100000"/>
              </a:lnSpc>
              <a:buClr>
                <a:srgbClr val="000000"/>
              </a:buClr>
              <a:buSzPct val="93333"/>
              <a:buFont typeface="Calibri"/>
              <a:buChar char="▪"/>
              <a:tabLst>
                <a:tab pos="354965" algn="l"/>
                <a:tab pos="355600" algn="l"/>
              </a:tabLst>
            </a:pPr>
            <a:endParaRPr lang="en-US" sz="1800" dirty="0">
              <a:solidFill>
                <a:srgbClr val="124F5C"/>
              </a:solidFill>
              <a:latin typeface="+mn-lt"/>
              <a:cs typeface="Arial MT"/>
            </a:endParaRPr>
          </a:p>
        </p:txBody>
      </p:sp>
      <p:pic>
        <p:nvPicPr>
          <p:cNvPr id="3" name="Picture 2">
            <a:extLst>
              <a:ext uri="{FF2B5EF4-FFF2-40B4-BE49-F238E27FC236}">
                <a16:creationId xmlns:a16="http://schemas.microsoft.com/office/drawing/2014/main" id="{AD6387AE-AEFA-3E0F-DF40-FF983BCC21BC}"/>
              </a:ext>
            </a:extLst>
          </p:cNvPr>
          <p:cNvPicPr>
            <a:picLocks noChangeAspect="1"/>
          </p:cNvPicPr>
          <p:nvPr/>
        </p:nvPicPr>
        <p:blipFill rotWithShape="1">
          <a:blip r:embed="rId3">
            <a:extLst>
              <a:ext uri="{28A0092B-C50C-407E-A947-70E740481C1C}">
                <a14:useLocalDpi xmlns:a14="http://schemas.microsoft.com/office/drawing/2010/main" val="0"/>
              </a:ext>
            </a:extLst>
          </a:blip>
          <a:srcRect t="247" b="11018"/>
          <a:stretch/>
        </p:blipFill>
        <p:spPr>
          <a:xfrm>
            <a:off x="7409792" y="3368914"/>
            <a:ext cx="4667315" cy="3378473"/>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958216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DA6E596-1DE5-C697-B6CC-686C243B8CB7}"/>
              </a:ext>
            </a:extLst>
          </p:cNvPr>
          <p:cNvPicPr>
            <a:picLocks noChangeAspect="1"/>
          </p:cNvPicPr>
          <p:nvPr/>
        </p:nvPicPr>
        <p:blipFill>
          <a:blip r:embed="rId2"/>
          <a:stretch>
            <a:fillRect/>
          </a:stretch>
        </p:blipFill>
        <p:spPr>
          <a:xfrm>
            <a:off x="184607" y="110613"/>
            <a:ext cx="1153427" cy="813436"/>
          </a:xfrm>
          <a:prstGeom prst="rect">
            <a:avLst/>
          </a:prstGeom>
          <a:ln>
            <a:solidFill>
              <a:schemeClr val="tx1"/>
            </a:solidFill>
          </a:ln>
        </p:spPr>
      </p:pic>
      <p:sp>
        <p:nvSpPr>
          <p:cNvPr id="3" name="TextBox 2">
            <a:extLst>
              <a:ext uri="{FF2B5EF4-FFF2-40B4-BE49-F238E27FC236}">
                <a16:creationId xmlns:a16="http://schemas.microsoft.com/office/drawing/2014/main" id="{549748F8-8D29-CD8A-C793-B68F6818D111}"/>
              </a:ext>
            </a:extLst>
          </p:cNvPr>
          <p:cNvSpPr txBox="1"/>
          <p:nvPr/>
        </p:nvSpPr>
        <p:spPr>
          <a:xfrm>
            <a:off x="1338034" y="110613"/>
            <a:ext cx="10504921" cy="830997"/>
          </a:xfrm>
          <a:prstGeom prst="rect">
            <a:avLst/>
          </a:prstGeom>
          <a:noFill/>
          <a:ln>
            <a:solidFill>
              <a:schemeClr val="tx1"/>
            </a:solidFill>
          </a:ln>
        </p:spPr>
        <p:txBody>
          <a:bodyPr wrap="square" rtlCol="0">
            <a:spAutoFit/>
          </a:bodyPr>
          <a:lstStyle/>
          <a:p>
            <a:r>
              <a:rPr lang="en-US" sz="4800" b="1" dirty="0">
                <a:solidFill>
                  <a:schemeClr val="tx1">
                    <a:lumMod val="95000"/>
                    <a:lumOff val="5000"/>
                  </a:schemeClr>
                </a:solidFill>
                <a:latin typeface="Microsoft New Tai Lue" panose="020B0502040204020203" pitchFamily="34" charset="0"/>
                <a:cs typeface="Microsoft New Tai Lue" panose="020B0502040204020203" pitchFamily="34" charset="0"/>
              </a:rPr>
              <a:t>Contents of Google Play Store Data</a:t>
            </a:r>
            <a:endParaRPr lang="en-IN" sz="4800" b="1" dirty="0">
              <a:solidFill>
                <a:schemeClr val="tx1">
                  <a:lumMod val="95000"/>
                  <a:lumOff val="5000"/>
                </a:schemeClr>
              </a:solidFill>
              <a:latin typeface="Microsoft New Tai Lue" panose="020B0502040204020203" pitchFamily="34" charset="0"/>
              <a:cs typeface="Microsoft New Tai Lue" panose="020B0502040204020203" pitchFamily="34" charset="0"/>
            </a:endParaRPr>
          </a:p>
        </p:txBody>
      </p:sp>
      <p:sp>
        <p:nvSpPr>
          <p:cNvPr id="9" name="TextBox 8">
            <a:extLst>
              <a:ext uri="{FF2B5EF4-FFF2-40B4-BE49-F238E27FC236}">
                <a16:creationId xmlns:a16="http://schemas.microsoft.com/office/drawing/2014/main" id="{A9AC4A5E-BE2F-8E28-85F0-AC906509AC84}"/>
              </a:ext>
            </a:extLst>
          </p:cNvPr>
          <p:cNvSpPr txBox="1"/>
          <p:nvPr/>
        </p:nvSpPr>
        <p:spPr>
          <a:xfrm>
            <a:off x="1954413" y="1378570"/>
            <a:ext cx="4431638" cy="5016758"/>
          </a:xfrm>
          <a:prstGeom prst="rect">
            <a:avLst/>
          </a:prstGeom>
          <a:noFill/>
        </p:spPr>
        <p:txBody>
          <a:bodyPr wrap="square">
            <a:spAutoFit/>
          </a:bodyPr>
          <a:lstStyle/>
          <a:p>
            <a:pPr marL="457200" indent="-457200">
              <a:buFont typeface="Wingdings" panose="05000000000000000000" pitchFamily="2" charset="2"/>
              <a:buChar char="Ø"/>
            </a:pPr>
            <a:r>
              <a:rPr lang="en-US" sz="2000" i="1" spc="-105" dirty="0">
                <a:solidFill>
                  <a:schemeClr val="tx1"/>
                </a:solidFill>
                <a:latin typeface="Verdana"/>
                <a:cs typeface="Verdana"/>
              </a:rPr>
              <a:t>App</a:t>
            </a:r>
            <a:endParaRPr lang="en-US" sz="2000" i="1" spc="-20" dirty="0">
              <a:solidFill>
                <a:srgbClr val="124F5C"/>
              </a:solidFill>
              <a:latin typeface="Verdana"/>
              <a:cs typeface="Verdana"/>
            </a:endParaRPr>
          </a:p>
          <a:p>
            <a:pPr marL="457200" indent="-457200">
              <a:buFont typeface="Wingdings" panose="05000000000000000000" pitchFamily="2" charset="2"/>
              <a:buChar char="Ø"/>
            </a:pPr>
            <a:r>
              <a:rPr lang="en-US" sz="2000" i="1" spc="5" dirty="0">
                <a:solidFill>
                  <a:schemeClr val="tx1"/>
                </a:solidFill>
                <a:latin typeface="Verdana" panose="020B0604030504040204" pitchFamily="34" charset="0"/>
                <a:ea typeface="Verdana" panose="020B0604030504040204" pitchFamily="34" charset="0"/>
              </a:rPr>
              <a:t>Category</a:t>
            </a:r>
            <a:r>
              <a:rPr lang="en-US" sz="2000" i="1" spc="-155" dirty="0">
                <a:solidFill>
                  <a:schemeClr val="tx1"/>
                </a:solidFill>
                <a:latin typeface="Verdana" panose="020B0604030504040204" pitchFamily="34" charset="0"/>
                <a:ea typeface="Verdana" panose="020B0604030504040204" pitchFamily="34" charset="0"/>
              </a:rPr>
              <a:t> </a:t>
            </a:r>
          </a:p>
          <a:p>
            <a:pPr marL="457200" indent="-457200">
              <a:buFont typeface="Wingdings" panose="05000000000000000000" pitchFamily="2" charset="2"/>
              <a:buChar char="Ø"/>
            </a:pPr>
            <a:r>
              <a:rPr lang="en-US" sz="2000" i="1" spc="35" dirty="0">
                <a:solidFill>
                  <a:schemeClr val="tx1"/>
                </a:solidFill>
                <a:latin typeface="Verdana" panose="020B0604030504040204" pitchFamily="34" charset="0"/>
                <a:ea typeface="Verdana" panose="020B0604030504040204" pitchFamily="34" charset="0"/>
              </a:rPr>
              <a:t>Rating</a:t>
            </a:r>
            <a:endParaRPr lang="en-US" sz="2000" i="1" spc="-390" dirty="0">
              <a:latin typeface="Verdana" panose="020B0604030504040204" pitchFamily="34" charset="0"/>
              <a:ea typeface="Verdana" panose="020B0604030504040204" pitchFamily="34" charset="0"/>
            </a:endParaRPr>
          </a:p>
          <a:p>
            <a:pPr marL="457200" indent="-457200">
              <a:buFont typeface="Wingdings" panose="05000000000000000000" pitchFamily="2" charset="2"/>
              <a:buChar char="Ø"/>
            </a:pPr>
            <a:r>
              <a:rPr lang="en-US" sz="2000" i="1" spc="-25" dirty="0">
                <a:solidFill>
                  <a:schemeClr val="tx1"/>
                </a:solidFill>
                <a:latin typeface="Verdana" panose="020B0604030504040204" pitchFamily="34" charset="0"/>
                <a:ea typeface="Verdana" panose="020B0604030504040204" pitchFamily="34" charset="0"/>
              </a:rPr>
              <a:t>Reviews</a:t>
            </a:r>
            <a:r>
              <a:rPr lang="en-US" sz="2000" i="1" spc="-150" dirty="0">
                <a:solidFill>
                  <a:schemeClr val="tx1"/>
                </a:solidFill>
                <a:latin typeface="Verdana" panose="020B0604030504040204" pitchFamily="34" charset="0"/>
                <a:ea typeface="Verdana" panose="020B0604030504040204" pitchFamily="34" charset="0"/>
              </a:rPr>
              <a:t> </a:t>
            </a:r>
          </a:p>
          <a:p>
            <a:pPr marL="457200" indent="-457200">
              <a:buFont typeface="Wingdings" panose="05000000000000000000" pitchFamily="2" charset="2"/>
              <a:buChar char="Ø"/>
            </a:pPr>
            <a:r>
              <a:rPr lang="en-US" sz="2000" i="1" spc="-40" dirty="0">
                <a:solidFill>
                  <a:schemeClr val="tx1"/>
                </a:solidFill>
                <a:latin typeface="Verdana" panose="020B0604030504040204" pitchFamily="34" charset="0"/>
                <a:ea typeface="Verdana" panose="020B0604030504040204" pitchFamily="34" charset="0"/>
              </a:rPr>
              <a:t>Size</a:t>
            </a:r>
            <a:r>
              <a:rPr lang="en-US" sz="2000" i="1" spc="-135" dirty="0">
                <a:solidFill>
                  <a:schemeClr val="tx1"/>
                </a:solidFill>
                <a:latin typeface="Verdana" panose="020B0604030504040204" pitchFamily="34" charset="0"/>
                <a:ea typeface="Verdana" panose="020B0604030504040204" pitchFamily="34" charset="0"/>
              </a:rPr>
              <a:t> </a:t>
            </a:r>
            <a:endParaRPr lang="en-US" sz="2000" i="1" spc="-135" dirty="0">
              <a:latin typeface="Verdana" panose="020B0604030504040204" pitchFamily="34" charset="0"/>
              <a:ea typeface="Verdana" panose="020B0604030504040204" pitchFamily="34" charset="0"/>
            </a:endParaRPr>
          </a:p>
          <a:p>
            <a:pPr marL="457200" indent="-457200">
              <a:buFont typeface="Wingdings" panose="05000000000000000000" pitchFamily="2" charset="2"/>
              <a:buChar char="Ø"/>
            </a:pPr>
            <a:r>
              <a:rPr lang="en-US" sz="2000" i="1" spc="-35" dirty="0">
                <a:solidFill>
                  <a:schemeClr val="tx1"/>
                </a:solidFill>
                <a:latin typeface="Verdana" panose="020B0604030504040204" pitchFamily="34" charset="0"/>
                <a:ea typeface="Verdana" panose="020B0604030504040204" pitchFamily="34" charset="0"/>
              </a:rPr>
              <a:t>Installs</a:t>
            </a:r>
          </a:p>
          <a:p>
            <a:pPr marL="457200" indent="-457200">
              <a:buFont typeface="Wingdings" panose="05000000000000000000" pitchFamily="2" charset="2"/>
              <a:buChar char="Ø"/>
            </a:pPr>
            <a:r>
              <a:rPr lang="en-US" sz="2000" i="1" spc="-20" dirty="0">
                <a:solidFill>
                  <a:schemeClr val="tx1"/>
                </a:solidFill>
                <a:latin typeface="Verdana" panose="020B0604030504040204" pitchFamily="34" charset="0"/>
                <a:ea typeface="Verdana" panose="020B0604030504040204" pitchFamily="34" charset="0"/>
              </a:rPr>
              <a:t>Type</a:t>
            </a:r>
            <a:endParaRPr lang="en-US" sz="2000" i="1" spc="45" dirty="0">
              <a:solidFill>
                <a:schemeClr val="bg1"/>
              </a:solidFill>
              <a:latin typeface="Verdana" panose="020B0604030504040204" pitchFamily="34" charset="0"/>
              <a:ea typeface="Verdana" panose="020B0604030504040204" pitchFamily="34" charset="0"/>
            </a:endParaRPr>
          </a:p>
          <a:p>
            <a:pPr marL="457200" indent="-457200">
              <a:buFont typeface="Wingdings" panose="05000000000000000000" pitchFamily="2" charset="2"/>
              <a:buChar char="Ø"/>
            </a:pPr>
            <a:r>
              <a:rPr lang="en-US" sz="2000" i="1" spc="-30" dirty="0">
                <a:solidFill>
                  <a:schemeClr val="tx1"/>
                </a:solidFill>
                <a:latin typeface="Verdana" panose="020B0604030504040204" pitchFamily="34" charset="0"/>
                <a:ea typeface="Verdana" panose="020B0604030504040204" pitchFamily="34" charset="0"/>
              </a:rPr>
              <a:t>Price</a:t>
            </a:r>
            <a:endParaRPr lang="en-US" sz="2000" i="1" spc="-20" dirty="0">
              <a:solidFill>
                <a:schemeClr val="bg1"/>
              </a:solidFill>
              <a:latin typeface="Verdana" panose="020B0604030504040204" pitchFamily="34" charset="0"/>
              <a:ea typeface="Verdana" panose="020B0604030504040204" pitchFamily="34" charset="0"/>
            </a:endParaRPr>
          </a:p>
          <a:p>
            <a:pPr marL="457200" indent="-457200">
              <a:buFont typeface="Wingdings" panose="05000000000000000000" pitchFamily="2" charset="2"/>
              <a:buChar char="Ø"/>
            </a:pPr>
            <a:r>
              <a:rPr lang="en-US" sz="2000" i="1" spc="40" dirty="0">
                <a:solidFill>
                  <a:schemeClr val="tx1"/>
                </a:solidFill>
                <a:latin typeface="Verdana" panose="020B0604030504040204" pitchFamily="34" charset="0"/>
                <a:ea typeface="Verdana" panose="020B0604030504040204" pitchFamily="34" charset="0"/>
              </a:rPr>
              <a:t>Content</a:t>
            </a:r>
            <a:r>
              <a:rPr lang="en-US" sz="2000" i="1" spc="-170" dirty="0">
                <a:solidFill>
                  <a:schemeClr val="tx1"/>
                </a:solidFill>
                <a:latin typeface="Verdana" panose="020B0604030504040204" pitchFamily="34" charset="0"/>
                <a:ea typeface="Verdana" panose="020B0604030504040204" pitchFamily="34" charset="0"/>
              </a:rPr>
              <a:t> </a:t>
            </a:r>
            <a:r>
              <a:rPr lang="en-US" sz="2000" i="1" spc="-25" dirty="0">
                <a:solidFill>
                  <a:schemeClr val="tx1"/>
                </a:solidFill>
                <a:latin typeface="Verdana" panose="020B0604030504040204" pitchFamily="34" charset="0"/>
                <a:ea typeface="Verdana" panose="020B0604030504040204" pitchFamily="34" charset="0"/>
              </a:rPr>
              <a:t>Rating</a:t>
            </a:r>
            <a:endParaRPr lang="en-US" sz="2000" i="1" spc="-25" dirty="0">
              <a:latin typeface="Verdana" panose="020B0604030504040204" pitchFamily="34" charset="0"/>
              <a:ea typeface="Verdana" panose="020B0604030504040204" pitchFamily="34" charset="0"/>
            </a:endParaRPr>
          </a:p>
          <a:p>
            <a:pPr marL="457200" indent="-457200">
              <a:buFont typeface="Wingdings" panose="05000000000000000000" pitchFamily="2" charset="2"/>
              <a:buChar char="Ø"/>
            </a:pPr>
            <a:r>
              <a:rPr lang="en-US" sz="2000" i="1" dirty="0">
                <a:solidFill>
                  <a:schemeClr val="tx1"/>
                </a:solidFill>
                <a:latin typeface="Verdana"/>
                <a:cs typeface="Verdana"/>
              </a:rPr>
              <a:t>Genre</a:t>
            </a:r>
          </a:p>
          <a:p>
            <a:pPr marL="457200" indent="-457200">
              <a:buFont typeface="Wingdings" panose="05000000000000000000" pitchFamily="2" charset="2"/>
              <a:buChar char="Ø"/>
            </a:pPr>
            <a:r>
              <a:rPr lang="en-US" sz="2000" i="1" dirty="0">
                <a:solidFill>
                  <a:schemeClr val="tx1"/>
                </a:solidFill>
                <a:latin typeface="Verdana"/>
                <a:cs typeface="Verdana"/>
              </a:rPr>
              <a:t>Last Updated</a:t>
            </a:r>
            <a:endParaRPr lang="en-US" sz="2000" i="1" dirty="0">
              <a:solidFill>
                <a:srgbClr val="124F5C"/>
              </a:solidFill>
              <a:latin typeface="Verdana"/>
              <a:cs typeface="Verdana"/>
            </a:endParaRPr>
          </a:p>
          <a:p>
            <a:pPr marL="457200" indent="-457200">
              <a:buFont typeface="Wingdings" panose="05000000000000000000" pitchFamily="2" charset="2"/>
              <a:buChar char="Ø"/>
            </a:pPr>
            <a:r>
              <a:rPr lang="en-US" sz="2000" i="1" dirty="0">
                <a:solidFill>
                  <a:schemeClr val="tx1"/>
                </a:solidFill>
                <a:latin typeface="Verdana"/>
                <a:cs typeface="Verdana"/>
              </a:rPr>
              <a:t>Current Version</a:t>
            </a:r>
          </a:p>
          <a:p>
            <a:pPr marL="457200" indent="-457200">
              <a:buFont typeface="Wingdings" panose="05000000000000000000" pitchFamily="2" charset="2"/>
              <a:buChar char="Ø"/>
            </a:pPr>
            <a:r>
              <a:rPr lang="en-US" sz="2000" i="1" dirty="0">
                <a:solidFill>
                  <a:schemeClr val="tx1"/>
                </a:solidFill>
                <a:latin typeface="Verdana"/>
                <a:cs typeface="Verdana"/>
              </a:rPr>
              <a:t>Android Version</a:t>
            </a:r>
          </a:p>
          <a:p>
            <a:pPr marL="457200" indent="-457200">
              <a:buFont typeface="Wingdings" panose="05000000000000000000" pitchFamily="2" charset="2"/>
              <a:buChar char="Ø"/>
            </a:pPr>
            <a:r>
              <a:rPr lang="en-US" sz="2000" i="1" dirty="0">
                <a:latin typeface="Verdana"/>
                <a:cs typeface="Verdana"/>
              </a:rPr>
              <a:t>Sentiment</a:t>
            </a:r>
          </a:p>
          <a:p>
            <a:pPr marL="457200" indent="-457200">
              <a:buFont typeface="Wingdings" panose="05000000000000000000" pitchFamily="2" charset="2"/>
              <a:buChar char="Ø"/>
            </a:pPr>
            <a:r>
              <a:rPr lang="en-US" sz="2000" i="1" dirty="0">
                <a:solidFill>
                  <a:schemeClr val="tx1"/>
                </a:solidFill>
                <a:latin typeface="Verdana"/>
                <a:cs typeface="Verdana"/>
              </a:rPr>
              <a:t>Sentiment Polarity</a:t>
            </a:r>
          </a:p>
          <a:p>
            <a:pPr marL="457200" indent="-457200">
              <a:buFont typeface="Wingdings" panose="05000000000000000000" pitchFamily="2" charset="2"/>
              <a:buChar char="Ø"/>
            </a:pPr>
            <a:r>
              <a:rPr lang="en-US" sz="2000" i="1" dirty="0">
                <a:latin typeface="Verdana"/>
                <a:cs typeface="Verdana"/>
              </a:rPr>
              <a:t>Sentiment Subjectivity</a:t>
            </a:r>
            <a:endParaRPr lang="en-US" sz="2000" i="1" dirty="0">
              <a:solidFill>
                <a:schemeClr val="tx1"/>
              </a:solidFill>
              <a:latin typeface="Verdana"/>
              <a:cs typeface="Verdana"/>
            </a:endParaRPr>
          </a:p>
        </p:txBody>
      </p:sp>
      <p:pic>
        <p:nvPicPr>
          <p:cNvPr id="5" name="Picture 4">
            <a:extLst>
              <a:ext uri="{FF2B5EF4-FFF2-40B4-BE49-F238E27FC236}">
                <a16:creationId xmlns:a16="http://schemas.microsoft.com/office/drawing/2014/main" id="{BA167248-CE82-E382-ED86-D5D45B57C8E0}"/>
              </a:ext>
            </a:extLst>
          </p:cNvPr>
          <p:cNvPicPr>
            <a:picLocks noChangeAspect="1"/>
          </p:cNvPicPr>
          <p:nvPr/>
        </p:nvPicPr>
        <p:blipFill rotWithShape="1">
          <a:blip r:embed="rId3">
            <a:extLst>
              <a:ext uri="{28A0092B-C50C-407E-A947-70E740481C1C}">
                <a14:useLocalDpi xmlns:a14="http://schemas.microsoft.com/office/drawing/2010/main" val="0"/>
              </a:ext>
            </a:extLst>
          </a:blip>
          <a:srcRect l="-70" r="4273" b="11469"/>
          <a:stretch/>
        </p:blipFill>
        <p:spPr>
          <a:xfrm>
            <a:off x="5836293" y="1523139"/>
            <a:ext cx="6355707" cy="5224248"/>
          </a:xfrm>
          <a:prstGeom prst="rect">
            <a:avLst/>
          </a:prstGeom>
        </p:spPr>
      </p:pic>
    </p:spTree>
    <p:extLst>
      <p:ext uri="{BB962C8B-B14F-4D97-AF65-F5344CB8AC3E}">
        <p14:creationId xmlns:p14="http://schemas.microsoft.com/office/powerpoint/2010/main" val="1699300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2E31F1D-1142-7187-9213-DC8877D44E02}"/>
              </a:ext>
            </a:extLst>
          </p:cNvPr>
          <p:cNvPicPr>
            <a:picLocks noChangeAspect="1"/>
          </p:cNvPicPr>
          <p:nvPr/>
        </p:nvPicPr>
        <p:blipFill>
          <a:blip r:embed="rId2"/>
          <a:stretch>
            <a:fillRect/>
          </a:stretch>
        </p:blipFill>
        <p:spPr>
          <a:xfrm>
            <a:off x="184607" y="110613"/>
            <a:ext cx="1153427" cy="813436"/>
          </a:xfrm>
          <a:prstGeom prst="rect">
            <a:avLst/>
          </a:prstGeom>
          <a:ln>
            <a:solidFill>
              <a:schemeClr val="tx1"/>
            </a:solidFill>
          </a:ln>
        </p:spPr>
      </p:pic>
      <p:sp>
        <p:nvSpPr>
          <p:cNvPr id="3" name="TextBox 2">
            <a:extLst>
              <a:ext uri="{FF2B5EF4-FFF2-40B4-BE49-F238E27FC236}">
                <a16:creationId xmlns:a16="http://schemas.microsoft.com/office/drawing/2014/main" id="{2B30089C-4681-AFCD-B45D-25E4B269ACC2}"/>
              </a:ext>
            </a:extLst>
          </p:cNvPr>
          <p:cNvSpPr txBox="1"/>
          <p:nvPr/>
        </p:nvSpPr>
        <p:spPr>
          <a:xfrm>
            <a:off x="1338034" y="110613"/>
            <a:ext cx="10504921" cy="830997"/>
          </a:xfrm>
          <a:prstGeom prst="rect">
            <a:avLst/>
          </a:prstGeom>
          <a:noFill/>
          <a:ln>
            <a:solidFill>
              <a:schemeClr val="tx1"/>
            </a:solidFill>
          </a:ln>
        </p:spPr>
        <p:txBody>
          <a:bodyPr wrap="square" rtlCol="0">
            <a:spAutoFit/>
          </a:bodyPr>
          <a:lstStyle/>
          <a:p>
            <a:r>
              <a:rPr lang="en-US" sz="4800" b="1" dirty="0">
                <a:solidFill>
                  <a:schemeClr val="tx1">
                    <a:lumMod val="95000"/>
                    <a:lumOff val="5000"/>
                  </a:schemeClr>
                </a:solidFill>
                <a:latin typeface="Microsoft New Tai Lue" panose="020B0502040204020203" pitchFamily="34" charset="0"/>
                <a:cs typeface="Microsoft New Tai Lue" panose="020B0502040204020203" pitchFamily="34" charset="0"/>
              </a:rPr>
              <a:t>  Overview of Analysis</a:t>
            </a:r>
            <a:endParaRPr lang="en-IN" sz="4800" b="1" dirty="0">
              <a:solidFill>
                <a:schemeClr val="tx1">
                  <a:lumMod val="95000"/>
                  <a:lumOff val="5000"/>
                </a:schemeClr>
              </a:solidFill>
              <a:latin typeface="Microsoft New Tai Lue" panose="020B0502040204020203" pitchFamily="34" charset="0"/>
              <a:cs typeface="Microsoft New Tai Lue" panose="020B0502040204020203" pitchFamily="34" charset="0"/>
            </a:endParaRPr>
          </a:p>
        </p:txBody>
      </p:sp>
      <p:sp>
        <p:nvSpPr>
          <p:cNvPr id="5" name="TextBox 4">
            <a:extLst>
              <a:ext uri="{FF2B5EF4-FFF2-40B4-BE49-F238E27FC236}">
                <a16:creationId xmlns:a16="http://schemas.microsoft.com/office/drawing/2014/main" id="{9A5DCE3D-C0B1-CF1E-7C31-057BCC15DB1A}"/>
              </a:ext>
            </a:extLst>
          </p:cNvPr>
          <p:cNvSpPr txBox="1"/>
          <p:nvPr/>
        </p:nvSpPr>
        <p:spPr>
          <a:xfrm>
            <a:off x="1" y="3695940"/>
            <a:ext cx="3641834" cy="1992981"/>
          </a:xfrm>
          <a:prstGeom prst="rect">
            <a:avLst/>
          </a:prstGeom>
          <a:noFill/>
        </p:spPr>
        <p:txBody>
          <a:bodyPr wrap="square">
            <a:spAutoFit/>
          </a:bodyPr>
          <a:lstStyle/>
          <a:p>
            <a:pPr marL="12700" marR="5080">
              <a:lnSpc>
                <a:spcPct val="114999"/>
              </a:lnSpc>
              <a:spcBef>
                <a:spcPts val="105"/>
              </a:spcBef>
              <a:buClr>
                <a:srgbClr val="000000"/>
              </a:buClr>
              <a:buFont typeface="Arial"/>
            </a:pPr>
            <a:r>
              <a:rPr lang="en-US" spc="-5" dirty="0">
                <a:solidFill>
                  <a:srgbClr val="000000"/>
                </a:solidFill>
                <a:latin typeface="Arial"/>
                <a:cs typeface="Arial"/>
                <a:sym typeface="Arial"/>
              </a:rPr>
              <a:t>Address missing values, handle outliers, and transform the data into a usable format. Cleaning and preprocessing steps are crucial for ensuring the accuracy and reliability of the analysis</a:t>
            </a:r>
            <a:endParaRPr lang="en-IN" spc="-5" dirty="0">
              <a:solidFill>
                <a:srgbClr val="000000"/>
              </a:solidFill>
              <a:latin typeface="Arial"/>
              <a:cs typeface="Arial"/>
              <a:sym typeface="Arial"/>
            </a:endParaRPr>
          </a:p>
        </p:txBody>
      </p:sp>
      <p:sp>
        <p:nvSpPr>
          <p:cNvPr id="7" name="TextBox 6">
            <a:extLst>
              <a:ext uri="{FF2B5EF4-FFF2-40B4-BE49-F238E27FC236}">
                <a16:creationId xmlns:a16="http://schemas.microsoft.com/office/drawing/2014/main" id="{117A433A-0714-3E58-2DD0-CE47BBC1043A}"/>
              </a:ext>
            </a:extLst>
          </p:cNvPr>
          <p:cNvSpPr txBox="1"/>
          <p:nvPr/>
        </p:nvSpPr>
        <p:spPr>
          <a:xfrm>
            <a:off x="3641835" y="1453591"/>
            <a:ext cx="4351282" cy="646331"/>
          </a:xfrm>
          <a:prstGeom prst="rect">
            <a:avLst/>
          </a:prstGeom>
          <a:noFill/>
        </p:spPr>
        <p:txBody>
          <a:bodyPr wrap="square">
            <a:spAutoFit/>
          </a:bodyPr>
          <a:lstStyle/>
          <a:p>
            <a:r>
              <a:rPr lang="en-IN" sz="3600" b="1" u="sng" dirty="0">
                <a:highlight>
                  <a:srgbClr val="FFFFFF"/>
                </a:highlight>
                <a:latin typeface="Nunito" pitchFamily="2" charset="0"/>
              </a:rPr>
              <a:t>Exploratory Data </a:t>
            </a:r>
            <a:endParaRPr lang="en-IN" sz="3600" b="1" dirty="0"/>
          </a:p>
        </p:txBody>
      </p:sp>
      <p:sp>
        <p:nvSpPr>
          <p:cNvPr id="11" name="TextBox 10">
            <a:extLst>
              <a:ext uri="{FF2B5EF4-FFF2-40B4-BE49-F238E27FC236}">
                <a16:creationId xmlns:a16="http://schemas.microsoft.com/office/drawing/2014/main" id="{039B4E50-E0C1-66BD-9D64-8B8FAB057838}"/>
              </a:ext>
            </a:extLst>
          </p:cNvPr>
          <p:cNvSpPr txBox="1"/>
          <p:nvPr/>
        </p:nvSpPr>
        <p:spPr>
          <a:xfrm>
            <a:off x="5189483" y="2963177"/>
            <a:ext cx="914400" cy="369332"/>
          </a:xfrm>
          <a:prstGeom prst="rect">
            <a:avLst/>
          </a:prstGeom>
          <a:noFill/>
        </p:spPr>
        <p:txBody>
          <a:bodyPr wrap="square" rtlCol="0">
            <a:spAutoFit/>
          </a:bodyPr>
          <a:lstStyle/>
          <a:p>
            <a:r>
              <a:rPr lang="en-US" dirty="0"/>
              <a:t> </a:t>
            </a:r>
            <a:endParaRPr lang="en-IN" dirty="0"/>
          </a:p>
        </p:txBody>
      </p:sp>
      <p:sp>
        <p:nvSpPr>
          <p:cNvPr id="19" name="TextBox 18">
            <a:extLst>
              <a:ext uri="{FF2B5EF4-FFF2-40B4-BE49-F238E27FC236}">
                <a16:creationId xmlns:a16="http://schemas.microsoft.com/office/drawing/2014/main" id="{6E27FB64-5A12-7462-CA1A-65F683FC44AB}"/>
              </a:ext>
            </a:extLst>
          </p:cNvPr>
          <p:cNvSpPr txBox="1"/>
          <p:nvPr/>
        </p:nvSpPr>
        <p:spPr>
          <a:xfrm>
            <a:off x="3815255" y="3648639"/>
            <a:ext cx="4177862" cy="2295115"/>
          </a:xfrm>
          <a:prstGeom prst="rect">
            <a:avLst/>
          </a:prstGeom>
          <a:noFill/>
        </p:spPr>
        <p:txBody>
          <a:bodyPr wrap="square" rtlCol="0">
            <a:spAutoFit/>
          </a:bodyPr>
          <a:lstStyle/>
          <a:p>
            <a:pPr marL="12700" marR="5080">
              <a:lnSpc>
                <a:spcPct val="114999"/>
              </a:lnSpc>
              <a:spcBef>
                <a:spcPts val="105"/>
              </a:spcBef>
              <a:buClr>
                <a:srgbClr val="000000"/>
              </a:buClr>
              <a:buFont typeface="Arial"/>
            </a:pPr>
            <a:r>
              <a:rPr lang="en-US" spc="-5" dirty="0">
                <a:solidFill>
                  <a:srgbClr val="000000"/>
                </a:solidFill>
                <a:latin typeface="Arial"/>
                <a:cs typeface="Arial"/>
              </a:rPr>
              <a:t>Conduct exploratory analysis to understand the characteristics of the data. Visualize distributions, identify patterns, and calculate summary statistics. EDA helps in formulating hypotheses and refining the analysis approach</a:t>
            </a:r>
            <a:endParaRPr lang="en-IN" spc="-5" dirty="0">
              <a:solidFill>
                <a:srgbClr val="000000"/>
              </a:solidFill>
              <a:latin typeface="Arial"/>
              <a:cs typeface="Arial"/>
            </a:endParaRPr>
          </a:p>
        </p:txBody>
      </p:sp>
      <p:sp>
        <p:nvSpPr>
          <p:cNvPr id="23" name="TextBox 22">
            <a:extLst>
              <a:ext uri="{FF2B5EF4-FFF2-40B4-BE49-F238E27FC236}">
                <a16:creationId xmlns:a16="http://schemas.microsoft.com/office/drawing/2014/main" id="{15E48DD9-33B2-7F8E-EA56-D6B7713C7446}"/>
              </a:ext>
            </a:extLst>
          </p:cNvPr>
          <p:cNvSpPr txBox="1"/>
          <p:nvPr/>
        </p:nvSpPr>
        <p:spPr>
          <a:xfrm>
            <a:off x="7993117" y="3395221"/>
            <a:ext cx="3676418" cy="1353960"/>
          </a:xfrm>
          <a:prstGeom prst="rect">
            <a:avLst/>
          </a:prstGeom>
          <a:noFill/>
        </p:spPr>
        <p:txBody>
          <a:bodyPr wrap="square">
            <a:spAutoFit/>
          </a:bodyPr>
          <a:lstStyle/>
          <a:p>
            <a:pPr marL="12700" marR="5080" fontAlgn="base">
              <a:lnSpc>
                <a:spcPct val="114999"/>
              </a:lnSpc>
              <a:spcBef>
                <a:spcPts val="105"/>
              </a:spcBef>
              <a:buClr>
                <a:srgbClr val="000000"/>
              </a:buClr>
              <a:buFont typeface="Arial"/>
            </a:pPr>
            <a:br>
              <a:rPr lang="en-US" spc="-5" dirty="0">
                <a:solidFill>
                  <a:srgbClr val="000000"/>
                </a:solidFill>
                <a:latin typeface="Arial"/>
                <a:cs typeface="Arial"/>
              </a:rPr>
            </a:br>
            <a:r>
              <a:rPr lang="en-US" spc="-5" dirty="0">
                <a:solidFill>
                  <a:srgbClr val="000000"/>
                </a:solidFill>
                <a:latin typeface="Arial"/>
                <a:cs typeface="Arial"/>
              </a:rPr>
              <a:t> Apply appropriate statistical methods or modeling techniques to answer the defined questions</a:t>
            </a:r>
          </a:p>
        </p:txBody>
      </p:sp>
      <p:sp>
        <p:nvSpPr>
          <p:cNvPr id="25" name="TextBox 24">
            <a:extLst>
              <a:ext uri="{FF2B5EF4-FFF2-40B4-BE49-F238E27FC236}">
                <a16:creationId xmlns:a16="http://schemas.microsoft.com/office/drawing/2014/main" id="{94AC5310-703D-617B-1760-9C8604657805}"/>
              </a:ext>
            </a:extLst>
          </p:cNvPr>
          <p:cNvSpPr txBox="1"/>
          <p:nvPr/>
        </p:nvSpPr>
        <p:spPr>
          <a:xfrm>
            <a:off x="0" y="1453591"/>
            <a:ext cx="3641834" cy="646331"/>
          </a:xfrm>
          <a:prstGeom prst="rect">
            <a:avLst/>
          </a:prstGeom>
          <a:noFill/>
        </p:spPr>
        <p:txBody>
          <a:bodyPr wrap="square">
            <a:spAutoFit/>
          </a:bodyPr>
          <a:lstStyle/>
          <a:p>
            <a:r>
              <a:rPr lang="en-IN" sz="3600" b="1" i="0" u="sng" dirty="0">
                <a:solidFill>
                  <a:srgbClr val="273239"/>
                </a:solidFill>
                <a:effectLst/>
                <a:highlight>
                  <a:srgbClr val="FFFFFF"/>
                </a:highlight>
                <a:latin typeface="Nunito" pitchFamily="2" charset="0"/>
              </a:rPr>
              <a:t>Data Cleaning</a:t>
            </a:r>
            <a:endParaRPr lang="en-IN" sz="3600" u="sng" dirty="0"/>
          </a:p>
        </p:txBody>
      </p:sp>
      <p:sp>
        <p:nvSpPr>
          <p:cNvPr id="27" name="TextBox 26">
            <a:extLst>
              <a:ext uri="{FF2B5EF4-FFF2-40B4-BE49-F238E27FC236}">
                <a16:creationId xmlns:a16="http://schemas.microsoft.com/office/drawing/2014/main" id="{61786AFF-F9D4-6A7B-066E-7877459A8CF2}"/>
              </a:ext>
            </a:extLst>
          </p:cNvPr>
          <p:cNvSpPr txBox="1"/>
          <p:nvPr/>
        </p:nvSpPr>
        <p:spPr>
          <a:xfrm>
            <a:off x="7595419" y="1450935"/>
            <a:ext cx="4596581" cy="646331"/>
          </a:xfrm>
          <a:prstGeom prst="rect">
            <a:avLst/>
          </a:prstGeom>
          <a:noFill/>
        </p:spPr>
        <p:txBody>
          <a:bodyPr wrap="square">
            <a:spAutoFit/>
          </a:bodyPr>
          <a:lstStyle/>
          <a:p>
            <a:r>
              <a:rPr lang="en-IN" sz="3600" b="1" u="sng" dirty="0">
                <a:highlight>
                  <a:srgbClr val="FFFFFF"/>
                </a:highlight>
                <a:latin typeface="Nunito" pitchFamily="2" charset="0"/>
              </a:rPr>
              <a:t>Predictive modelling </a:t>
            </a:r>
            <a:endParaRPr lang="en-IN" sz="3600" b="1" dirty="0"/>
          </a:p>
        </p:txBody>
      </p:sp>
      <p:pic>
        <p:nvPicPr>
          <p:cNvPr id="29" name="Picture 28">
            <a:extLst>
              <a:ext uri="{FF2B5EF4-FFF2-40B4-BE49-F238E27FC236}">
                <a16:creationId xmlns:a16="http://schemas.microsoft.com/office/drawing/2014/main" id="{F70065FC-B7B8-D791-BFA8-982EA1755D59}"/>
              </a:ext>
            </a:extLst>
          </p:cNvPr>
          <p:cNvPicPr>
            <a:picLocks noChangeAspect="1"/>
          </p:cNvPicPr>
          <p:nvPr/>
        </p:nvPicPr>
        <p:blipFill rotWithShape="1">
          <a:blip r:embed="rId3">
            <a:extLst>
              <a:ext uri="{28A0092B-C50C-407E-A947-70E740481C1C}">
                <a14:useLocalDpi xmlns:a14="http://schemas.microsoft.com/office/drawing/2010/main" val="0"/>
              </a:ext>
            </a:extLst>
          </a:blip>
          <a:srcRect b="36509"/>
          <a:stretch/>
        </p:blipFill>
        <p:spPr>
          <a:xfrm>
            <a:off x="8918027" y="2239565"/>
            <a:ext cx="2057400" cy="1409074"/>
          </a:xfrm>
          <a:prstGeom prst="rect">
            <a:avLst/>
          </a:prstGeom>
        </p:spPr>
      </p:pic>
      <p:pic>
        <p:nvPicPr>
          <p:cNvPr id="35" name="Picture 34">
            <a:extLst>
              <a:ext uri="{FF2B5EF4-FFF2-40B4-BE49-F238E27FC236}">
                <a16:creationId xmlns:a16="http://schemas.microsoft.com/office/drawing/2014/main" id="{D8359A03-5B07-DC30-A6F1-1E266CF8256D}"/>
              </a:ext>
            </a:extLst>
          </p:cNvPr>
          <p:cNvPicPr>
            <a:picLocks noChangeAspect="1"/>
          </p:cNvPicPr>
          <p:nvPr/>
        </p:nvPicPr>
        <p:blipFill rotWithShape="1">
          <a:blip r:embed="rId4">
            <a:extLst>
              <a:ext uri="{28A0092B-C50C-407E-A947-70E740481C1C}">
                <a14:useLocalDpi xmlns:a14="http://schemas.microsoft.com/office/drawing/2010/main" val="0"/>
              </a:ext>
            </a:extLst>
          </a:blip>
          <a:srcRect l="14052" t="9041" r="12313" b="20855"/>
          <a:stretch/>
        </p:blipFill>
        <p:spPr>
          <a:xfrm>
            <a:off x="4712961" y="2271306"/>
            <a:ext cx="1426009" cy="1362523"/>
          </a:xfrm>
          <a:prstGeom prst="rect">
            <a:avLst/>
          </a:prstGeom>
        </p:spPr>
      </p:pic>
      <p:pic>
        <p:nvPicPr>
          <p:cNvPr id="39" name="Picture 38">
            <a:extLst>
              <a:ext uri="{FF2B5EF4-FFF2-40B4-BE49-F238E27FC236}">
                <a16:creationId xmlns:a16="http://schemas.microsoft.com/office/drawing/2014/main" id="{6C843D18-98D1-CDE9-C36A-C753F2304E61}"/>
              </a:ext>
            </a:extLst>
          </p:cNvPr>
          <p:cNvPicPr>
            <a:picLocks noChangeAspect="1"/>
          </p:cNvPicPr>
          <p:nvPr/>
        </p:nvPicPr>
        <p:blipFill rotWithShape="1">
          <a:blip r:embed="rId5">
            <a:extLst>
              <a:ext uri="{28A0092B-C50C-407E-A947-70E740481C1C}">
                <a14:useLocalDpi xmlns:a14="http://schemas.microsoft.com/office/drawing/2010/main" val="0"/>
              </a:ext>
            </a:extLst>
          </a:blip>
          <a:srcRect l="17641" t="12333" r="23104" b="39084"/>
          <a:stretch/>
        </p:blipFill>
        <p:spPr>
          <a:xfrm>
            <a:off x="450032" y="2214843"/>
            <a:ext cx="1727034" cy="1529255"/>
          </a:xfrm>
          <a:prstGeom prst="rect">
            <a:avLst/>
          </a:prstGeom>
        </p:spPr>
      </p:pic>
    </p:spTree>
    <p:extLst>
      <p:ext uri="{BB962C8B-B14F-4D97-AF65-F5344CB8AC3E}">
        <p14:creationId xmlns:p14="http://schemas.microsoft.com/office/powerpoint/2010/main" val="1429370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F88C94C4-D58E-51E9-452A-2E5408A356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2695" y="1179174"/>
            <a:ext cx="10985005" cy="555943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6B94EE09-10BD-E492-8EBE-B32B7958219B}"/>
              </a:ext>
            </a:extLst>
          </p:cNvPr>
          <p:cNvPicPr>
            <a:picLocks noChangeAspect="1"/>
          </p:cNvPicPr>
          <p:nvPr/>
        </p:nvPicPr>
        <p:blipFill>
          <a:blip r:embed="rId3"/>
          <a:stretch>
            <a:fillRect/>
          </a:stretch>
        </p:blipFill>
        <p:spPr>
          <a:xfrm>
            <a:off x="81371" y="119393"/>
            <a:ext cx="1153427" cy="813436"/>
          </a:xfrm>
          <a:prstGeom prst="rect">
            <a:avLst/>
          </a:prstGeom>
          <a:ln>
            <a:solidFill>
              <a:schemeClr val="tx1"/>
            </a:solidFill>
          </a:ln>
        </p:spPr>
      </p:pic>
      <p:sp>
        <p:nvSpPr>
          <p:cNvPr id="4" name="TextBox 3">
            <a:extLst>
              <a:ext uri="{FF2B5EF4-FFF2-40B4-BE49-F238E27FC236}">
                <a16:creationId xmlns:a16="http://schemas.microsoft.com/office/drawing/2014/main" id="{974FF1B5-CD33-A693-27BE-07916F4C2822}"/>
              </a:ext>
            </a:extLst>
          </p:cNvPr>
          <p:cNvSpPr txBox="1"/>
          <p:nvPr/>
        </p:nvSpPr>
        <p:spPr>
          <a:xfrm>
            <a:off x="1234798" y="104645"/>
            <a:ext cx="10875831" cy="646331"/>
          </a:xfrm>
          <a:prstGeom prst="rect">
            <a:avLst/>
          </a:prstGeom>
          <a:noFill/>
          <a:ln>
            <a:solidFill>
              <a:schemeClr val="tx1"/>
            </a:solidFill>
          </a:ln>
        </p:spPr>
        <p:txBody>
          <a:bodyPr wrap="square" rtlCol="0">
            <a:spAutoFit/>
          </a:bodyPr>
          <a:lstStyle>
            <a:defPPr>
              <a:defRPr lang="en-US"/>
            </a:defPPr>
            <a:lvl1pPr>
              <a:defRPr sz="4800" b="1">
                <a:solidFill>
                  <a:schemeClr val="tx1">
                    <a:lumMod val="95000"/>
                    <a:lumOff val="5000"/>
                  </a:schemeClr>
                </a:solidFill>
                <a:latin typeface="Microsoft New Tai Lue" panose="020B0502040204020203" pitchFamily="34" charset="0"/>
                <a:cs typeface="Microsoft New Tai Lue" panose="020B0502040204020203" pitchFamily="34" charset="0"/>
              </a:defRPr>
            </a:lvl1pPr>
          </a:lstStyle>
          <a:p>
            <a:r>
              <a:rPr lang="en-US" sz="3600" dirty="0"/>
              <a:t>Pairwise plot-Rating, Size, Installs, Reviews, Price</a:t>
            </a:r>
            <a:endParaRPr lang="en-IN" sz="3600" dirty="0"/>
          </a:p>
        </p:txBody>
      </p:sp>
    </p:spTree>
    <p:extLst>
      <p:ext uri="{BB962C8B-B14F-4D97-AF65-F5344CB8AC3E}">
        <p14:creationId xmlns:p14="http://schemas.microsoft.com/office/powerpoint/2010/main" val="2075029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E317A9-A3CD-D9C5-88A2-619D4C095563}"/>
              </a:ext>
            </a:extLst>
          </p:cNvPr>
          <p:cNvSpPr txBox="1"/>
          <p:nvPr/>
        </p:nvSpPr>
        <p:spPr>
          <a:xfrm>
            <a:off x="-20592" y="1932038"/>
            <a:ext cx="4622090" cy="3284489"/>
          </a:xfrm>
          <a:prstGeom prst="rect">
            <a:avLst/>
          </a:prstGeom>
          <a:noFill/>
        </p:spPr>
        <p:txBody>
          <a:bodyPr wrap="square">
            <a:spAutoFit/>
          </a:bodyPr>
          <a:lstStyle/>
          <a:p>
            <a:pPr marL="469265" marR="5080" indent="-457200" algn="just">
              <a:lnSpc>
                <a:spcPct val="114999"/>
              </a:lnSpc>
              <a:spcBef>
                <a:spcPts val="100"/>
              </a:spcBef>
              <a:buFont typeface="Wingdings" panose="05000000000000000000" pitchFamily="2" charset="2"/>
              <a:buChar char="q"/>
            </a:pPr>
            <a:r>
              <a:rPr lang="en-US" sz="1800" spc="-10" dirty="0">
                <a:solidFill>
                  <a:srgbClr val="124F5B"/>
                </a:solidFill>
                <a:latin typeface="Verdana"/>
                <a:cs typeface="Verdana"/>
              </a:rPr>
              <a:t>There </a:t>
            </a:r>
            <a:r>
              <a:rPr lang="en-US" sz="1800" spc="-35" dirty="0">
                <a:solidFill>
                  <a:srgbClr val="124F5B"/>
                </a:solidFill>
                <a:latin typeface="Verdana"/>
                <a:cs typeface="Verdana"/>
              </a:rPr>
              <a:t>is </a:t>
            </a:r>
            <a:r>
              <a:rPr lang="en-US" sz="1800" spc="-20" dirty="0">
                <a:solidFill>
                  <a:srgbClr val="124F5B"/>
                </a:solidFill>
                <a:latin typeface="Verdana"/>
                <a:cs typeface="Verdana"/>
              </a:rPr>
              <a:t>a </a:t>
            </a:r>
            <a:r>
              <a:rPr lang="en-US" sz="1800" spc="20" dirty="0">
                <a:solidFill>
                  <a:srgbClr val="124F5B"/>
                </a:solidFill>
                <a:latin typeface="Verdana"/>
                <a:cs typeface="Verdana"/>
              </a:rPr>
              <a:t>strong </a:t>
            </a:r>
            <a:r>
              <a:rPr lang="en-US" sz="1800" b="1" spc="-70" dirty="0">
                <a:solidFill>
                  <a:srgbClr val="124F5B"/>
                </a:solidFill>
                <a:latin typeface="Verdana"/>
                <a:cs typeface="Verdana"/>
              </a:rPr>
              <a:t>positive  </a:t>
            </a:r>
            <a:r>
              <a:rPr lang="en-US" sz="1800" spc="5" dirty="0">
                <a:solidFill>
                  <a:srgbClr val="124F5B"/>
                </a:solidFill>
                <a:latin typeface="Verdana"/>
                <a:cs typeface="Verdana"/>
              </a:rPr>
              <a:t>correlation </a:t>
            </a:r>
            <a:r>
              <a:rPr lang="en-US" sz="1800" spc="40" dirty="0">
                <a:solidFill>
                  <a:srgbClr val="124F5B"/>
                </a:solidFill>
                <a:latin typeface="Verdana"/>
                <a:cs typeface="Verdana"/>
              </a:rPr>
              <a:t>between </a:t>
            </a:r>
            <a:r>
              <a:rPr lang="en-US" sz="1800" spc="35" dirty="0">
                <a:solidFill>
                  <a:srgbClr val="124F5B"/>
                </a:solidFill>
                <a:latin typeface="Verdana"/>
                <a:cs typeface="Verdana"/>
              </a:rPr>
              <a:t>the  </a:t>
            </a:r>
            <a:r>
              <a:rPr lang="en-US" sz="1800" b="1" spc="-90" dirty="0">
                <a:solidFill>
                  <a:srgbClr val="124F5B"/>
                </a:solidFill>
                <a:latin typeface="Verdana"/>
                <a:cs typeface="Verdana"/>
              </a:rPr>
              <a:t>Reviews </a:t>
            </a:r>
            <a:r>
              <a:rPr lang="en-US" sz="1800" spc="50" dirty="0">
                <a:solidFill>
                  <a:srgbClr val="124F5B"/>
                </a:solidFill>
                <a:latin typeface="Verdana"/>
                <a:cs typeface="Verdana"/>
              </a:rPr>
              <a:t>and</a:t>
            </a:r>
            <a:r>
              <a:rPr lang="en-US" sz="1800" spc="-195" dirty="0">
                <a:solidFill>
                  <a:srgbClr val="124F5B"/>
                </a:solidFill>
                <a:latin typeface="Verdana"/>
                <a:cs typeface="Verdana"/>
              </a:rPr>
              <a:t> </a:t>
            </a:r>
            <a:r>
              <a:rPr lang="en-US" sz="1800" b="1" spc="-135" dirty="0">
                <a:solidFill>
                  <a:srgbClr val="124F5B"/>
                </a:solidFill>
                <a:latin typeface="Verdana"/>
                <a:cs typeface="Verdana"/>
              </a:rPr>
              <a:t>Installs</a:t>
            </a:r>
            <a:r>
              <a:rPr lang="en-US" sz="1800" spc="-135" dirty="0">
                <a:solidFill>
                  <a:srgbClr val="124F5B"/>
                </a:solidFill>
                <a:latin typeface="Verdana"/>
                <a:cs typeface="Verdana"/>
              </a:rPr>
              <a:t>.</a:t>
            </a:r>
          </a:p>
          <a:p>
            <a:pPr marL="469265" marR="5080" indent="-457200" algn="just">
              <a:lnSpc>
                <a:spcPct val="114999"/>
              </a:lnSpc>
              <a:spcBef>
                <a:spcPts val="100"/>
              </a:spcBef>
              <a:buFont typeface="Wingdings" panose="05000000000000000000" pitchFamily="2" charset="2"/>
              <a:buChar char="q"/>
            </a:pPr>
            <a:r>
              <a:rPr lang="en-US" sz="1800" dirty="0">
                <a:solidFill>
                  <a:srgbClr val="124F5B"/>
                </a:solidFill>
                <a:latin typeface="Verdana"/>
                <a:cs typeface="Verdana"/>
              </a:rPr>
              <a:t>Th</a:t>
            </a:r>
            <a:r>
              <a:rPr lang="en-US" sz="1800" spc="10" dirty="0">
                <a:solidFill>
                  <a:srgbClr val="124F5B"/>
                </a:solidFill>
                <a:latin typeface="Verdana"/>
                <a:cs typeface="Verdana"/>
              </a:rPr>
              <a:t>e	 </a:t>
            </a:r>
            <a:r>
              <a:rPr lang="en-US" sz="1800" spc="160" dirty="0">
                <a:solidFill>
                  <a:srgbClr val="124F5B"/>
                </a:solidFill>
                <a:latin typeface="Verdana"/>
                <a:cs typeface="Verdana"/>
              </a:rPr>
              <a:t>P</a:t>
            </a:r>
            <a:r>
              <a:rPr lang="en-US" sz="1800" spc="-65" dirty="0">
                <a:solidFill>
                  <a:srgbClr val="124F5B"/>
                </a:solidFill>
                <a:latin typeface="Verdana"/>
                <a:cs typeface="Verdana"/>
              </a:rPr>
              <a:t>r</a:t>
            </a:r>
            <a:r>
              <a:rPr lang="en-US" sz="1800" spc="20" dirty="0">
                <a:solidFill>
                  <a:srgbClr val="124F5B"/>
                </a:solidFill>
                <a:latin typeface="Verdana"/>
                <a:cs typeface="Verdana"/>
              </a:rPr>
              <a:t>ic</a:t>
            </a:r>
            <a:r>
              <a:rPr lang="en-US" sz="1800" spc="10" dirty="0">
                <a:solidFill>
                  <a:srgbClr val="124F5B"/>
                </a:solidFill>
                <a:latin typeface="Verdana"/>
                <a:cs typeface="Verdana"/>
              </a:rPr>
              <a:t>e</a:t>
            </a:r>
            <a:r>
              <a:rPr lang="en-US" spc="10" dirty="0">
                <a:solidFill>
                  <a:srgbClr val="124F5B"/>
                </a:solidFill>
                <a:latin typeface="Verdana"/>
                <a:cs typeface="Verdana"/>
              </a:rPr>
              <a:t> </a:t>
            </a:r>
            <a:r>
              <a:rPr lang="en-US" sz="1800" spc="-35" dirty="0">
                <a:solidFill>
                  <a:srgbClr val="124F5B"/>
                </a:solidFill>
                <a:latin typeface="Verdana"/>
                <a:cs typeface="Verdana"/>
              </a:rPr>
              <a:t>is</a:t>
            </a:r>
            <a:r>
              <a:rPr lang="en-US" spc="-35" dirty="0">
                <a:solidFill>
                  <a:srgbClr val="124F5B"/>
                </a:solidFill>
                <a:latin typeface="Verdana"/>
                <a:cs typeface="Verdana"/>
              </a:rPr>
              <a:t> </a:t>
            </a:r>
            <a:r>
              <a:rPr lang="en-US" sz="1800" dirty="0">
                <a:solidFill>
                  <a:srgbClr val="124F5B"/>
                </a:solidFill>
                <a:latin typeface="Verdana"/>
                <a:cs typeface="Verdana"/>
              </a:rPr>
              <a:t>slightly </a:t>
            </a:r>
            <a:r>
              <a:rPr lang="en-US" sz="1800" b="1" spc="-35" dirty="0">
                <a:solidFill>
                  <a:srgbClr val="124F5B"/>
                </a:solidFill>
                <a:latin typeface="Verdana"/>
                <a:cs typeface="Verdana"/>
              </a:rPr>
              <a:t>n</a:t>
            </a:r>
            <a:r>
              <a:rPr lang="en-US" sz="1800" b="1" spc="-60" dirty="0">
                <a:solidFill>
                  <a:srgbClr val="124F5B"/>
                </a:solidFill>
                <a:latin typeface="Verdana"/>
                <a:cs typeface="Verdana"/>
              </a:rPr>
              <a:t>egati</a:t>
            </a:r>
            <a:r>
              <a:rPr lang="en-US" sz="1800" b="1" spc="-100" dirty="0">
                <a:solidFill>
                  <a:srgbClr val="124F5B"/>
                </a:solidFill>
                <a:latin typeface="Verdana"/>
                <a:cs typeface="Verdana"/>
              </a:rPr>
              <a:t>v</a:t>
            </a:r>
            <a:r>
              <a:rPr lang="en-US" sz="1800" b="1" spc="-80" dirty="0">
                <a:solidFill>
                  <a:srgbClr val="124F5B"/>
                </a:solidFill>
                <a:latin typeface="Verdana"/>
                <a:cs typeface="Verdana"/>
              </a:rPr>
              <a:t>ely</a:t>
            </a:r>
            <a:r>
              <a:rPr lang="en-US" b="1" spc="-80" dirty="0">
                <a:solidFill>
                  <a:srgbClr val="124F5B"/>
                </a:solidFill>
                <a:latin typeface="Verdana"/>
                <a:cs typeface="Verdana"/>
              </a:rPr>
              <a:t>  </a:t>
            </a:r>
            <a:r>
              <a:rPr lang="en-US" sz="1800" spc="55" dirty="0">
                <a:solidFill>
                  <a:srgbClr val="124F5B"/>
                </a:solidFill>
                <a:latin typeface="Verdana"/>
                <a:cs typeface="Verdana"/>
              </a:rPr>
              <a:t>c</a:t>
            </a:r>
            <a:r>
              <a:rPr lang="en-US" sz="1800" spc="-10" dirty="0">
                <a:solidFill>
                  <a:srgbClr val="124F5B"/>
                </a:solidFill>
                <a:latin typeface="Verdana"/>
                <a:cs typeface="Verdana"/>
              </a:rPr>
              <a:t>o</a:t>
            </a:r>
            <a:r>
              <a:rPr lang="en-US" sz="1800" spc="-20" dirty="0">
                <a:solidFill>
                  <a:srgbClr val="124F5B"/>
                </a:solidFill>
                <a:latin typeface="Verdana"/>
                <a:cs typeface="Verdana"/>
              </a:rPr>
              <a:t>r</a:t>
            </a:r>
            <a:r>
              <a:rPr lang="en-US" sz="1800" spc="-75" dirty="0">
                <a:solidFill>
                  <a:srgbClr val="124F5B"/>
                </a:solidFill>
                <a:latin typeface="Verdana"/>
                <a:cs typeface="Verdana"/>
              </a:rPr>
              <a:t>r</a:t>
            </a:r>
            <a:r>
              <a:rPr lang="en-US" sz="1800" dirty="0">
                <a:solidFill>
                  <a:srgbClr val="124F5B"/>
                </a:solidFill>
                <a:latin typeface="Verdana"/>
                <a:cs typeface="Verdana"/>
              </a:rPr>
              <a:t>ela</a:t>
            </a:r>
            <a:r>
              <a:rPr lang="en-US" sz="1800" spc="-35" dirty="0">
                <a:solidFill>
                  <a:srgbClr val="124F5B"/>
                </a:solidFill>
                <a:latin typeface="Verdana"/>
                <a:cs typeface="Verdana"/>
              </a:rPr>
              <a:t>t</a:t>
            </a:r>
            <a:r>
              <a:rPr lang="en-US" sz="1800" spc="55" dirty="0">
                <a:solidFill>
                  <a:srgbClr val="124F5B"/>
                </a:solidFill>
                <a:latin typeface="Verdana"/>
                <a:cs typeface="Verdana"/>
              </a:rPr>
              <a:t>ed</a:t>
            </a:r>
            <a:r>
              <a:rPr lang="en-US" sz="1800" dirty="0">
                <a:solidFill>
                  <a:srgbClr val="124F5B"/>
                </a:solidFill>
                <a:latin typeface="Verdana"/>
                <a:cs typeface="Verdana"/>
              </a:rPr>
              <a:t>	</a:t>
            </a:r>
            <a:r>
              <a:rPr lang="en-US" sz="1800" spc="50" dirty="0">
                <a:solidFill>
                  <a:srgbClr val="124F5B"/>
                </a:solidFill>
                <a:latin typeface="Verdana"/>
                <a:cs typeface="Verdana"/>
              </a:rPr>
              <a:t>with the Rating Reviews and </a:t>
            </a:r>
            <a:r>
              <a:rPr lang="en-US" spc="50" dirty="0">
                <a:solidFill>
                  <a:srgbClr val="124F5B"/>
                </a:solidFill>
                <a:latin typeface="Verdana"/>
                <a:cs typeface="Verdana"/>
              </a:rPr>
              <a:t>I</a:t>
            </a:r>
            <a:r>
              <a:rPr lang="en-US" sz="1800" spc="50" dirty="0">
                <a:solidFill>
                  <a:srgbClr val="124F5B"/>
                </a:solidFill>
                <a:latin typeface="Verdana"/>
                <a:cs typeface="Verdana"/>
              </a:rPr>
              <a:t>nstalls</a:t>
            </a:r>
          </a:p>
          <a:p>
            <a:pPr marL="469265" marR="5080" indent="-457200" algn="just">
              <a:lnSpc>
                <a:spcPct val="114999"/>
              </a:lnSpc>
              <a:spcBef>
                <a:spcPts val="100"/>
              </a:spcBef>
              <a:buFont typeface="Wingdings" panose="05000000000000000000" pitchFamily="2" charset="2"/>
              <a:buChar char="q"/>
            </a:pPr>
            <a:r>
              <a:rPr lang="en-US" sz="1800" spc="5" dirty="0">
                <a:solidFill>
                  <a:srgbClr val="124F5B"/>
                </a:solidFill>
                <a:latin typeface="Verdana"/>
                <a:cs typeface="Verdana"/>
              </a:rPr>
              <a:t>The </a:t>
            </a:r>
            <a:r>
              <a:rPr lang="en-US" sz="1800" b="1" spc="-55" dirty="0">
                <a:solidFill>
                  <a:srgbClr val="124F5B"/>
                </a:solidFill>
                <a:latin typeface="Verdana"/>
                <a:cs typeface="Verdana"/>
              </a:rPr>
              <a:t>Rating </a:t>
            </a:r>
            <a:r>
              <a:rPr lang="en-US" sz="1800" spc="-35" dirty="0">
                <a:solidFill>
                  <a:srgbClr val="124F5B"/>
                </a:solidFill>
                <a:latin typeface="Verdana"/>
                <a:cs typeface="Verdana"/>
              </a:rPr>
              <a:t>is </a:t>
            </a:r>
            <a:r>
              <a:rPr lang="en-US" sz="1800" dirty="0">
                <a:solidFill>
                  <a:srgbClr val="124F5B"/>
                </a:solidFill>
                <a:latin typeface="Verdana"/>
                <a:cs typeface="Verdana"/>
              </a:rPr>
              <a:t>slightly  </a:t>
            </a:r>
            <a:r>
              <a:rPr lang="en-US" sz="1800" b="1" spc="-75" dirty="0">
                <a:solidFill>
                  <a:srgbClr val="124F5B"/>
                </a:solidFill>
                <a:latin typeface="Verdana"/>
                <a:cs typeface="Verdana"/>
              </a:rPr>
              <a:t>positively </a:t>
            </a:r>
            <a:r>
              <a:rPr lang="en-US" sz="1800" dirty="0">
                <a:solidFill>
                  <a:srgbClr val="124F5B"/>
                </a:solidFill>
                <a:latin typeface="Verdana"/>
                <a:cs typeface="Verdana"/>
              </a:rPr>
              <a:t>correlated </a:t>
            </a:r>
            <a:r>
              <a:rPr lang="en-US" sz="1800" spc="50" dirty="0">
                <a:solidFill>
                  <a:srgbClr val="124F5B"/>
                </a:solidFill>
                <a:latin typeface="Verdana"/>
                <a:cs typeface="Verdana"/>
              </a:rPr>
              <a:t>with</a:t>
            </a:r>
            <a:r>
              <a:rPr lang="en-US" sz="1800" spc="-380" dirty="0">
                <a:solidFill>
                  <a:srgbClr val="124F5B"/>
                </a:solidFill>
                <a:latin typeface="Verdana"/>
                <a:cs typeface="Verdana"/>
              </a:rPr>
              <a:t> </a:t>
            </a:r>
            <a:r>
              <a:rPr lang="en-US" sz="1800" spc="35" dirty="0">
                <a:solidFill>
                  <a:srgbClr val="124F5B"/>
                </a:solidFill>
                <a:latin typeface="Verdana"/>
                <a:cs typeface="Verdana"/>
              </a:rPr>
              <a:t>the  </a:t>
            </a:r>
            <a:r>
              <a:rPr lang="en-US" sz="1800" b="1" spc="-120" dirty="0">
                <a:solidFill>
                  <a:srgbClr val="124F5B"/>
                </a:solidFill>
                <a:latin typeface="Verdana"/>
                <a:cs typeface="Verdana"/>
              </a:rPr>
              <a:t>Installs </a:t>
            </a:r>
            <a:r>
              <a:rPr lang="en-US" sz="1800" spc="50" dirty="0">
                <a:solidFill>
                  <a:srgbClr val="124F5B"/>
                </a:solidFill>
                <a:latin typeface="Verdana"/>
                <a:cs typeface="Verdana"/>
              </a:rPr>
              <a:t>and</a:t>
            </a:r>
            <a:r>
              <a:rPr lang="en-US" sz="1800" spc="-160" dirty="0">
                <a:solidFill>
                  <a:srgbClr val="124F5B"/>
                </a:solidFill>
                <a:latin typeface="Verdana"/>
                <a:cs typeface="Verdana"/>
              </a:rPr>
              <a:t> </a:t>
            </a:r>
            <a:r>
              <a:rPr lang="en-US" sz="1800" b="1" spc="-114" dirty="0">
                <a:solidFill>
                  <a:srgbClr val="124F5B"/>
                </a:solidFill>
                <a:latin typeface="Verdana"/>
                <a:cs typeface="Verdana"/>
              </a:rPr>
              <a:t>Reviews</a:t>
            </a:r>
            <a:r>
              <a:rPr lang="en-US" sz="1800" spc="-114" dirty="0">
                <a:solidFill>
                  <a:srgbClr val="124F5B"/>
                </a:solidFill>
                <a:latin typeface="Verdana"/>
                <a:cs typeface="Verdana"/>
              </a:rPr>
              <a:t>.</a:t>
            </a:r>
            <a:endParaRPr lang="en-IN" dirty="0"/>
          </a:p>
          <a:p>
            <a:pPr marL="12065" marR="5080" algn="just">
              <a:lnSpc>
                <a:spcPct val="114999"/>
              </a:lnSpc>
              <a:spcBef>
                <a:spcPts val="100"/>
              </a:spcBef>
            </a:pPr>
            <a:endParaRPr lang="en-US" sz="1800" spc="-135" dirty="0">
              <a:solidFill>
                <a:srgbClr val="124F5B"/>
              </a:solidFill>
              <a:latin typeface="Verdana"/>
              <a:cs typeface="Verdana"/>
            </a:endParaRPr>
          </a:p>
        </p:txBody>
      </p:sp>
      <p:sp>
        <p:nvSpPr>
          <p:cNvPr id="13" name="TextBox 12">
            <a:extLst>
              <a:ext uri="{FF2B5EF4-FFF2-40B4-BE49-F238E27FC236}">
                <a16:creationId xmlns:a16="http://schemas.microsoft.com/office/drawing/2014/main" id="{29E845BD-6550-DE30-AEF9-C05BEB10BA23}"/>
              </a:ext>
            </a:extLst>
          </p:cNvPr>
          <p:cNvSpPr txBox="1"/>
          <p:nvPr/>
        </p:nvSpPr>
        <p:spPr>
          <a:xfrm>
            <a:off x="1679025" y="308727"/>
            <a:ext cx="8128000" cy="646331"/>
          </a:xfrm>
          <a:prstGeom prst="rect">
            <a:avLst/>
          </a:prstGeom>
          <a:noFill/>
          <a:ln>
            <a:solidFill>
              <a:schemeClr val="tx1"/>
            </a:solidFill>
          </a:ln>
        </p:spPr>
        <p:txBody>
          <a:bodyPr wrap="square" rtlCol="0">
            <a:spAutoFit/>
          </a:bodyPr>
          <a:lstStyle>
            <a:defPPr>
              <a:defRPr lang="en-US"/>
            </a:defPPr>
            <a:lvl1pPr>
              <a:defRPr sz="4800" b="1">
                <a:solidFill>
                  <a:schemeClr val="tx1">
                    <a:lumMod val="95000"/>
                    <a:lumOff val="5000"/>
                  </a:schemeClr>
                </a:solidFill>
                <a:latin typeface="Microsoft New Tai Lue" panose="020B0502040204020203" pitchFamily="34" charset="0"/>
                <a:cs typeface="Microsoft New Tai Lue" panose="020B0502040204020203" pitchFamily="34" charset="0"/>
              </a:defRPr>
            </a:lvl1pPr>
          </a:lstStyle>
          <a:p>
            <a:r>
              <a:rPr lang="en-US" dirty="0"/>
              <a:t>Correlation Heatmap</a:t>
            </a:r>
            <a:endParaRPr lang="en-IN" dirty="0"/>
          </a:p>
        </p:txBody>
      </p:sp>
      <p:pic>
        <p:nvPicPr>
          <p:cNvPr id="14" name="Picture 2">
            <a:extLst>
              <a:ext uri="{FF2B5EF4-FFF2-40B4-BE49-F238E27FC236}">
                <a16:creationId xmlns:a16="http://schemas.microsoft.com/office/drawing/2014/main" id="{6836C346-8DE8-E6C1-B2AA-FCC886F2A8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828" y="1513489"/>
            <a:ext cx="7335793" cy="534451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39F2F6E7-CEA4-7AC8-561C-30F242F40C22}"/>
              </a:ext>
            </a:extLst>
          </p:cNvPr>
          <p:cNvPicPr>
            <a:picLocks noChangeAspect="1"/>
          </p:cNvPicPr>
          <p:nvPr/>
        </p:nvPicPr>
        <p:blipFill>
          <a:blip r:embed="rId3"/>
          <a:stretch>
            <a:fillRect/>
          </a:stretch>
        </p:blipFill>
        <p:spPr>
          <a:xfrm>
            <a:off x="525598" y="317507"/>
            <a:ext cx="1153427" cy="813436"/>
          </a:xfrm>
          <a:prstGeom prst="rect">
            <a:avLst/>
          </a:prstGeom>
          <a:ln>
            <a:solidFill>
              <a:schemeClr val="tx1"/>
            </a:solidFill>
          </a:ln>
        </p:spPr>
      </p:pic>
    </p:spTree>
    <p:extLst>
      <p:ext uri="{BB962C8B-B14F-4D97-AF65-F5344CB8AC3E}">
        <p14:creationId xmlns:p14="http://schemas.microsoft.com/office/powerpoint/2010/main" val="1959317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1102</TotalTime>
  <Words>1195</Words>
  <Application>Microsoft Office PowerPoint</Application>
  <PresentationFormat>Widescreen</PresentationFormat>
  <Paragraphs>118</Paragraphs>
  <Slides>26</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26</vt:i4>
      </vt:variant>
    </vt:vector>
  </HeadingPairs>
  <TitlesOfParts>
    <vt:vector size="38" baseType="lpstr">
      <vt:lpstr>AoyagiKouzanFontT</vt:lpstr>
      <vt:lpstr>Arial</vt:lpstr>
      <vt:lpstr>Arial MT</vt:lpstr>
      <vt:lpstr>Calibri</vt:lpstr>
      <vt:lpstr>Calibri Light</vt:lpstr>
      <vt:lpstr>Franklin Gothic Heavy</vt:lpstr>
      <vt:lpstr>Microsoft New Tai Lue</vt:lpstr>
      <vt:lpstr>Nunito</vt:lpstr>
      <vt:lpstr>source-serif-pro</vt:lpstr>
      <vt:lpstr>Verdana</vt:lpstr>
      <vt:lpstr>Wingdings</vt:lpstr>
      <vt:lpstr>Office Theme</vt:lpstr>
      <vt:lpstr>    CAPSTONE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JYOTI HEDAU</dc:creator>
  <cp:lastModifiedBy>JYOTI HEDAU</cp:lastModifiedBy>
  <cp:revision>15</cp:revision>
  <dcterms:created xsi:type="dcterms:W3CDTF">2024-06-19T12:24:39Z</dcterms:created>
  <dcterms:modified xsi:type="dcterms:W3CDTF">2024-06-26T14:26:58Z</dcterms:modified>
</cp:coreProperties>
</file>