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0"/>
  </p:notesMasterIdLst>
  <p:sldIdLst>
    <p:sldId id="256" r:id="rId2"/>
    <p:sldId id="261" r:id="rId3"/>
    <p:sldId id="258" r:id="rId4"/>
    <p:sldId id="259" r:id="rId5"/>
    <p:sldId id="262" r:id="rId6"/>
    <p:sldId id="264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73" autoAdjust="0"/>
  </p:normalViewPr>
  <p:slideViewPr>
    <p:cSldViewPr>
      <p:cViewPr varScale="1">
        <p:scale>
          <a:sx n="69" d="100"/>
          <a:sy n="69" d="100"/>
        </p:scale>
        <p:origin x="-7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85E55-A771-49D8-B66B-6175FADC7417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7F8B3-3D7A-40AC-8698-B656F6B031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7F8B3-3D7A-40AC-8698-B656F6B031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4155-E545-4979-B970-1A2B3BF6DA7B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C1F1-B507-4784-91FF-8963C1C9D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4155-E545-4979-B970-1A2B3BF6DA7B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C1F1-B507-4784-91FF-8963C1C9D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4155-E545-4979-B970-1A2B3BF6DA7B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C1F1-B507-4784-91FF-8963C1C9D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4155-E545-4979-B970-1A2B3BF6DA7B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C1F1-B507-4784-91FF-8963C1C9D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4155-E545-4979-B970-1A2B3BF6DA7B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C1F1-B507-4784-91FF-8963C1C9D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4155-E545-4979-B970-1A2B3BF6DA7B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C1F1-B507-4784-91FF-8963C1C9D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4155-E545-4979-B970-1A2B3BF6DA7B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C1F1-B507-4784-91FF-8963C1C9D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4155-E545-4979-B970-1A2B3BF6DA7B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C1F1-B507-4784-91FF-8963C1C9D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4155-E545-4979-B970-1A2B3BF6DA7B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C1F1-B507-4784-91FF-8963C1C9D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4155-E545-4979-B970-1A2B3BF6DA7B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C1F1-B507-4784-91FF-8963C1C9D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4155-E545-4979-B970-1A2B3BF6DA7B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DC1F1-B507-4784-91FF-8963C1C9D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A4155-E545-4979-B970-1A2B3BF6DA7B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DC1F1-B507-4784-91FF-8963C1C9D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642919"/>
            <a:ext cx="7772400" cy="6000791"/>
          </a:xfrm>
        </p:spPr>
        <p:txBody>
          <a:bodyPr>
            <a:noAutofit/>
          </a:bodyPr>
          <a:lstStyle/>
          <a:p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7356" y="4357694"/>
            <a:ext cx="6400800" cy="1752600"/>
          </a:xfrm>
        </p:spPr>
        <p:txBody>
          <a:bodyPr>
            <a:normAutofit/>
          </a:bodyPr>
          <a:lstStyle/>
          <a:p>
            <a:r>
              <a:rPr lang="en-IN" dirty="0"/>
              <a:t>	</a:t>
            </a:r>
            <a:r>
              <a:rPr lang="en-IN" dirty="0" smtClean="0"/>
              <a:t>			</a:t>
            </a:r>
            <a:endParaRPr 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V="1">
            <a:off x="0" y="6858000"/>
            <a:ext cx="9144000" cy="1429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2071678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______________________________________________________________________</a:t>
            </a:r>
            <a:endParaRPr lang="en-US" dirty="0"/>
          </a:p>
        </p:txBody>
      </p:sp>
      <p:pic>
        <p:nvPicPr>
          <p:cNvPr id="8" name="Picture 7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357166"/>
            <a:ext cx="8786874" cy="6215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Role Of Team Member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186766" cy="533096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u="sng" dirty="0" err="1" smtClean="0"/>
              <a:t>Jyoti</a:t>
            </a:r>
            <a:r>
              <a:rPr lang="en-US" u="sng" dirty="0" smtClean="0"/>
              <a:t> </a:t>
            </a:r>
            <a:r>
              <a:rPr lang="en-US" u="sng" dirty="0" err="1" smtClean="0"/>
              <a:t>Rani</a:t>
            </a:r>
            <a:r>
              <a:rPr lang="en-US" u="sng" dirty="0" smtClean="0"/>
              <a:t>: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sz="1600" dirty="0" smtClean="0"/>
              <a:t>      *POM structure </a:t>
            </a:r>
          </a:p>
          <a:p>
            <a:pPr>
              <a:buNone/>
            </a:pPr>
            <a:r>
              <a:rPr lang="en-US" sz="1600" dirty="0" smtClean="0"/>
              <a:t>      *Extent Report, Allure Report    </a:t>
            </a:r>
          </a:p>
          <a:p>
            <a:pPr>
              <a:buNone/>
            </a:pPr>
            <a:r>
              <a:rPr lang="en-US" sz="1600" dirty="0" smtClean="0"/>
              <a:t>      *Integration of Jenkins  </a:t>
            </a:r>
          </a:p>
          <a:p>
            <a:pPr>
              <a:buNone/>
            </a:pPr>
            <a:r>
              <a:rPr lang="en-US" sz="1600" dirty="0" smtClean="0"/>
              <a:t>      *Integration of </a:t>
            </a:r>
            <a:r>
              <a:rPr lang="en-US" sz="1600" dirty="0" err="1" smtClean="0"/>
              <a:t>Git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*Test </a:t>
            </a:r>
            <a:r>
              <a:rPr lang="en-IN" sz="1600" dirty="0" smtClean="0"/>
              <a:t>Scenarios 2 &amp; 4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IN" b="1" u="sng" dirty="0" err="1" smtClean="0"/>
              <a:t>Shikha</a:t>
            </a:r>
            <a:r>
              <a:rPr lang="en-IN" u="sng" dirty="0" err="1" smtClean="0"/>
              <a:t>Awasthi</a:t>
            </a:r>
            <a:endParaRPr lang="en-IN" u="sng" dirty="0" smtClean="0"/>
          </a:p>
          <a:p>
            <a:pPr>
              <a:buNone/>
            </a:pPr>
            <a:r>
              <a:rPr lang="en-IN" sz="1600" dirty="0" smtClean="0"/>
              <a:t>    *Utilities</a:t>
            </a:r>
          </a:p>
          <a:p>
            <a:pPr>
              <a:buNone/>
            </a:pPr>
            <a:r>
              <a:rPr lang="en-IN" sz="1600" dirty="0" smtClean="0"/>
              <a:t>    *Object </a:t>
            </a:r>
            <a:r>
              <a:rPr lang="en-IN" sz="1600" dirty="0" smtClean="0"/>
              <a:t>Repository</a:t>
            </a: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    * Load Properties</a:t>
            </a:r>
          </a:p>
          <a:p>
            <a:pPr>
              <a:buNone/>
            </a:pPr>
            <a:r>
              <a:rPr lang="en-IN" sz="1600" dirty="0" smtClean="0"/>
              <a:t>    *Locators</a:t>
            </a:r>
          </a:p>
          <a:p>
            <a:pPr>
              <a:buNone/>
            </a:pPr>
            <a:r>
              <a:rPr lang="en-IN" sz="1600" dirty="0" smtClean="0"/>
              <a:t>    *</a:t>
            </a:r>
            <a:r>
              <a:rPr lang="en-US" sz="1600" dirty="0" smtClean="0"/>
              <a:t>Test </a:t>
            </a:r>
            <a:r>
              <a:rPr lang="en-IN" sz="1600" dirty="0" smtClean="0"/>
              <a:t>Test Scenarios 2 &amp; 4</a:t>
            </a:r>
          </a:p>
          <a:p>
            <a:pPr>
              <a:buNone/>
            </a:pPr>
            <a:r>
              <a:rPr lang="en-IN" sz="1600" dirty="0" smtClean="0"/>
              <a:t>  </a:t>
            </a:r>
            <a:r>
              <a:rPr lang="en-IN" b="1" u="sng" dirty="0" err="1" smtClean="0"/>
              <a:t>Piyush</a:t>
            </a:r>
            <a:r>
              <a:rPr lang="en-IN" b="1" u="sng" dirty="0" smtClean="0"/>
              <a:t> </a:t>
            </a:r>
            <a:r>
              <a:rPr lang="en-IN" b="1" u="sng" dirty="0" err="1" smtClean="0"/>
              <a:t>Juneja</a:t>
            </a:r>
            <a:endParaRPr lang="en-IN" b="1" u="sng" dirty="0" smtClean="0"/>
          </a:p>
          <a:p>
            <a:pPr>
              <a:buNone/>
            </a:pPr>
            <a:r>
              <a:rPr lang="en-IN" sz="1600" dirty="0" smtClean="0"/>
              <a:t>   *Email</a:t>
            </a:r>
          </a:p>
          <a:p>
            <a:pPr>
              <a:buNone/>
            </a:pPr>
            <a:r>
              <a:rPr lang="en-IN" sz="1600" dirty="0" smtClean="0"/>
              <a:t>   *Registration test &amp; Registration page</a:t>
            </a:r>
          </a:p>
          <a:p>
            <a:pPr>
              <a:buNone/>
            </a:pPr>
            <a:r>
              <a:rPr lang="en-IN" sz="1600" dirty="0" smtClean="0"/>
              <a:t>   *Test Scenarios 1, 3 &amp; 5</a:t>
            </a:r>
          </a:p>
          <a:p>
            <a:pPr>
              <a:buNone/>
            </a:pPr>
            <a:r>
              <a:rPr lang="en-IN" sz="1600" dirty="0" smtClean="0"/>
              <a:t>   *Sequential and parallel Execution</a:t>
            </a:r>
          </a:p>
          <a:p>
            <a:pPr>
              <a:buNone/>
            </a:pPr>
            <a:r>
              <a:rPr lang="en-IN" sz="1600" dirty="0" smtClean="0"/>
              <a:t>   *</a:t>
            </a:r>
            <a:r>
              <a:rPr lang="en-IN" sz="1600" dirty="0" err="1" smtClean="0"/>
              <a:t>Create_Project_Page</a:t>
            </a:r>
            <a:endParaRPr lang="en-IN" sz="1600" dirty="0" smtClean="0"/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     </a:t>
            </a:r>
          </a:p>
          <a:p>
            <a:pPr>
              <a:buNone/>
            </a:pPr>
            <a:endParaRPr lang="en-US" sz="1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>Objective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__________________________________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87375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Automating </a:t>
            </a:r>
            <a:r>
              <a:rPr lang="en-US" dirty="0" err="1" smtClean="0"/>
              <a:t>Sandox</a:t>
            </a:r>
            <a:r>
              <a:rPr lang="en-US" dirty="0" smtClean="0"/>
              <a:t> Application</a:t>
            </a:r>
            <a:endParaRPr lang="en-US" dirty="0"/>
          </a:p>
          <a:p>
            <a:pPr>
              <a:buNone/>
            </a:pPr>
            <a:r>
              <a:rPr lang="en-US" sz="2000" dirty="0" smtClean="0"/>
              <a:t>   </a:t>
            </a:r>
          </a:p>
          <a:p>
            <a:pPr>
              <a:buNone/>
            </a:pPr>
            <a:r>
              <a:rPr lang="en-US" sz="2000" dirty="0" smtClean="0"/>
              <a:t>   Test Scenarios criteria</a:t>
            </a:r>
          </a:p>
          <a:p>
            <a:pPr marL="365760" lvl="1" indent="0">
              <a:buNone/>
            </a:pPr>
            <a:endParaRPr lang="en-US" sz="2000" dirty="0" smtClean="0"/>
          </a:p>
          <a:p>
            <a:pPr marL="708660" lvl="1" indent="-342900">
              <a:buAutoNum type="arabicPeriod"/>
            </a:pPr>
            <a:r>
              <a:rPr lang="en-US" sz="1600" dirty="0" smtClean="0"/>
              <a:t>Register with a new user, login using that user: Create a project other than “X-ray”; Create a user story</a:t>
            </a:r>
          </a:p>
          <a:p>
            <a:pPr marL="708660" lvl="1" indent="-342900">
              <a:buAutoNum type="arabicPeriod"/>
            </a:pPr>
            <a:r>
              <a:rPr lang="en-US" sz="1600" dirty="0" smtClean="0"/>
              <a:t>Login using given credentials; Create a user story in X-ray project; Create a user story; Create a Test Plan</a:t>
            </a:r>
          </a:p>
          <a:p>
            <a:pPr marL="708660" lvl="1" indent="-342900">
              <a:buAutoNum type="arabicPeriod"/>
            </a:pPr>
            <a:r>
              <a:rPr lang="en-US" sz="1600" dirty="0" smtClean="0"/>
              <a:t>Register with a new user; Login using that user: Create a user story  in X-ray project; Create a task</a:t>
            </a:r>
          </a:p>
          <a:p>
            <a:pPr marL="708660" lvl="1" indent="-342900">
              <a:buAutoNum type="arabicPeriod"/>
            </a:pPr>
            <a:r>
              <a:rPr lang="en-US" sz="1600" dirty="0" smtClean="0"/>
              <a:t>Login using given credential; Create a project other than X-ray; Create a user story; Create test case</a:t>
            </a:r>
          </a:p>
          <a:p>
            <a:pPr marL="708660" lvl="1" indent="-342900">
              <a:buAutoNum type="arabicPeriod"/>
            </a:pPr>
            <a:r>
              <a:rPr lang="en-US" sz="1600" dirty="0" smtClean="0"/>
              <a:t>Register with a new user; login using that user: Create a user story in X-ray project; Create test case</a:t>
            </a:r>
          </a:p>
          <a:p>
            <a:pPr marL="365760" lvl="1" indent="0">
              <a:buNone/>
            </a:pPr>
            <a:endParaRPr lang="en-US" sz="2000" dirty="0" smtClean="0"/>
          </a:p>
          <a:p>
            <a:pPr marL="365760" lvl="1" indent="0">
              <a:buNone/>
            </a:pPr>
            <a:endParaRPr lang="en-US" sz="2000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8304" y="17809"/>
            <a:ext cx="1835696" cy="1405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5434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ACTIVITIES 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5860"/>
            <a:ext cx="4257676" cy="521497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POM (Page Object Model)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sz="2000" dirty="0" smtClean="0"/>
              <a:t>Is a design pattern to create Object Repository for web UI elements. Under this model, for each web page in the application, there </a:t>
            </a:r>
            <a:r>
              <a:rPr lang="en-US" sz="2000" dirty="0" smtClean="0"/>
              <a:t>should </a:t>
            </a:r>
            <a:r>
              <a:rPr lang="en-US" sz="2000" dirty="0" smtClean="0"/>
              <a:t>be corresponding page class.</a:t>
            </a:r>
            <a:r>
              <a:rPr lang="en-US" sz="1600" dirty="0" smtClean="0"/>
              <a:t> </a:t>
            </a:r>
          </a:p>
        </p:txBody>
      </p:sp>
      <p:pic>
        <p:nvPicPr>
          <p:cNvPr id="6" name="Content Placeholder 5" descr="eclipse-workspace - sandboxproject1_src_main_java_utilities_LoadProperties.java - Eclipse IDE 3_25_2020 3_13_20 PM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46680" y="1600200"/>
            <a:ext cx="2041639" cy="4525963"/>
          </a:xfrm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084" y="80702"/>
            <a:ext cx="1835696" cy="1405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0876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Jenkin</a:t>
            </a:r>
            <a:r>
              <a:rPr lang="en-US" dirty="0" smtClean="0"/>
              <a:t> &amp; </a:t>
            </a:r>
            <a:r>
              <a:rPr lang="en-US" dirty="0" err="1" smtClean="0"/>
              <a:t>Git</a:t>
            </a:r>
            <a:r>
              <a:rPr lang="en-US" dirty="0" smtClean="0"/>
              <a:t> integration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4873752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5" name="Content Placeholder 4" descr="jenkinsseleniummaventest.png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28596" y="1571625"/>
            <a:ext cx="8286808" cy="485775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ExtentReports</a:t>
            </a:r>
            <a:endParaRPr lang="en-US" dirty="0"/>
          </a:p>
        </p:txBody>
      </p:sp>
      <p:pic>
        <p:nvPicPr>
          <p:cNvPr id="9" name="Content Placeholder 8" descr="Screenshot (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957" y="1357298"/>
            <a:ext cx="8311323" cy="500066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Allure Reports</a:t>
            </a:r>
            <a:endParaRPr lang="en-US" dirty="0"/>
          </a:p>
        </p:txBody>
      </p:sp>
      <p:pic>
        <p:nvPicPr>
          <p:cNvPr id="4" name="Content Placeholder 3" descr="Screenshot (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3" y="1428736"/>
            <a:ext cx="8643998" cy="492922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467600" cy="3298378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THANK YOU</a:t>
            </a:r>
            <a:endParaRPr lang="en-US" sz="8000" b="1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084" y="80702"/>
            <a:ext cx="1835696" cy="1405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8376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</TotalTime>
  <Words>264</Words>
  <Application>Microsoft Office PowerPoint</Application>
  <PresentationFormat>On-screen Show (4:3)</PresentationFormat>
  <Paragraphs>42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Role Of Team Member</vt:lpstr>
      <vt:lpstr>Objective __________________________________</vt:lpstr>
      <vt:lpstr>ACTIVITIES PERFORMED</vt:lpstr>
      <vt:lpstr>Jenkin &amp; Git integration  </vt:lpstr>
      <vt:lpstr>ExtentReports</vt:lpstr>
      <vt:lpstr>Allure Reports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Commerce Site Automation Using Selenium</dc:title>
  <dc:creator>Shashank Dwivedi</dc:creator>
  <cp:lastModifiedBy>Himanshu</cp:lastModifiedBy>
  <cp:revision>43</cp:revision>
  <dcterms:created xsi:type="dcterms:W3CDTF">2020-02-09T11:10:36Z</dcterms:created>
  <dcterms:modified xsi:type="dcterms:W3CDTF">2020-03-25T11:12:58Z</dcterms:modified>
</cp:coreProperties>
</file>