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649" y="2060621"/>
            <a:ext cx="10805374" cy="2601532"/>
          </a:xfrm>
        </p:spPr>
        <p:txBody>
          <a:bodyPr>
            <a:normAutofit/>
          </a:bodyPr>
          <a:lstStyle/>
          <a:p>
            <a:r>
              <a:rPr lang="en-US" b="1" dirty="0" smtClean="0"/>
              <a:t>SWISS RE OVERVIEW, INCIDENT AND PROBLEM MANAGEMENT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6576" y="5486400"/>
            <a:ext cx="2897746" cy="669700"/>
          </a:xfrm>
        </p:spPr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Jyoti Agrawal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7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5" y="624110"/>
            <a:ext cx="9508387" cy="1280890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OVERVIEW 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377" y="1751527"/>
            <a:ext cx="9418235" cy="41596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Swiss Reinsurance Company founded in 1863.</a:t>
            </a:r>
          </a:p>
          <a:p>
            <a:r>
              <a:rPr lang="en-US" sz="2400" dirty="0" smtClean="0"/>
              <a:t>Based in Zurich, Switzerland.</a:t>
            </a:r>
          </a:p>
          <a:p>
            <a:r>
              <a:rPr lang="en-US" sz="2400" dirty="0" smtClean="0"/>
              <a:t>World’s second largest reinsurer, Asset management.</a:t>
            </a:r>
          </a:p>
          <a:p>
            <a:r>
              <a:rPr lang="en-US" sz="2400" dirty="0" smtClean="0"/>
              <a:t>Acquired GE insurance solutions(2002)</a:t>
            </a:r>
          </a:p>
          <a:p>
            <a:r>
              <a:rPr lang="en-US" sz="2400" dirty="0" smtClean="0"/>
              <a:t>Renamed Swiss Re(2006)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2D3BAD9-6FDD-4379-837A-61FF857A3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26" y="5104762"/>
            <a:ext cx="5181600" cy="12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9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CONTRACT HIGHLIGHTED</a:t>
            </a:r>
            <a:endParaRPr lang="en-US" b="1" u="sng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3" y="1764406"/>
            <a:ext cx="8925060" cy="4726546"/>
          </a:xfrm>
        </p:spPr>
      </p:pic>
    </p:spTree>
    <p:extLst>
      <p:ext uri="{BB962C8B-B14F-4D97-AF65-F5344CB8AC3E}">
        <p14:creationId xmlns:p14="http://schemas.microsoft.com/office/powerpoint/2010/main" val="217408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</a:t>
            </a:r>
            <a:r>
              <a:rPr lang="en-US" u="sng" dirty="0" smtClean="0"/>
              <a:t>CONTINUED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315" y="1545465"/>
            <a:ext cx="9787944" cy="4365757"/>
          </a:xfrm>
        </p:spPr>
        <p:txBody>
          <a:bodyPr/>
          <a:lstStyle/>
          <a:p>
            <a:r>
              <a:rPr lang="en-US" sz="2400" dirty="0" smtClean="0"/>
              <a:t>Merged and named as CEDD operation Team.</a:t>
            </a:r>
          </a:p>
          <a:p>
            <a:r>
              <a:rPr lang="en-US" sz="2400" dirty="0" smtClean="0"/>
              <a:t>OBJECTIVE OF COMRS: </a:t>
            </a:r>
            <a:r>
              <a:rPr lang="en-US" sz="2400" dirty="0"/>
              <a:t>To provide a single window for the application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Support Model focuses on customer outcome and better services.</a:t>
            </a:r>
          </a:p>
          <a:p>
            <a:r>
              <a:rPr lang="en-US" sz="2400" dirty="0" smtClean="0"/>
              <a:t>Optimized RUN services.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8" name="Picture 4" descr="Image result for swiss re con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77" y="3747752"/>
            <a:ext cx="5009882" cy="289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10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862" y="540913"/>
            <a:ext cx="9289446" cy="1479997"/>
          </a:xfrm>
        </p:spPr>
        <p:txBody>
          <a:bodyPr/>
          <a:lstStyle/>
          <a:p>
            <a:r>
              <a:rPr lang="en-US" dirty="0" smtClean="0"/>
              <a:t>…</a:t>
            </a:r>
            <a:r>
              <a:rPr lang="en-US" u="sng" dirty="0" smtClean="0"/>
              <a:t>CONTINUED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862" y="1725768"/>
            <a:ext cx="9401577" cy="5022761"/>
          </a:xfrm>
        </p:spPr>
        <p:txBody>
          <a:bodyPr>
            <a:normAutofit/>
          </a:bodyPr>
          <a:lstStyle/>
          <a:p>
            <a:r>
              <a:rPr lang="en-US" b="1" dirty="0" smtClean="0"/>
              <a:t>L1.5 Team – </a:t>
            </a:r>
          </a:p>
          <a:p>
            <a:pPr marL="914400" lvl="2" indent="0">
              <a:buNone/>
            </a:pPr>
            <a:r>
              <a:rPr lang="en-US" sz="1800" dirty="0"/>
              <a:t>Initial incident triaging.</a:t>
            </a:r>
          </a:p>
          <a:p>
            <a:pPr marL="914400" lvl="2" indent="0">
              <a:buNone/>
            </a:pPr>
            <a:r>
              <a:rPr lang="en-US" sz="1800" dirty="0"/>
              <a:t>Do analysis and assign tickets to L2 or L3 team.</a:t>
            </a:r>
          </a:p>
          <a:p>
            <a:pPr marL="914400" lvl="2" indent="0">
              <a:buNone/>
            </a:pPr>
            <a:r>
              <a:rPr lang="en-US" sz="1800" dirty="0"/>
              <a:t>Contact L2 or L3 team when no workaround is available</a:t>
            </a:r>
            <a:r>
              <a:rPr lang="en-US" sz="1800" dirty="0" smtClean="0"/>
              <a:t>.</a:t>
            </a:r>
            <a:endParaRPr lang="en-US" dirty="0"/>
          </a:p>
          <a:p>
            <a:r>
              <a:rPr lang="en-US" b="1" dirty="0" smtClean="0"/>
              <a:t>L2 Team –</a:t>
            </a:r>
          </a:p>
          <a:p>
            <a:pPr marL="914400" lvl="2" indent="0">
              <a:buNone/>
            </a:pPr>
            <a:r>
              <a:rPr lang="en-US" sz="1800" dirty="0" smtClean="0"/>
              <a:t>Resolve incident and problem ticket passed by L1.5 team.</a:t>
            </a:r>
          </a:p>
          <a:p>
            <a:pPr marL="914400" lvl="2" indent="0">
              <a:buNone/>
            </a:pPr>
            <a:r>
              <a:rPr lang="en-US" sz="1800" dirty="0" smtClean="0"/>
              <a:t>Cannot do codebase change.</a:t>
            </a:r>
          </a:p>
          <a:p>
            <a:pPr marL="914400" lvl="2" indent="0">
              <a:buNone/>
            </a:pPr>
            <a:r>
              <a:rPr lang="en-US" sz="1800" dirty="0" smtClean="0"/>
              <a:t>Can contact L3 team when required.</a:t>
            </a:r>
          </a:p>
          <a:p>
            <a:r>
              <a:rPr lang="en-US" b="1" dirty="0" smtClean="0"/>
              <a:t>L3 </a:t>
            </a:r>
            <a:r>
              <a:rPr lang="en-US" b="1" dirty="0"/>
              <a:t>Team –</a:t>
            </a:r>
          </a:p>
          <a:p>
            <a:pPr marL="914400" lvl="2" indent="0">
              <a:buNone/>
            </a:pPr>
            <a:r>
              <a:rPr lang="en-US" sz="1800" dirty="0" smtClean="0"/>
              <a:t>Detailed analysis and code changes.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 smtClean="0"/>
              <a:t>Enhancement and changes to the application after approval.</a:t>
            </a:r>
            <a:endParaRPr lang="en-US" sz="1800" dirty="0"/>
          </a:p>
          <a:p>
            <a:pPr marL="914400" lvl="2" indent="0">
              <a:buNone/>
            </a:pPr>
            <a:endParaRPr lang="en-US" sz="1800" dirty="0" smtClean="0"/>
          </a:p>
          <a:p>
            <a:pPr marL="914400" lvl="2" indent="0">
              <a:buNone/>
            </a:pPr>
            <a:endParaRPr lang="en-US" sz="1800" dirty="0" smtClean="0"/>
          </a:p>
          <a:p>
            <a:pPr marL="914400" lvl="2" indent="0">
              <a:buNone/>
            </a:pPr>
            <a:endParaRPr lang="en-US" sz="1800" dirty="0" smtClean="0"/>
          </a:p>
          <a:p>
            <a:pPr marL="914400" lvl="2" indent="0">
              <a:buNone/>
            </a:pPr>
            <a:endParaRPr lang="en-US" sz="1800" dirty="0" smtClean="0"/>
          </a:p>
          <a:p>
            <a:pPr lvl="2"/>
            <a:endParaRPr lang="en-US" sz="1800" dirty="0" smtClean="0"/>
          </a:p>
          <a:p>
            <a:pPr marL="914400" lvl="2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1607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69" y="528034"/>
            <a:ext cx="9324303" cy="1376966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Incident Management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470" y="1751527"/>
            <a:ext cx="9131120" cy="4984124"/>
          </a:xfrm>
        </p:spPr>
        <p:txBody>
          <a:bodyPr/>
          <a:lstStyle/>
          <a:p>
            <a:r>
              <a:rPr lang="en-US" sz="2800" dirty="0"/>
              <a:t>L1(Contact One) -&gt; L2 -&gt; L3 </a:t>
            </a:r>
          </a:p>
          <a:p>
            <a:r>
              <a:rPr lang="en-US" sz="2800" dirty="0" smtClean="0"/>
              <a:t>Triage </a:t>
            </a:r>
            <a:r>
              <a:rPr lang="en-US" sz="2800" dirty="0"/>
              <a:t>/ Acknowledge</a:t>
            </a:r>
          </a:p>
          <a:p>
            <a:r>
              <a:rPr lang="en-US" sz="2800" dirty="0"/>
              <a:t>Check for the type of ticket</a:t>
            </a:r>
          </a:p>
          <a:p>
            <a:r>
              <a:rPr lang="en-US" sz="2800" dirty="0"/>
              <a:t>In </a:t>
            </a:r>
            <a:r>
              <a:rPr lang="en-US" sz="2800" dirty="0" smtClean="0"/>
              <a:t>progress</a:t>
            </a:r>
          </a:p>
          <a:p>
            <a:r>
              <a:rPr lang="en-US" sz="2800" dirty="0" smtClean="0"/>
              <a:t>Resolved </a:t>
            </a:r>
            <a:r>
              <a:rPr lang="en-US" sz="2800" dirty="0"/>
              <a:t>&amp; Update </a:t>
            </a:r>
            <a:r>
              <a:rPr lang="en-US" sz="2800" dirty="0" smtClean="0"/>
              <a:t>KB’s</a:t>
            </a:r>
          </a:p>
          <a:p>
            <a:r>
              <a:rPr lang="en-US" sz="2800" dirty="0" smtClean="0"/>
              <a:t>Close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057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180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SWISS RE OVERVIEW, INCIDENT AND PROBLEM MANAGEMENT</vt:lpstr>
      <vt:lpstr>OVERVIEW </vt:lpstr>
      <vt:lpstr>CONTRACT HIGHLIGHTED</vt:lpstr>
      <vt:lpstr>..CONTINUED</vt:lpstr>
      <vt:lpstr>…CONTINUED</vt:lpstr>
      <vt:lpstr>Incident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 RE OVERVIEW, INCIDENT AND PROBLEM MANAGEMENT</dc:title>
  <dc:creator>jyoti</dc:creator>
  <cp:lastModifiedBy>jyoti</cp:lastModifiedBy>
  <cp:revision>8</cp:revision>
  <dcterms:created xsi:type="dcterms:W3CDTF">2018-02-27T16:10:33Z</dcterms:created>
  <dcterms:modified xsi:type="dcterms:W3CDTF">2018-02-27T17:44:20Z</dcterms:modified>
</cp:coreProperties>
</file>