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321" r:id="rId4"/>
    <p:sldId id="322" r:id="rId5"/>
    <p:sldId id="323" r:id="rId6"/>
    <p:sldId id="318" r:id="rId7"/>
    <p:sldId id="320" r:id="rId8"/>
    <p:sldId id="319" r:id="rId9"/>
    <p:sldId id="324" r:id="rId10"/>
    <p:sldId id="316" r:id="rId11"/>
    <p:sldId id="31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336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69" y="4"/>
            <a:ext cx="9144095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 defTabSz="609410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669" y="4"/>
            <a:ext cx="9144095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 defTabSz="609410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9" y="2314673"/>
            <a:ext cx="9144095" cy="454038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4044416" y="877891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4325374" y="877888"/>
            <a:ext cx="3761793" cy="82583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>
              <a:buNone/>
              <a:defRPr sz="3200" b="1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4325374" y="1798977"/>
            <a:ext cx="3757865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Presenter Name and Designation</a:t>
            </a:r>
            <a:endParaRPr lang="en-IN" dirty="0"/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4325374" y="2701925"/>
            <a:ext cx="3757865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Time and Date</a:t>
            </a:r>
            <a:endParaRPr lang="en-IN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4044416" y="877891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6416" y="514215"/>
            <a:ext cx="3046095" cy="278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281789" y="6489811"/>
            <a:ext cx="6096000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defTabSz="609410"/>
            <a:r>
              <a:rPr lang="en-US" sz="1200" dirty="0">
                <a:solidFill>
                  <a:srgbClr val="4F4F4F">
                    <a:lumMod val="75000"/>
                  </a:srgbClr>
                </a:solidFill>
              </a:rPr>
              <a:t>© 2018  YASH Technologies | www.yash.com | Confidential</a:t>
            </a:r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3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669" y="2"/>
            <a:ext cx="9144095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 defTabSz="609410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8" y="2336292"/>
            <a:ext cx="9141294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4206384" y="1372341"/>
            <a:ext cx="4354140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4211915" y="2293426"/>
            <a:ext cx="4349594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883694" y="4529507"/>
            <a:ext cx="1321939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10"/>
              <a:endParaRPr lang="en-IN" sz="2400" dirty="0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10"/>
              <a:endParaRPr lang="en-IN" sz="2400" dirty="0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10"/>
              <a:endParaRPr lang="en-IN" sz="2400" dirty="0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10"/>
              <a:endParaRPr lang="en-IN" sz="2400" dirty="0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10"/>
              <a:endParaRPr lang="en-IN" sz="2400" dirty="0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10"/>
              <a:endParaRPr lang="en-IN" sz="2400" dirty="0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281789" y="6489811"/>
            <a:ext cx="6096000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defTabSz="609410"/>
            <a:r>
              <a:rPr lang="en-US" sz="1200" dirty="0">
                <a:solidFill>
                  <a:srgbClr val="4F4F4F">
                    <a:lumMod val="75000"/>
                  </a:srgbClr>
                </a:solidFill>
              </a:rPr>
              <a:t>© 2018  YASH Technologies | www.yash.com | Confidential</a:t>
            </a:r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4044416" y="877891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9279" y="664402"/>
            <a:ext cx="2836808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8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4900" y="736599"/>
            <a:ext cx="8440158" cy="48323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6444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26359" y="928687"/>
            <a:ext cx="8229361" cy="5008562"/>
          </a:xfr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3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7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26359" y="831850"/>
            <a:ext cx="8229361" cy="494188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782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6359" y="804863"/>
            <a:ext cx="8229361" cy="481806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5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4" y="792165"/>
            <a:ext cx="4212337" cy="488473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26355" y="792165"/>
            <a:ext cx="4017024" cy="48847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647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26355" y="792163"/>
            <a:ext cx="4017024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1999" y="792163"/>
            <a:ext cx="4243302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590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604" y="687394"/>
            <a:ext cx="857302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460733" y="1102937"/>
            <a:ext cx="3757865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6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8325834" y="185084"/>
            <a:ext cx="1136772" cy="323153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 defTabSz="609410"/>
            <a:fld id="{74838859-96C6-4195-B61C-5C9EE7AAD6E5}" type="slidenum">
              <a:rPr lang="en-US" sz="1500">
                <a:solidFill>
                  <a:srgbClr val="4F4F4F"/>
                </a:solidFill>
              </a:rPr>
              <a:pPr algn="ctr" defTabSz="609410"/>
              <a:t>‹#›</a:t>
            </a:fld>
            <a:endParaRPr lang="en-IN" sz="1500" dirty="0">
              <a:solidFill>
                <a:srgbClr val="4F4F4F">
                  <a:lumMod val="75000"/>
                </a:srgb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3" y="571232"/>
            <a:ext cx="9132232" cy="62856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26605" y="56271"/>
            <a:ext cx="8229361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321" y="1108874"/>
            <a:ext cx="8229361" cy="4525963"/>
          </a:xfrm>
          <a:prstGeom prst="rect">
            <a:avLst/>
          </a:prstGeom>
        </p:spPr>
        <p:txBody>
          <a:bodyPr vert="horz" lIns="91427" tIns="45714" rIns="91427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6728" y="129327"/>
            <a:ext cx="353836" cy="389905"/>
          </a:xfrm>
          <a:prstGeom prst="rect">
            <a:avLst/>
          </a:prstGeom>
        </p:spPr>
      </p:pic>
      <p:pic>
        <p:nvPicPr>
          <p:cNvPr id="9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1091" y="5816229"/>
            <a:ext cx="1402910" cy="12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08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88725" y="1472352"/>
            <a:ext cx="3939071" cy="825836"/>
          </a:xfrm>
        </p:spPr>
        <p:txBody>
          <a:bodyPr>
            <a:noAutofit/>
          </a:bodyPr>
          <a:lstStyle/>
          <a:p>
            <a:r>
              <a:rPr lang="en-IN" sz="2800" b="0" dirty="0"/>
              <a:t>React JS</a:t>
            </a:r>
            <a:endParaRPr lang="en-US" sz="3000" dirty="0">
              <a:solidFill>
                <a:srgbClr val="005BA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2053" y="2295767"/>
            <a:ext cx="354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10"/>
            <a:r>
              <a:rPr lang="en-IN" sz="1600" b="1" dirty="0">
                <a:solidFill>
                  <a:srgbClr val="005BA1"/>
                </a:solidFill>
              </a:rPr>
              <a:t>Prepared by: </a:t>
            </a:r>
            <a:r>
              <a:rPr lang="en-IN" sz="1600" b="1" dirty="0" smtClean="0">
                <a:solidFill>
                  <a:srgbClr val="005BA1"/>
                </a:solidFill>
              </a:rPr>
              <a:t>Vijaya Tiple</a:t>
            </a:r>
            <a:endParaRPr lang="en-IN" sz="1600" b="1" dirty="0">
              <a:solidFill>
                <a:srgbClr val="005B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7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Assignment 1: Create a </a:t>
            </a:r>
            <a:r>
              <a:rPr lang="en-US" dirty="0" err="1"/>
              <a:t>userData</a:t>
            </a:r>
            <a:r>
              <a:rPr lang="en-US" dirty="0"/>
              <a:t> set with each user has name, age and gender properties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assignment </a:t>
            </a:r>
            <a:r>
              <a:rPr lang="en-US" dirty="0" smtClean="0"/>
              <a:t>2: </a:t>
            </a:r>
            <a:r>
              <a:rPr lang="en-US" dirty="0"/>
              <a:t>example to display </a:t>
            </a:r>
            <a:r>
              <a:rPr lang="en-US" dirty="0" err="1"/>
              <a:t>usertable</a:t>
            </a:r>
            <a:r>
              <a:rPr lang="en-US" dirty="0"/>
              <a:t> using props in functional component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Assignment 3</a:t>
            </a:r>
            <a:r>
              <a:rPr lang="en-US" dirty="0" smtClean="0"/>
              <a:t>: </a:t>
            </a:r>
            <a:r>
              <a:rPr lang="en-US" dirty="0"/>
              <a:t>example to display </a:t>
            </a:r>
            <a:r>
              <a:rPr lang="en-US" dirty="0" err="1"/>
              <a:t>usertable</a:t>
            </a:r>
            <a:r>
              <a:rPr lang="en-US" dirty="0"/>
              <a:t> using </a:t>
            </a:r>
            <a:r>
              <a:rPr lang="en-US" dirty="0" err="1"/>
              <a:t>useState</a:t>
            </a:r>
            <a:r>
              <a:rPr lang="en-US" dirty="0"/>
              <a:t> in functional component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Assignment </a:t>
            </a:r>
            <a:r>
              <a:rPr lang="en-US" dirty="0" smtClean="0"/>
              <a:t>4: </a:t>
            </a:r>
            <a:r>
              <a:rPr lang="en-US" dirty="0"/>
              <a:t>example to display </a:t>
            </a:r>
            <a:r>
              <a:rPr lang="en-US" dirty="0" err="1"/>
              <a:t>usertable</a:t>
            </a:r>
            <a:r>
              <a:rPr lang="en-US" dirty="0"/>
              <a:t> in class bases component using state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/>
              <a:t>Assignment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7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3507" y="1648499"/>
            <a:ext cx="3371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10"/>
            <a:r>
              <a:rPr lang="en-IN" sz="3200" b="1" dirty="0">
                <a:solidFill>
                  <a:srgbClr val="005BA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529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/>
              <a:t>Props </a:t>
            </a:r>
            <a:r>
              <a:rPr lang="en-US" dirty="0"/>
              <a:t>are similar to arguments for pure functions argument. Props of component are passed from parent component which invokes component.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Props in a component cannot be modified(Immutable).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That's how our component receives the props we pass into it. Once there, we can access them in our JSX by using </a:t>
            </a:r>
            <a:r>
              <a:rPr lang="en-US" dirty="0" err="1"/>
              <a:t>this.props.NameOfProp</a:t>
            </a:r>
            <a:r>
              <a:rPr lang="en-US" dirty="0"/>
              <a:t> as follows:</a:t>
            </a:r>
          </a:p>
          <a:p>
            <a:r>
              <a:rPr lang="en-IN" dirty="0" smtClean="0"/>
              <a:t>	</a:t>
            </a:r>
            <a:r>
              <a:rPr lang="en-IN" b="1" dirty="0"/>
              <a:t>&lt;p&gt;{ </a:t>
            </a:r>
            <a:r>
              <a:rPr lang="en-IN" b="1" dirty="0" err="1"/>
              <a:t>this.props.text</a:t>
            </a:r>
            <a:r>
              <a:rPr lang="en-IN" b="1" dirty="0"/>
              <a:t> }&lt;/p&gt;</a:t>
            </a:r>
            <a:endParaRPr lang="en-US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State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Component state can be modified over time in response to user actions, network responses, and anything.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 We have to implement class-based components by extending </a:t>
            </a:r>
            <a:r>
              <a:rPr lang="en-US" dirty="0" err="1"/>
              <a:t>React.Component</a:t>
            </a:r>
            <a:r>
              <a:rPr lang="en-US" dirty="0"/>
              <a:t> to get state features. Add a class constructor to add initial state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Below is a </a:t>
            </a:r>
            <a:r>
              <a:rPr lang="en-US"/>
              <a:t>simple </a:t>
            </a:r>
            <a:r>
              <a:rPr lang="en-US" smtClean="0"/>
              <a:t>example </a:t>
            </a:r>
            <a:r>
              <a:rPr lang="en-US" dirty="0"/>
              <a:t>which changes its state every time for user button click.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State and Props in </a:t>
            </a:r>
            <a:r>
              <a:rPr lang="en-IN" dirty="0" err="1"/>
              <a:t>ReactJS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1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Props in class component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6099003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96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Props in functional component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3"/>
            <a:ext cx="5760640" cy="344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30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State in class component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9815"/>
            <a:ext cx="6048672" cy="460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97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The constructor is defined in any class based component.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The main use of constructor in react application is defining the initial state of a component.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The constructor can also be used for binding the events in react component.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Super(props) signifies, this component is accepting the props from their parent component.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Constructor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68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Constructor example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7232650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33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/>
              <a:t>Hooks</a:t>
            </a:r>
            <a:r>
              <a:rPr lang="en-US" dirty="0"/>
              <a:t> are a new addition in React 16.8. They let you use state and other React features without writing a class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State hook - </a:t>
            </a:r>
            <a:r>
              <a:rPr lang="en-IN" dirty="0" err="1"/>
              <a:t>useState</a:t>
            </a:r>
            <a:r>
              <a:rPr lang="en-IN" dirty="0"/>
              <a:t> </a:t>
            </a:r>
          </a:p>
          <a:p>
            <a:r>
              <a:rPr lang="en-IN" dirty="0" smtClean="0"/>
              <a:t>It let you use the state inside a functional component from react 16.8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React hooks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4392488" cy="285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20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4900" y="736598"/>
            <a:ext cx="8440158" cy="5999481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Every React component can be passed a special prop called the key. React uses this key to determine the rendered element's identity. Understanding element identity is critical for performance and minimizing DOM manipulation: for example, if the first element in a list of thousands should no longer be rendered, React needs some way to detect this. Instead of re-rendering thousands of elements, React can simply remove a single DOM node for the first </a:t>
            </a:r>
            <a:r>
              <a:rPr lang="en-US" dirty="0" smtClean="0"/>
              <a:t>element</a:t>
            </a:r>
            <a:r>
              <a:rPr lang="en-US" dirty="0"/>
              <a:t>, which is much more efficient</a:t>
            </a:r>
            <a:r>
              <a:rPr lang="en-US" dirty="0" smtClean="0"/>
              <a:t>.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Basic </a:t>
            </a:r>
            <a:r>
              <a:rPr lang="en-IN" b="1" dirty="0"/>
              <a:t>List </a:t>
            </a:r>
            <a:r>
              <a:rPr lang="en-IN" b="1" dirty="0" smtClean="0"/>
              <a:t>Component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When you run this code, you’ll be given a warning that a key should be provided for list items. A “key” is a special string attribute you need to include when creating lists of elements. </a:t>
            </a:r>
            <a:endParaRPr lang="en-IN" b="1" dirty="0" smtClean="0"/>
          </a:p>
          <a:p>
            <a:r>
              <a:rPr lang="en-IN" b="1" dirty="0"/>
              <a:t> </a:t>
            </a:r>
            <a:r>
              <a:rPr lang="en-IN" b="1" dirty="0" smtClean="0"/>
              <a:t>  </a:t>
            </a:r>
            <a:endParaRPr lang="en-IN" b="1" dirty="0"/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List and Keys</a:t>
            </a:r>
          </a:p>
        </p:txBody>
      </p:sp>
      <p:pic>
        <p:nvPicPr>
          <p:cNvPr id="37890" name="Picture 2" descr="C:\Users\chandrashekhar.j\Desktop\demo\l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5104"/>
            <a:ext cx="2880320" cy="192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545702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PPT-Template-12-07-final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YASH Technologies Office Theme" id="{E1038A1C-3F56-4F66-9502-3BD6A32BADEA}" vid="{CA2C0D1C-CE09-490E-9901-E5F538ABAA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164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Corporate-PPT-Template-12-07-final</vt:lpstr>
      <vt:lpstr>PowerPoint Presentation</vt:lpstr>
      <vt:lpstr>State and Props in ReactJS</vt:lpstr>
      <vt:lpstr>Props in class component</vt:lpstr>
      <vt:lpstr>Props in functional component</vt:lpstr>
      <vt:lpstr>State in class component</vt:lpstr>
      <vt:lpstr>Constructor</vt:lpstr>
      <vt:lpstr>Constructor example</vt:lpstr>
      <vt:lpstr>React hooks</vt:lpstr>
      <vt:lpstr>List and Keys</vt:lpstr>
      <vt:lpstr>Assignment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 Tiple</dc:creator>
  <cp:lastModifiedBy>Vijaya Tiple</cp:lastModifiedBy>
  <cp:revision>24</cp:revision>
  <dcterms:created xsi:type="dcterms:W3CDTF">2020-07-19T05:16:55Z</dcterms:created>
  <dcterms:modified xsi:type="dcterms:W3CDTF">2021-09-21T04:04:01Z</dcterms:modified>
</cp:coreProperties>
</file>