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318" r:id="rId4"/>
    <p:sldId id="319" r:id="rId5"/>
    <p:sldId id="320" r:id="rId6"/>
    <p:sldId id="323" r:id="rId7"/>
    <p:sldId id="321" r:id="rId8"/>
    <p:sldId id="322" r:id="rId9"/>
    <p:sldId id="31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1400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69" y="4"/>
            <a:ext cx="9144095" cy="23117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 defTabSz="609410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1669" y="4"/>
            <a:ext cx="9144095" cy="23117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 defTabSz="609410"/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9" y="2314673"/>
            <a:ext cx="9144095" cy="4540384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>
            <a:off x="4044416" y="877891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4325374" y="877888"/>
            <a:ext cx="3761793" cy="825836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indent="0">
              <a:buNone/>
              <a:defRPr sz="3200" b="1" baseline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4325374" y="1798977"/>
            <a:ext cx="3757865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Presenter Name and Designation</a:t>
            </a:r>
            <a:endParaRPr lang="en-IN" dirty="0"/>
          </a:p>
        </p:txBody>
      </p:sp>
      <p:sp>
        <p:nvSpPr>
          <p:cNvPr id="53" name="Text Placeholder 34"/>
          <p:cNvSpPr>
            <a:spLocks noGrp="1"/>
          </p:cNvSpPr>
          <p:nvPr>
            <p:ph type="body" sz="quarter" idx="15" hasCustomPrompt="1"/>
          </p:nvPr>
        </p:nvSpPr>
        <p:spPr>
          <a:xfrm>
            <a:off x="4325374" y="2701925"/>
            <a:ext cx="3757865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Time and Date</a:t>
            </a:r>
            <a:endParaRPr lang="en-IN" dirty="0"/>
          </a:p>
        </p:txBody>
      </p:sp>
      <p:cxnSp>
        <p:nvCxnSpPr>
          <p:cNvPr id="71" name="Straight Connector 70"/>
          <p:cNvCxnSpPr/>
          <p:nvPr userDrawn="1"/>
        </p:nvCxnSpPr>
        <p:spPr>
          <a:xfrm>
            <a:off x="4044416" y="877891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6416" y="514215"/>
            <a:ext cx="3046095" cy="278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281789" y="6489811"/>
            <a:ext cx="6096000" cy="276987"/>
          </a:xfrm>
          <a:prstGeom prst="rect">
            <a:avLst/>
          </a:prstGeom>
        </p:spPr>
        <p:txBody>
          <a:bodyPr lIns="91427" tIns="45714" rIns="91427" bIns="45714">
            <a:spAutoFit/>
          </a:bodyPr>
          <a:lstStyle/>
          <a:p>
            <a:pPr defTabSz="609410"/>
            <a:r>
              <a:rPr lang="en-US" sz="1200" dirty="0">
                <a:solidFill>
                  <a:srgbClr val="4F4F4F">
                    <a:lumMod val="75000"/>
                  </a:srgbClr>
                </a:solidFill>
              </a:rPr>
              <a:t>© 2018  YASH Technologies | www.yash.com | Confidential</a:t>
            </a:r>
            <a:endParaRPr lang="en-IN" sz="1200" dirty="0">
              <a:solidFill>
                <a:srgbClr val="4F4F4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33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1669" y="2"/>
            <a:ext cx="9144095" cy="1785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 defTabSz="609410"/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8" y="2336292"/>
            <a:ext cx="9141294" cy="4521708"/>
          </a:xfrm>
          <a:prstGeom prst="rect">
            <a:avLst/>
          </a:prstGeom>
        </p:spPr>
      </p:pic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4206384" y="1372341"/>
            <a:ext cx="4354140" cy="825836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29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4211915" y="2293426"/>
            <a:ext cx="4349594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Name &amp; Designation</a:t>
            </a:r>
            <a:endParaRPr lang="en-IN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4883694" y="4529507"/>
            <a:ext cx="1321939" cy="431800"/>
            <a:chOff x="5213350" y="3213100"/>
            <a:chExt cx="1762125" cy="431800"/>
          </a:xfrm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878513" y="3213100"/>
              <a:ext cx="431800" cy="431800"/>
            </a:xfrm>
            <a:custGeom>
              <a:avLst/>
              <a:gdLst>
                <a:gd name="T0" fmla="*/ 2247 w 4078"/>
                <a:gd name="T1" fmla="*/ 4070 h 4080"/>
                <a:gd name="T2" fmla="*/ 2549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5 w 4078"/>
                <a:gd name="T19" fmla="*/ 2351 h 4080"/>
                <a:gd name="T20" fmla="*/ 4078 w 4078"/>
                <a:gd name="T21" fmla="*/ 2039 h 4080"/>
                <a:gd name="T22" fmla="*/ 4055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9 w 4078"/>
                <a:gd name="T39" fmla="*/ 65 h 4080"/>
                <a:gd name="T40" fmla="*/ 2247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3 w 4078"/>
                <a:gd name="T59" fmla="*/ 1339 h 4080"/>
                <a:gd name="T60" fmla="*/ 41 w 4078"/>
                <a:gd name="T61" fmla="*/ 1629 h 4080"/>
                <a:gd name="T62" fmla="*/ 2 w 4078"/>
                <a:gd name="T63" fmla="*/ 1935 h 4080"/>
                <a:gd name="T64" fmla="*/ 11 w 4078"/>
                <a:gd name="T65" fmla="*/ 2249 h 4080"/>
                <a:gd name="T66" fmla="*/ 64 w 4078"/>
                <a:gd name="T67" fmla="*/ 2550 h 4080"/>
                <a:gd name="T68" fmla="*/ 161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8 w 4078"/>
                <a:gd name="T77" fmla="*/ 3731 h 4080"/>
                <a:gd name="T78" fmla="*/ 1154 w 4078"/>
                <a:gd name="T79" fmla="*/ 3879 h 4080"/>
                <a:gd name="T80" fmla="*/ 1432 w 4078"/>
                <a:gd name="T81" fmla="*/ 3988 h 4080"/>
                <a:gd name="T82" fmla="*/ 1729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7" y="4070"/>
                  </a:lnTo>
                  <a:lnTo>
                    <a:pt x="2349" y="4056"/>
                  </a:lnTo>
                  <a:lnTo>
                    <a:pt x="2450" y="4038"/>
                  </a:lnTo>
                  <a:lnTo>
                    <a:pt x="2549" y="4015"/>
                  </a:lnTo>
                  <a:lnTo>
                    <a:pt x="2646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2" y="3879"/>
                  </a:lnTo>
                  <a:lnTo>
                    <a:pt x="3011" y="3834"/>
                  </a:lnTo>
                  <a:lnTo>
                    <a:pt x="3096" y="3784"/>
                  </a:lnTo>
                  <a:lnTo>
                    <a:pt x="3178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0" y="3482"/>
                  </a:lnTo>
                  <a:lnTo>
                    <a:pt x="3548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7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5" y="2351"/>
                  </a:lnTo>
                  <a:lnTo>
                    <a:pt x="4067" y="2249"/>
                  </a:lnTo>
                  <a:lnTo>
                    <a:pt x="4076" y="2145"/>
                  </a:lnTo>
                  <a:lnTo>
                    <a:pt x="4078" y="2039"/>
                  </a:lnTo>
                  <a:lnTo>
                    <a:pt x="4076" y="1935"/>
                  </a:lnTo>
                  <a:lnTo>
                    <a:pt x="4067" y="1831"/>
                  </a:lnTo>
                  <a:lnTo>
                    <a:pt x="4055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7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8" y="668"/>
                  </a:lnTo>
                  <a:lnTo>
                    <a:pt x="3480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8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2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6" y="92"/>
                  </a:lnTo>
                  <a:lnTo>
                    <a:pt x="2549" y="65"/>
                  </a:lnTo>
                  <a:lnTo>
                    <a:pt x="2450" y="42"/>
                  </a:lnTo>
                  <a:lnTo>
                    <a:pt x="2349" y="24"/>
                  </a:lnTo>
                  <a:lnTo>
                    <a:pt x="2247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1" y="10"/>
                  </a:lnTo>
                  <a:lnTo>
                    <a:pt x="1729" y="24"/>
                  </a:lnTo>
                  <a:lnTo>
                    <a:pt x="1628" y="42"/>
                  </a:lnTo>
                  <a:lnTo>
                    <a:pt x="1529" y="65"/>
                  </a:lnTo>
                  <a:lnTo>
                    <a:pt x="1432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4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8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1" y="1246"/>
                  </a:lnTo>
                  <a:lnTo>
                    <a:pt x="123" y="1339"/>
                  </a:lnTo>
                  <a:lnTo>
                    <a:pt x="92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3" y="1729"/>
                  </a:lnTo>
                  <a:lnTo>
                    <a:pt x="11" y="1831"/>
                  </a:lnTo>
                  <a:lnTo>
                    <a:pt x="2" y="1935"/>
                  </a:lnTo>
                  <a:lnTo>
                    <a:pt x="0" y="2039"/>
                  </a:lnTo>
                  <a:lnTo>
                    <a:pt x="2" y="2145"/>
                  </a:lnTo>
                  <a:lnTo>
                    <a:pt x="11" y="2249"/>
                  </a:lnTo>
                  <a:lnTo>
                    <a:pt x="23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2" y="2646"/>
                  </a:lnTo>
                  <a:lnTo>
                    <a:pt x="123" y="2741"/>
                  </a:lnTo>
                  <a:lnTo>
                    <a:pt x="161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8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4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2" y="3988"/>
                  </a:lnTo>
                  <a:lnTo>
                    <a:pt x="1529" y="4015"/>
                  </a:lnTo>
                  <a:lnTo>
                    <a:pt x="1628" y="4038"/>
                  </a:lnTo>
                  <a:lnTo>
                    <a:pt x="1729" y="4056"/>
                  </a:lnTo>
                  <a:lnTo>
                    <a:pt x="1831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10"/>
              <a:endParaRPr lang="en-IN" sz="2400" dirty="0">
                <a:solidFill>
                  <a:srgbClr val="4F4F4F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5986463" y="3351213"/>
              <a:ext cx="215900" cy="176213"/>
            </a:xfrm>
            <a:custGeom>
              <a:avLst/>
              <a:gdLst>
                <a:gd name="T0" fmla="*/ 1926 w 2043"/>
                <a:gd name="T1" fmla="*/ 238 h 1661"/>
                <a:gd name="T2" fmla="*/ 1818 w 2043"/>
                <a:gd name="T3" fmla="*/ 253 h 1661"/>
                <a:gd name="T4" fmla="*/ 1890 w 2043"/>
                <a:gd name="T5" fmla="*/ 192 h 1661"/>
                <a:gd name="T6" fmla="*/ 1947 w 2043"/>
                <a:gd name="T7" fmla="*/ 117 h 1661"/>
                <a:gd name="T8" fmla="*/ 1987 w 2043"/>
                <a:gd name="T9" fmla="*/ 31 h 1661"/>
                <a:gd name="T10" fmla="*/ 1825 w 2043"/>
                <a:gd name="T11" fmla="*/ 105 h 1661"/>
                <a:gd name="T12" fmla="*/ 1690 w 2043"/>
                <a:gd name="T13" fmla="*/ 104 h 1661"/>
                <a:gd name="T14" fmla="*/ 1603 w 2043"/>
                <a:gd name="T15" fmla="*/ 44 h 1661"/>
                <a:gd name="T16" fmla="*/ 1503 w 2043"/>
                <a:gd name="T17" fmla="*/ 9 h 1661"/>
                <a:gd name="T18" fmla="*/ 1393 w 2043"/>
                <a:gd name="T19" fmla="*/ 1 h 1661"/>
                <a:gd name="T20" fmla="*/ 1290 w 2043"/>
                <a:gd name="T21" fmla="*/ 18 h 1661"/>
                <a:gd name="T22" fmla="*/ 1197 w 2043"/>
                <a:gd name="T23" fmla="*/ 61 h 1661"/>
                <a:gd name="T24" fmla="*/ 1118 w 2043"/>
                <a:gd name="T25" fmla="*/ 122 h 1661"/>
                <a:gd name="T26" fmla="*/ 1056 w 2043"/>
                <a:gd name="T27" fmla="*/ 202 h 1661"/>
                <a:gd name="T28" fmla="*/ 1015 w 2043"/>
                <a:gd name="T29" fmla="*/ 294 h 1661"/>
                <a:gd name="T30" fmla="*/ 996 w 2043"/>
                <a:gd name="T31" fmla="*/ 397 h 1661"/>
                <a:gd name="T32" fmla="*/ 1006 w 2043"/>
                <a:gd name="T33" fmla="*/ 515 h 1661"/>
                <a:gd name="T34" fmla="*/ 846 w 2043"/>
                <a:gd name="T35" fmla="*/ 496 h 1661"/>
                <a:gd name="T36" fmla="*/ 693 w 2043"/>
                <a:gd name="T37" fmla="*/ 457 h 1661"/>
                <a:gd name="T38" fmla="*/ 549 w 2043"/>
                <a:gd name="T39" fmla="*/ 398 h 1661"/>
                <a:gd name="T40" fmla="*/ 415 w 2043"/>
                <a:gd name="T41" fmla="*/ 322 h 1661"/>
                <a:gd name="T42" fmla="*/ 293 w 2043"/>
                <a:gd name="T43" fmla="*/ 230 h 1661"/>
                <a:gd name="T44" fmla="*/ 182 w 2043"/>
                <a:gd name="T45" fmla="*/ 124 h 1661"/>
                <a:gd name="T46" fmla="*/ 108 w 2043"/>
                <a:gd name="T47" fmla="*/ 151 h 1661"/>
                <a:gd name="T48" fmla="*/ 86 w 2043"/>
                <a:gd name="T49" fmla="*/ 288 h 1661"/>
                <a:gd name="T50" fmla="*/ 106 w 2043"/>
                <a:gd name="T51" fmla="*/ 418 h 1661"/>
                <a:gd name="T52" fmla="*/ 164 w 2043"/>
                <a:gd name="T53" fmla="*/ 532 h 1661"/>
                <a:gd name="T54" fmla="*/ 252 w 2043"/>
                <a:gd name="T55" fmla="*/ 622 h 1661"/>
                <a:gd name="T56" fmla="*/ 173 w 2043"/>
                <a:gd name="T57" fmla="*/ 621 h 1661"/>
                <a:gd name="T58" fmla="*/ 82 w 2043"/>
                <a:gd name="T59" fmla="*/ 589 h 1661"/>
                <a:gd name="T60" fmla="*/ 93 w 2043"/>
                <a:gd name="T61" fmla="*/ 682 h 1661"/>
                <a:gd name="T62" fmla="*/ 122 w 2043"/>
                <a:gd name="T63" fmla="*/ 767 h 1661"/>
                <a:gd name="T64" fmla="*/ 168 w 2043"/>
                <a:gd name="T65" fmla="*/ 843 h 1661"/>
                <a:gd name="T66" fmla="*/ 228 w 2043"/>
                <a:gd name="T67" fmla="*/ 907 h 1661"/>
                <a:gd name="T68" fmla="*/ 301 w 2043"/>
                <a:gd name="T69" fmla="*/ 957 h 1661"/>
                <a:gd name="T70" fmla="*/ 383 w 2043"/>
                <a:gd name="T71" fmla="*/ 992 h 1661"/>
                <a:gd name="T72" fmla="*/ 336 w 2043"/>
                <a:gd name="T73" fmla="*/ 1015 h 1661"/>
                <a:gd name="T74" fmla="*/ 229 w 2043"/>
                <a:gd name="T75" fmla="*/ 1007 h 1661"/>
                <a:gd name="T76" fmla="*/ 261 w 2043"/>
                <a:gd name="T77" fmla="*/ 1082 h 1661"/>
                <a:gd name="T78" fmla="*/ 307 w 2043"/>
                <a:gd name="T79" fmla="*/ 1148 h 1661"/>
                <a:gd name="T80" fmla="*/ 363 w 2043"/>
                <a:gd name="T81" fmla="*/ 1204 h 1661"/>
                <a:gd name="T82" fmla="*/ 430 w 2043"/>
                <a:gd name="T83" fmla="*/ 1249 h 1661"/>
                <a:gd name="T84" fmla="*/ 505 w 2043"/>
                <a:gd name="T85" fmla="*/ 1280 h 1661"/>
                <a:gd name="T86" fmla="*/ 587 w 2043"/>
                <a:gd name="T87" fmla="*/ 1297 h 1661"/>
                <a:gd name="T88" fmla="*/ 536 w 2043"/>
                <a:gd name="T89" fmla="*/ 1357 h 1661"/>
                <a:gd name="T90" fmla="*/ 380 w 2043"/>
                <a:gd name="T91" fmla="*/ 1431 h 1661"/>
                <a:gd name="T92" fmla="*/ 209 w 2043"/>
                <a:gd name="T93" fmla="*/ 1472 h 1661"/>
                <a:gd name="T94" fmla="*/ 50 w 2043"/>
                <a:gd name="T95" fmla="*/ 1477 h 1661"/>
                <a:gd name="T96" fmla="*/ 108 w 2043"/>
                <a:gd name="T97" fmla="*/ 1534 h 1661"/>
                <a:gd name="T98" fmla="*/ 302 w 2043"/>
                <a:gd name="T99" fmla="*/ 1611 h 1661"/>
                <a:gd name="T100" fmla="*/ 511 w 2043"/>
                <a:gd name="T101" fmla="*/ 1654 h 1661"/>
                <a:gd name="T102" fmla="*/ 783 w 2043"/>
                <a:gd name="T103" fmla="*/ 1653 h 1661"/>
                <a:gd name="T104" fmla="*/ 1098 w 2043"/>
                <a:gd name="T105" fmla="*/ 1577 h 1661"/>
                <a:gd name="T106" fmla="*/ 1359 w 2043"/>
                <a:gd name="T107" fmla="*/ 1429 h 1661"/>
                <a:gd name="T108" fmla="*/ 1564 w 2043"/>
                <a:gd name="T109" fmla="*/ 1228 h 1661"/>
                <a:gd name="T110" fmla="*/ 1714 w 2043"/>
                <a:gd name="T111" fmla="*/ 990 h 1661"/>
                <a:gd name="T112" fmla="*/ 1805 w 2043"/>
                <a:gd name="T113" fmla="*/ 732 h 1661"/>
                <a:gd name="T114" fmla="*/ 1835 w 2043"/>
                <a:gd name="T115" fmla="*/ 468 h 1661"/>
                <a:gd name="T116" fmla="*/ 1864 w 2043"/>
                <a:gd name="T117" fmla="*/ 391 h 1661"/>
                <a:gd name="T118" fmla="*/ 1998 w 2043"/>
                <a:gd name="T119" fmla="*/ 258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43" h="1661">
                  <a:moveTo>
                    <a:pt x="2043" y="196"/>
                  </a:moveTo>
                  <a:lnTo>
                    <a:pt x="2015" y="209"/>
                  </a:lnTo>
                  <a:lnTo>
                    <a:pt x="1986" y="219"/>
                  </a:lnTo>
                  <a:lnTo>
                    <a:pt x="1957" y="230"/>
                  </a:lnTo>
                  <a:lnTo>
                    <a:pt x="1926" y="238"/>
                  </a:lnTo>
                  <a:lnTo>
                    <a:pt x="1896" y="246"/>
                  </a:lnTo>
                  <a:lnTo>
                    <a:pt x="1865" y="253"/>
                  </a:lnTo>
                  <a:lnTo>
                    <a:pt x="1834" y="258"/>
                  </a:lnTo>
                  <a:lnTo>
                    <a:pt x="1803" y="263"/>
                  </a:lnTo>
                  <a:lnTo>
                    <a:pt x="1818" y="253"/>
                  </a:lnTo>
                  <a:lnTo>
                    <a:pt x="1834" y="242"/>
                  </a:lnTo>
                  <a:lnTo>
                    <a:pt x="1848" y="231"/>
                  </a:lnTo>
                  <a:lnTo>
                    <a:pt x="1863" y="218"/>
                  </a:lnTo>
                  <a:lnTo>
                    <a:pt x="1877" y="206"/>
                  </a:lnTo>
                  <a:lnTo>
                    <a:pt x="1890" y="192"/>
                  </a:lnTo>
                  <a:lnTo>
                    <a:pt x="1903" y="179"/>
                  </a:lnTo>
                  <a:lnTo>
                    <a:pt x="1915" y="164"/>
                  </a:lnTo>
                  <a:lnTo>
                    <a:pt x="1926" y="149"/>
                  </a:lnTo>
                  <a:lnTo>
                    <a:pt x="1937" y="133"/>
                  </a:lnTo>
                  <a:lnTo>
                    <a:pt x="1947" y="117"/>
                  </a:lnTo>
                  <a:lnTo>
                    <a:pt x="1957" y="101"/>
                  </a:lnTo>
                  <a:lnTo>
                    <a:pt x="1965" y="84"/>
                  </a:lnTo>
                  <a:lnTo>
                    <a:pt x="1973" y="66"/>
                  </a:lnTo>
                  <a:lnTo>
                    <a:pt x="1980" y="49"/>
                  </a:lnTo>
                  <a:lnTo>
                    <a:pt x="1987" y="31"/>
                  </a:lnTo>
                  <a:lnTo>
                    <a:pt x="1956" y="49"/>
                  </a:lnTo>
                  <a:lnTo>
                    <a:pt x="1924" y="64"/>
                  </a:lnTo>
                  <a:lnTo>
                    <a:pt x="1892" y="79"/>
                  </a:lnTo>
                  <a:lnTo>
                    <a:pt x="1859" y="92"/>
                  </a:lnTo>
                  <a:lnTo>
                    <a:pt x="1825" y="105"/>
                  </a:lnTo>
                  <a:lnTo>
                    <a:pt x="1791" y="115"/>
                  </a:lnTo>
                  <a:lnTo>
                    <a:pt x="1756" y="125"/>
                  </a:lnTo>
                  <a:lnTo>
                    <a:pt x="1720" y="132"/>
                  </a:lnTo>
                  <a:lnTo>
                    <a:pt x="1706" y="117"/>
                  </a:lnTo>
                  <a:lnTo>
                    <a:pt x="1690" y="104"/>
                  </a:lnTo>
                  <a:lnTo>
                    <a:pt x="1675" y="90"/>
                  </a:lnTo>
                  <a:lnTo>
                    <a:pt x="1657" y="78"/>
                  </a:lnTo>
                  <a:lnTo>
                    <a:pt x="1640" y="65"/>
                  </a:lnTo>
                  <a:lnTo>
                    <a:pt x="1621" y="55"/>
                  </a:lnTo>
                  <a:lnTo>
                    <a:pt x="1603" y="44"/>
                  </a:lnTo>
                  <a:lnTo>
                    <a:pt x="1584" y="36"/>
                  </a:lnTo>
                  <a:lnTo>
                    <a:pt x="1564" y="28"/>
                  </a:lnTo>
                  <a:lnTo>
                    <a:pt x="1544" y="20"/>
                  </a:lnTo>
                  <a:lnTo>
                    <a:pt x="1524" y="14"/>
                  </a:lnTo>
                  <a:lnTo>
                    <a:pt x="1503" y="9"/>
                  </a:lnTo>
                  <a:lnTo>
                    <a:pt x="1481" y="5"/>
                  </a:lnTo>
                  <a:lnTo>
                    <a:pt x="1459" y="3"/>
                  </a:lnTo>
                  <a:lnTo>
                    <a:pt x="1437" y="1"/>
                  </a:lnTo>
                  <a:lnTo>
                    <a:pt x="1414" y="0"/>
                  </a:lnTo>
                  <a:lnTo>
                    <a:pt x="1393" y="1"/>
                  </a:lnTo>
                  <a:lnTo>
                    <a:pt x="1372" y="2"/>
                  </a:lnTo>
                  <a:lnTo>
                    <a:pt x="1351" y="5"/>
                  </a:lnTo>
                  <a:lnTo>
                    <a:pt x="1330" y="9"/>
                  </a:lnTo>
                  <a:lnTo>
                    <a:pt x="1309" y="13"/>
                  </a:lnTo>
                  <a:lnTo>
                    <a:pt x="1290" y="18"/>
                  </a:lnTo>
                  <a:lnTo>
                    <a:pt x="1271" y="26"/>
                  </a:lnTo>
                  <a:lnTo>
                    <a:pt x="1251" y="33"/>
                  </a:lnTo>
                  <a:lnTo>
                    <a:pt x="1233" y="41"/>
                  </a:lnTo>
                  <a:lnTo>
                    <a:pt x="1215" y="51"/>
                  </a:lnTo>
                  <a:lnTo>
                    <a:pt x="1197" y="61"/>
                  </a:lnTo>
                  <a:lnTo>
                    <a:pt x="1180" y="71"/>
                  </a:lnTo>
                  <a:lnTo>
                    <a:pt x="1164" y="83"/>
                  </a:lnTo>
                  <a:lnTo>
                    <a:pt x="1148" y="95"/>
                  </a:lnTo>
                  <a:lnTo>
                    <a:pt x="1132" y="109"/>
                  </a:lnTo>
                  <a:lnTo>
                    <a:pt x="1118" y="122"/>
                  </a:lnTo>
                  <a:lnTo>
                    <a:pt x="1104" y="137"/>
                  </a:lnTo>
                  <a:lnTo>
                    <a:pt x="1091" y="153"/>
                  </a:lnTo>
                  <a:lnTo>
                    <a:pt x="1079" y="168"/>
                  </a:lnTo>
                  <a:lnTo>
                    <a:pt x="1067" y="185"/>
                  </a:lnTo>
                  <a:lnTo>
                    <a:pt x="1056" y="202"/>
                  </a:lnTo>
                  <a:lnTo>
                    <a:pt x="1046" y="219"/>
                  </a:lnTo>
                  <a:lnTo>
                    <a:pt x="1037" y="237"/>
                  </a:lnTo>
                  <a:lnTo>
                    <a:pt x="1028" y="256"/>
                  </a:lnTo>
                  <a:lnTo>
                    <a:pt x="1021" y="276"/>
                  </a:lnTo>
                  <a:lnTo>
                    <a:pt x="1015" y="294"/>
                  </a:lnTo>
                  <a:lnTo>
                    <a:pt x="1009" y="314"/>
                  </a:lnTo>
                  <a:lnTo>
                    <a:pt x="1004" y="335"/>
                  </a:lnTo>
                  <a:lnTo>
                    <a:pt x="1000" y="356"/>
                  </a:lnTo>
                  <a:lnTo>
                    <a:pt x="998" y="377"/>
                  </a:lnTo>
                  <a:lnTo>
                    <a:pt x="996" y="397"/>
                  </a:lnTo>
                  <a:lnTo>
                    <a:pt x="996" y="419"/>
                  </a:lnTo>
                  <a:lnTo>
                    <a:pt x="996" y="444"/>
                  </a:lnTo>
                  <a:lnTo>
                    <a:pt x="998" y="468"/>
                  </a:lnTo>
                  <a:lnTo>
                    <a:pt x="1001" y="491"/>
                  </a:lnTo>
                  <a:lnTo>
                    <a:pt x="1006" y="515"/>
                  </a:lnTo>
                  <a:lnTo>
                    <a:pt x="974" y="513"/>
                  </a:lnTo>
                  <a:lnTo>
                    <a:pt x="942" y="510"/>
                  </a:lnTo>
                  <a:lnTo>
                    <a:pt x="910" y="506"/>
                  </a:lnTo>
                  <a:lnTo>
                    <a:pt x="877" y="501"/>
                  </a:lnTo>
                  <a:lnTo>
                    <a:pt x="846" y="496"/>
                  </a:lnTo>
                  <a:lnTo>
                    <a:pt x="815" y="489"/>
                  </a:lnTo>
                  <a:lnTo>
                    <a:pt x="784" y="483"/>
                  </a:lnTo>
                  <a:lnTo>
                    <a:pt x="754" y="474"/>
                  </a:lnTo>
                  <a:lnTo>
                    <a:pt x="723" y="466"/>
                  </a:lnTo>
                  <a:lnTo>
                    <a:pt x="693" y="457"/>
                  </a:lnTo>
                  <a:lnTo>
                    <a:pt x="664" y="446"/>
                  </a:lnTo>
                  <a:lnTo>
                    <a:pt x="635" y="435"/>
                  </a:lnTo>
                  <a:lnTo>
                    <a:pt x="606" y="423"/>
                  </a:lnTo>
                  <a:lnTo>
                    <a:pt x="577" y="411"/>
                  </a:lnTo>
                  <a:lnTo>
                    <a:pt x="549" y="398"/>
                  </a:lnTo>
                  <a:lnTo>
                    <a:pt x="522" y="384"/>
                  </a:lnTo>
                  <a:lnTo>
                    <a:pt x="494" y="369"/>
                  </a:lnTo>
                  <a:lnTo>
                    <a:pt x="467" y="355"/>
                  </a:lnTo>
                  <a:lnTo>
                    <a:pt x="441" y="339"/>
                  </a:lnTo>
                  <a:lnTo>
                    <a:pt x="415" y="322"/>
                  </a:lnTo>
                  <a:lnTo>
                    <a:pt x="389" y="305"/>
                  </a:lnTo>
                  <a:lnTo>
                    <a:pt x="364" y="287"/>
                  </a:lnTo>
                  <a:lnTo>
                    <a:pt x="339" y="268"/>
                  </a:lnTo>
                  <a:lnTo>
                    <a:pt x="315" y="249"/>
                  </a:lnTo>
                  <a:lnTo>
                    <a:pt x="293" y="230"/>
                  </a:lnTo>
                  <a:lnTo>
                    <a:pt x="270" y="210"/>
                  </a:lnTo>
                  <a:lnTo>
                    <a:pt x="247" y="189"/>
                  </a:lnTo>
                  <a:lnTo>
                    <a:pt x="225" y="167"/>
                  </a:lnTo>
                  <a:lnTo>
                    <a:pt x="203" y="145"/>
                  </a:lnTo>
                  <a:lnTo>
                    <a:pt x="182" y="124"/>
                  </a:lnTo>
                  <a:lnTo>
                    <a:pt x="163" y="101"/>
                  </a:lnTo>
                  <a:lnTo>
                    <a:pt x="143" y="77"/>
                  </a:lnTo>
                  <a:lnTo>
                    <a:pt x="130" y="101"/>
                  </a:lnTo>
                  <a:lnTo>
                    <a:pt x="119" y="125"/>
                  </a:lnTo>
                  <a:lnTo>
                    <a:pt x="108" y="151"/>
                  </a:lnTo>
                  <a:lnTo>
                    <a:pt x="101" y="177"/>
                  </a:lnTo>
                  <a:lnTo>
                    <a:pt x="94" y="204"/>
                  </a:lnTo>
                  <a:lnTo>
                    <a:pt x="90" y="231"/>
                  </a:lnTo>
                  <a:lnTo>
                    <a:pt x="87" y="259"/>
                  </a:lnTo>
                  <a:lnTo>
                    <a:pt x="86" y="288"/>
                  </a:lnTo>
                  <a:lnTo>
                    <a:pt x="87" y="315"/>
                  </a:lnTo>
                  <a:lnTo>
                    <a:pt x="90" y="341"/>
                  </a:lnTo>
                  <a:lnTo>
                    <a:pt x="94" y="367"/>
                  </a:lnTo>
                  <a:lnTo>
                    <a:pt x="99" y="393"/>
                  </a:lnTo>
                  <a:lnTo>
                    <a:pt x="106" y="418"/>
                  </a:lnTo>
                  <a:lnTo>
                    <a:pt x="116" y="442"/>
                  </a:lnTo>
                  <a:lnTo>
                    <a:pt x="125" y="466"/>
                  </a:lnTo>
                  <a:lnTo>
                    <a:pt x="137" y="488"/>
                  </a:lnTo>
                  <a:lnTo>
                    <a:pt x="150" y="510"/>
                  </a:lnTo>
                  <a:lnTo>
                    <a:pt x="164" y="532"/>
                  </a:lnTo>
                  <a:lnTo>
                    <a:pt x="179" y="551"/>
                  </a:lnTo>
                  <a:lnTo>
                    <a:pt x="196" y="570"/>
                  </a:lnTo>
                  <a:lnTo>
                    <a:pt x="214" y="589"/>
                  </a:lnTo>
                  <a:lnTo>
                    <a:pt x="232" y="606"/>
                  </a:lnTo>
                  <a:lnTo>
                    <a:pt x="252" y="622"/>
                  </a:lnTo>
                  <a:lnTo>
                    <a:pt x="273" y="637"/>
                  </a:lnTo>
                  <a:lnTo>
                    <a:pt x="247" y="635"/>
                  </a:lnTo>
                  <a:lnTo>
                    <a:pt x="222" y="632"/>
                  </a:lnTo>
                  <a:lnTo>
                    <a:pt x="197" y="627"/>
                  </a:lnTo>
                  <a:lnTo>
                    <a:pt x="173" y="621"/>
                  </a:lnTo>
                  <a:lnTo>
                    <a:pt x="149" y="614"/>
                  </a:lnTo>
                  <a:lnTo>
                    <a:pt x="126" y="606"/>
                  </a:lnTo>
                  <a:lnTo>
                    <a:pt x="104" y="595"/>
                  </a:lnTo>
                  <a:lnTo>
                    <a:pt x="82" y="584"/>
                  </a:lnTo>
                  <a:lnTo>
                    <a:pt x="82" y="589"/>
                  </a:lnTo>
                  <a:lnTo>
                    <a:pt x="82" y="609"/>
                  </a:lnTo>
                  <a:lnTo>
                    <a:pt x="84" y="627"/>
                  </a:lnTo>
                  <a:lnTo>
                    <a:pt x="87" y="645"/>
                  </a:lnTo>
                  <a:lnTo>
                    <a:pt x="89" y="664"/>
                  </a:lnTo>
                  <a:lnTo>
                    <a:pt x="93" y="682"/>
                  </a:lnTo>
                  <a:lnTo>
                    <a:pt x="97" y="699"/>
                  </a:lnTo>
                  <a:lnTo>
                    <a:pt x="102" y="717"/>
                  </a:lnTo>
                  <a:lnTo>
                    <a:pt x="108" y="734"/>
                  </a:lnTo>
                  <a:lnTo>
                    <a:pt x="115" y="750"/>
                  </a:lnTo>
                  <a:lnTo>
                    <a:pt x="122" y="767"/>
                  </a:lnTo>
                  <a:lnTo>
                    <a:pt x="129" y="783"/>
                  </a:lnTo>
                  <a:lnTo>
                    <a:pt x="139" y="798"/>
                  </a:lnTo>
                  <a:lnTo>
                    <a:pt x="147" y="814"/>
                  </a:lnTo>
                  <a:lnTo>
                    <a:pt x="157" y="828"/>
                  </a:lnTo>
                  <a:lnTo>
                    <a:pt x="168" y="843"/>
                  </a:lnTo>
                  <a:lnTo>
                    <a:pt x="178" y="856"/>
                  </a:lnTo>
                  <a:lnTo>
                    <a:pt x="191" y="870"/>
                  </a:lnTo>
                  <a:lnTo>
                    <a:pt x="202" y="882"/>
                  </a:lnTo>
                  <a:lnTo>
                    <a:pt x="215" y="895"/>
                  </a:lnTo>
                  <a:lnTo>
                    <a:pt x="228" y="907"/>
                  </a:lnTo>
                  <a:lnTo>
                    <a:pt x="242" y="918"/>
                  </a:lnTo>
                  <a:lnTo>
                    <a:pt x="256" y="929"/>
                  </a:lnTo>
                  <a:lnTo>
                    <a:pt x="270" y="939"/>
                  </a:lnTo>
                  <a:lnTo>
                    <a:pt x="285" y="948"/>
                  </a:lnTo>
                  <a:lnTo>
                    <a:pt x="301" y="957"/>
                  </a:lnTo>
                  <a:lnTo>
                    <a:pt x="317" y="966"/>
                  </a:lnTo>
                  <a:lnTo>
                    <a:pt x="332" y="973"/>
                  </a:lnTo>
                  <a:lnTo>
                    <a:pt x="349" y="980"/>
                  </a:lnTo>
                  <a:lnTo>
                    <a:pt x="366" y="987"/>
                  </a:lnTo>
                  <a:lnTo>
                    <a:pt x="383" y="992"/>
                  </a:lnTo>
                  <a:lnTo>
                    <a:pt x="401" y="996"/>
                  </a:lnTo>
                  <a:lnTo>
                    <a:pt x="419" y="1000"/>
                  </a:lnTo>
                  <a:lnTo>
                    <a:pt x="391" y="1006"/>
                  </a:lnTo>
                  <a:lnTo>
                    <a:pt x="364" y="1012"/>
                  </a:lnTo>
                  <a:lnTo>
                    <a:pt x="336" y="1015"/>
                  </a:lnTo>
                  <a:lnTo>
                    <a:pt x="308" y="1015"/>
                  </a:lnTo>
                  <a:lnTo>
                    <a:pt x="288" y="1015"/>
                  </a:lnTo>
                  <a:lnTo>
                    <a:pt x="269" y="1014"/>
                  </a:lnTo>
                  <a:lnTo>
                    <a:pt x="249" y="1011"/>
                  </a:lnTo>
                  <a:lnTo>
                    <a:pt x="229" y="1007"/>
                  </a:lnTo>
                  <a:lnTo>
                    <a:pt x="234" y="1023"/>
                  </a:lnTo>
                  <a:lnTo>
                    <a:pt x="241" y="1039"/>
                  </a:lnTo>
                  <a:lnTo>
                    <a:pt x="247" y="1053"/>
                  </a:lnTo>
                  <a:lnTo>
                    <a:pt x="254" y="1068"/>
                  </a:lnTo>
                  <a:lnTo>
                    <a:pt x="261" y="1082"/>
                  </a:lnTo>
                  <a:lnTo>
                    <a:pt x="270" y="1096"/>
                  </a:lnTo>
                  <a:lnTo>
                    <a:pt x="278" y="1109"/>
                  </a:lnTo>
                  <a:lnTo>
                    <a:pt x="287" y="1123"/>
                  </a:lnTo>
                  <a:lnTo>
                    <a:pt x="297" y="1135"/>
                  </a:lnTo>
                  <a:lnTo>
                    <a:pt x="307" y="1148"/>
                  </a:lnTo>
                  <a:lnTo>
                    <a:pt x="318" y="1160"/>
                  </a:lnTo>
                  <a:lnTo>
                    <a:pt x="328" y="1172"/>
                  </a:lnTo>
                  <a:lnTo>
                    <a:pt x="339" y="1183"/>
                  </a:lnTo>
                  <a:lnTo>
                    <a:pt x="352" y="1194"/>
                  </a:lnTo>
                  <a:lnTo>
                    <a:pt x="363" y="1204"/>
                  </a:lnTo>
                  <a:lnTo>
                    <a:pt x="376" y="1215"/>
                  </a:lnTo>
                  <a:lnTo>
                    <a:pt x="389" y="1224"/>
                  </a:lnTo>
                  <a:lnTo>
                    <a:pt x="403" y="1232"/>
                  </a:lnTo>
                  <a:lnTo>
                    <a:pt x="416" y="1242"/>
                  </a:lnTo>
                  <a:lnTo>
                    <a:pt x="430" y="1249"/>
                  </a:lnTo>
                  <a:lnTo>
                    <a:pt x="445" y="1256"/>
                  </a:lnTo>
                  <a:lnTo>
                    <a:pt x="459" y="1264"/>
                  </a:lnTo>
                  <a:lnTo>
                    <a:pt x="475" y="1270"/>
                  </a:lnTo>
                  <a:lnTo>
                    <a:pt x="489" y="1275"/>
                  </a:lnTo>
                  <a:lnTo>
                    <a:pt x="505" y="1280"/>
                  </a:lnTo>
                  <a:lnTo>
                    <a:pt x="522" y="1285"/>
                  </a:lnTo>
                  <a:lnTo>
                    <a:pt x="537" y="1288"/>
                  </a:lnTo>
                  <a:lnTo>
                    <a:pt x="554" y="1292"/>
                  </a:lnTo>
                  <a:lnTo>
                    <a:pt x="570" y="1295"/>
                  </a:lnTo>
                  <a:lnTo>
                    <a:pt x="587" y="1297"/>
                  </a:lnTo>
                  <a:lnTo>
                    <a:pt x="604" y="1298"/>
                  </a:lnTo>
                  <a:lnTo>
                    <a:pt x="620" y="1299"/>
                  </a:lnTo>
                  <a:lnTo>
                    <a:pt x="593" y="1320"/>
                  </a:lnTo>
                  <a:lnTo>
                    <a:pt x="565" y="1338"/>
                  </a:lnTo>
                  <a:lnTo>
                    <a:pt x="536" y="1357"/>
                  </a:lnTo>
                  <a:lnTo>
                    <a:pt x="507" y="1374"/>
                  </a:lnTo>
                  <a:lnTo>
                    <a:pt x="476" y="1391"/>
                  </a:lnTo>
                  <a:lnTo>
                    <a:pt x="445" y="1405"/>
                  </a:lnTo>
                  <a:lnTo>
                    <a:pt x="413" y="1419"/>
                  </a:lnTo>
                  <a:lnTo>
                    <a:pt x="380" y="1431"/>
                  </a:lnTo>
                  <a:lnTo>
                    <a:pt x="348" y="1442"/>
                  </a:lnTo>
                  <a:lnTo>
                    <a:pt x="313" y="1451"/>
                  </a:lnTo>
                  <a:lnTo>
                    <a:pt x="279" y="1459"/>
                  </a:lnTo>
                  <a:lnTo>
                    <a:pt x="245" y="1465"/>
                  </a:lnTo>
                  <a:lnTo>
                    <a:pt x="209" y="1472"/>
                  </a:lnTo>
                  <a:lnTo>
                    <a:pt x="173" y="1475"/>
                  </a:lnTo>
                  <a:lnTo>
                    <a:pt x="137" y="1477"/>
                  </a:lnTo>
                  <a:lnTo>
                    <a:pt x="100" y="1478"/>
                  </a:lnTo>
                  <a:lnTo>
                    <a:pt x="75" y="1478"/>
                  </a:lnTo>
                  <a:lnTo>
                    <a:pt x="50" y="1477"/>
                  </a:lnTo>
                  <a:lnTo>
                    <a:pt x="25" y="1475"/>
                  </a:lnTo>
                  <a:lnTo>
                    <a:pt x="0" y="1473"/>
                  </a:lnTo>
                  <a:lnTo>
                    <a:pt x="36" y="1494"/>
                  </a:lnTo>
                  <a:lnTo>
                    <a:pt x="72" y="1514"/>
                  </a:lnTo>
                  <a:lnTo>
                    <a:pt x="108" y="1534"/>
                  </a:lnTo>
                  <a:lnTo>
                    <a:pt x="146" y="1552"/>
                  </a:lnTo>
                  <a:lnTo>
                    <a:pt x="184" y="1569"/>
                  </a:lnTo>
                  <a:lnTo>
                    <a:pt x="223" y="1584"/>
                  </a:lnTo>
                  <a:lnTo>
                    <a:pt x="262" y="1599"/>
                  </a:lnTo>
                  <a:lnTo>
                    <a:pt x="302" y="1611"/>
                  </a:lnTo>
                  <a:lnTo>
                    <a:pt x="344" y="1623"/>
                  </a:lnTo>
                  <a:lnTo>
                    <a:pt x="384" y="1632"/>
                  </a:lnTo>
                  <a:lnTo>
                    <a:pt x="426" y="1641"/>
                  </a:lnTo>
                  <a:lnTo>
                    <a:pt x="468" y="1648"/>
                  </a:lnTo>
                  <a:lnTo>
                    <a:pt x="511" y="1654"/>
                  </a:lnTo>
                  <a:lnTo>
                    <a:pt x="555" y="1657"/>
                  </a:lnTo>
                  <a:lnTo>
                    <a:pt x="599" y="1660"/>
                  </a:lnTo>
                  <a:lnTo>
                    <a:pt x="642" y="1661"/>
                  </a:lnTo>
                  <a:lnTo>
                    <a:pt x="714" y="1659"/>
                  </a:lnTo>
                  <a:lnTo>
                    <a:pt x="783" y="1653"/>
                  </a:lnTo>
                  <a:lnTo>
                    <a:pt x="850" y="1645"/>
                  </a:lnTo>
                  <a:lnTo>
                    <a:pt x="915" y="1632"/>
                  </a:lnTo>
                  <a:lnTo>
                    <a:pt x="978" y="1616"/>
                  </a:lnTo>
                  <a:lnTo>
                    <a:pt x="1039" y="1598"/>
                  </a:lnTo>
                  <a:lnTo>
                    <a:pt x="1098" y="1577"/>
                  </a:lnTo>
                  <a:lnTo>
                    <a:pt x="1154" y="1552"/>
                  </a:lnTo>
                  <a:lnTo>
                    <a:pt x="1208" y="1525"/>
                  </a:lnTo>
                  <a:lnTo>
                    <a:pt x="1260" y="1496"/>
                  </a:lnTo>
                  <a:lnTo>
                    <a:pt x="1311" y="1463"/>
                  </a:lnTo>
                  <a:lnTo>
                    <a:pt x="1359" y="1429"/>
                  </a:lnTo>
                  <a:lnTo>
                    <a:pt x="1404" y="1393"/>
                  </a:lnTo>
                  <a:lnTo>
                    <a:pt x="1448" y="1354"/>
                  </a:lnTo>
                  <a:lnTo>
                    <a:pt x="1489" y="1315"/>
                  </a:lnTo>
                  <a:lnTo>
                    <a:pt x="1528" y="1272"/>
                  </a:lnTo>
                  <a:lnTo>
                    <a:pt x="1564" y="1228"/>
                  </a:lnTo>
                  <a:lnTo>
                    <a:pt x="1599" y="1183"/>
                  </a:lnTo>
                  <a:lnTo>
                    <a:pt x="1631" y="1137"/>
                  </a:lnTo>
                  <a:lnTo>
                    <a:pt x="1661" y="1089"/>
                  </a:lnTo>
                  <a:lnTo>
                    <a:pt x="1688" y="1040"/>
                  </a:lnTo>
                  <a:lnTo>
                    <a:pt x="1714" y="990"/>
                  </a:lnTo>
                  <a:lnTo>
                    <a:pt x="1737" y="940"/>
                  </a:lnTo>
                  <a:lnTo>
                    <a:pt x="1757" y="888"/>
                  </a:lnTo>
                  <a:lnTo>
                    <a:pt x="1775" y="836"/>
                  </a:lnTo>
                  <a:lnTo>
                    <a:pt x="1791" y="784"/>
                  </a:lnTo>
                  <a:lnTo>
                    <a:pt x="1805" y="732"/>
                  </a:lnTo>
                  <a:lnTo>
                    <a:pt x="1815" y="678"/>
                  </a:lnTo>
                  <a:lnTo>
                    <a:pt x="1824" y="625"/>
                  </a:lnTo>
                  <a:lnTo>
                    <a:pt x="1830" y="572"/>
                  </a:lnTo>
                  <a:lnTo>
                    <a:pt x="1834" y="520"/>
                  </a:lnTo>
                  <a:lnTo>
                    <a:pt x="1835" y="468"/>
                  </a:lnTo>
                  <a:lnTo>
                    <a:pt x="1835" y="455"/>
                  </a:lnTo>
                  <a:lnTo>
                    <a:pt x="1835" y="441"/>
                  </a:lnTo>
                  <a:lnTo>
                    <a:pt x="1835" y="428"/>
                  </a:lnTo>
                  <a:lnTo>
                    <a:pt x="1834" y="414"/>
                  </a:lnTo>
                  <a:lnTo>
                    <a:pt x="1864" y="391"/>
                  </a:lnTo>
                  <a:lnTo>
                    <a:pt x="1893" y="366"/>
                  </a:lnTo>
                  <a:lnTo>
                    <a:pt x="1921" y="341"/>
                  </a:lnTo>
                  <a:lnTo>
                    <a:pt x="1948" y="314"/>
                  </a:lnTo>
                  <a:lnTo>
                    <a:pt x="1974" y="287"/>
                  </a:lnTo>
                  <a:lnTo>
                    <a:pt x="1998" y="258"/>
                  </a:lnTo>
                  <a:lnTo>
                    <a:pt x="2021" y="228"/>
                  </a:lnTo>
                  <a:lnTo>
                    <a:pt x="2043" y="19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10"/>
              <a:endParaRPr lang="en-IN" sz="2400" dirty="0">
                <a:solidFill>
                  <a:srgbClr val="4F4F4F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5213350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9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7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7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9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5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7 h 4080"/>
                <a:gd name="T58" fmla="*/ 124 w 4078"/>
                <a:gd name="T59" fmla="*/ 1339 h 4080"/>
                <a:gd name="T60" fmla="*/ 42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5 w 4078"/>
                <a:gd name="T67" fmla="*/ 2550 h 4080"/>
                <a:gd name="T68" fmla="*/ 160 w 4078"/>
                <a:gd name="T69" fmla="*/ 2834 h 4080"/>
                <a:gd name="T70" fmla="*/ 296 w 4078"/>
                <a:gd name="T71" fmla="*/ 3098 h 4080"/>
                <a:gd name="T72" fmla="*/ 465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50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3" y="3879"/>
                  </a:lnTo>
                  <a:lnTo>
                    <a:pt x="3011" y="3833"/>
                  </a:lnTo>
                  <a:lnTo>
                    <a:pt x="3096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9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2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7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7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7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9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50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5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6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1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5" y="742"/>
                  </a:lnTo>
                  <a:lnTo>
                    <a:pt x="405" y="819"/>
                  </a:lnTo>
                  <a:lnTo>
                    <a:pt x="349" y="899"/>
                  </a:lnTo>
                  <a:lnTo>
                    <a:pt x="296" y="982"/>
                  </a:lnTo>
                  <a:lnTo>
                    <a:pt x="246" y="1067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2" y="1434"/>
                  </a:lnTo>
                  <a:lnTo>
                    <a:pt x="65" y="1530"/>
                  </a:lnTo>
                  <a:lnTo>
                    <a:pt x="42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2" y="2451"/>
                  </a:lnTo>
                  <a:lnTo>
                    <a:pt x="65" y="2550"/>
                  </a:lnTo>
                  <a:lnTo>
                    <a:pt x="92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2"/>
                  </a:lnTo>
                  <a:lnTo>
                    <a:pt x="296" y="3098"/>
                  </a:lnTo>
                  <a:lnTo>
                    <a:pt x="349" y="3181"/>
                  </a:lnTo>
                  <a:lnTo>
                    <a:pt x="405" y="3261"/>
                  </a:lnTo>
                  <a:lnTo>
                    <a:pt x="465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1" y="3784"/>
                  </a:lnTo>
                  <a:lnTo>
                    <a:pt x="1067" y="3833"/>
                  </a:lnTo>
                  <a:lnTo>
                    <a:pt x="1155" y="3879"/>
                  </a:lnTo>
                  <a:lnTo>
                    <a:pt x="1246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5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10"/>
              <a:endParaRPr lang="en-IN" sz="2400" dirty="0">
                <a:solidFill>
                  <a:srgbClr val="4F4F4F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5321300" y="3321050"/>
              <a:ext cx="215900" cy="198438"/>
            </a:xfrm>
            <a:custGeom>
              <a:avLst/>
              <a:gdLst>
                <a:gd name="T0" fmla="*/ 448 w 2038"/>
                <a:gd name="T1" fmla="*/ 1873 h 1873"/>
                <a:gd name="T2" fmla="*/ 210 w 2038"/>
                <a:gd name="T3" fmla="*/ 441 h 1873"/>
                <a:gd name="T4" fmla="*/ 150 w 2038"/>
                <a:gd name="T5" fmla="*/ 428 h 1873"/>
                <a:gd name="T6" fmla="*/ 99 w 2038"/>
                <a:gd name="T7" fmla="*/ 404 h 1873"/>
                <a:gd name="T8" fmla="*/ 57 w 2038"/>
                <a:gd name="T9" fmla="*/ 370 h 1873"/>
                <a:gd name="T10" fmla="*/ 26 w 2038"/>
                <a:gd name="T11" fmla="*/ 327 h 1873"/>
                <a:gd name="T12" fmla="*/ 6 w 2038"/>
                <a:gd name="T13" fmla="*/ 276 h 1873"/>
                <a:gd name="T14" fmla="*/ 0 w 2038"/>
                <a:gd name="T15" fmla="*/ 221 h 1873"/>
                <a:gd name="T16" fmla="*/ 6 w 2038"/>
                <a:gd name="T17" fmla="*/ 165 h 1873"/>
                <a:gd name="T18" fmla="*/ 26 w 2038"/>
                <a:gd name="T19" fmla="*/ 114 h 1873"/>
                <a:gd name="T20" fmla="*/ 58 w 2038"/>
                <a:gd name="T21" fmla="*/ 71 h 1873"/>
                <a:gd name="T22" fmla="*/ 101 w 2038"/>
                <a:gd name="T23" fmla="*/ 37 h 1873"/>
                <a:gd name="T24" fmla="*/ 154 w 2038"/>
                <a:gd name="T25" fmla="*/ 13 h 1873"/>
                <a:gd name="T26" fmla="*/ 215 w 2038"/>
                <a:gd name="T27" fmla="*/ 1 h 1873"/>
                <a:gd name="T28" fmla="*/ 282 w 2038"/>
                <a:gd name="T29" fmla="*/ 2 h 1873"/>
                <a:gd name="T30" fmla="*/ 341 w 2038"/>
                <a:gd name="T31" fmla="*/ 17 h 1873"/>
                <a:gd name="T32" fmla="*/ 391 w 2038"/>
                <a:gd name="T33" fmla="*/ 43 h 1873"/>
                <a:gd name="T34" fmla="*/ 431 w 2038"/>
                <a:gd name="T35" fmla="*/ 78 h 1873"/>
                <a:gd name="T36" fmla="*/ 460 w 2038"/>
                <a:gd name="T37" fmla="*/ 123 h 1873"/>
                <a:gd name="T38" fmla="*/ 476 w 2038"/>
                <a:gd name="T39" fmla="*/ 175 h 1873"/>
                <a:gd name="T40" fmla="*/ 480 w 2038"/>
                <a:gd name="T41" fmla="*/ 254 h 1873"/>
                <a:gd name="T42" fmla="*/ 465 w 2038"/>
                <a:gd name="T43" fmla="*/ 307 h 1873"/>
                <a:gd name="T44" fmla="*/ 438 w 2038"/>
                <a:gd name="T45" fmla="*/ 353 h 1873"/>
                <a:gd name="T46" fmla="*/ 400 w 2038"/>
                <a:gd name="T47" fmla="*/ 392 h 1873"/>
                <a:gd name="T48" fmla="*/ 352 w 2038"/>
                <a:gd name="T49" fmla="*/ 420 h 1873"/>
                <a:gd name="T50" fmla="*/ 292 w 2038"/>
                <a:gd name="T51" fmla="*/ 438 h 1873"/>
                <a:gd name="T52" fmla="*/ 2038 w 2038"/>
                <a:gd name="T53" fmla="*/ 1873 h 1873"/>
                <a:gd name="T54" fmla="*/ 1585 w 2038"/>
                <a:gd name="T55" fmla="*/ 1153 h 1873"/>
                <a:gd name="T56" fmla="*/ 1562 w 2038"/>
                <a:gd name="T57" fmla="*/ 1059 h 1873"/>
                <a:gd name="T58" fmla="*/ 1534 w 2038"/>
                <a:gd name="T59" fmla="*/ 1005 h 1873"/>
                <a:gd name="T60" fmla="*/ 1493 w 2038"/>
                <a:gd name="T61" fmla="*/ 964 h 1873"/>
                <a:gd name="T62" fmla="*/ 1441 w 2038"/>
                <a:gd name="T63" fmla="*/ 936 h 1873"/>
                <a:gd name="T64" fmla="*/ 1377 w 2038"/>
                <a:gd name="T65" fmla="*/ 925 h 1873"/>
                <a:gd name="T66" fmla="*/ 1283 w 2038"/>
                <a:gd name="T67" fmla="*/ 938 h 1873"/>
                <a:gd name="T68" fmla="*/ 1209 w 2038"/>
                <a:gd name="T69" fmla="*/ 985 h 1873"/>
                <a:gd name="T70" fmla="*/ 1160 w 2038"/>
                <a:gd name="T71" fmla="*/ 1052 h 1873"/>
                <a:gd name="T72" fmla="*/ 1139 w 2038"/>
                <a:gd name="T73" fmla="*/ 1115 h 1873"/>
                <a:gd name="T74" fmla="*/ 691 w 2038"/>
                <a:gd name="T75" fmla="*/ 1873 h 1873"/>
                <a:gd name="T76" fmla="*/ 692 w 2038"/>
                <a:gd name="T77" fmla="*/ 1599 h 1873"/>
                <a:gd name="T78" fmla="*/ 694 w 2038"/>
                <a:gd name="T79" fmla="*/ 1050 h 1873"/>
                <a:gd name="T80" fmla="*/ 692 w 2038"/>
                <a:gd name="T81" fmla="*/ 632 h 1873"/>
                <a:gd name="T82" fmla="*/ 1143 w 2038"/>
                <a:gd name="T83" fmla="*/ 783 h 1873"/>
                <a:gd name="T84" fmla="*/ 1195 w 2038"/>
                <a:gd name="T85" fmla="*/ 712 h 1873"/>
                <a:gd name="T86" fmla="*/ 1287 w 2038"/>
                <a:gd name="T87" fmla="*/ 647 h 1873"/>
                <a:gd name="T88" fmla="*/ 1363 w 2038"/>
                <a:gd name="T89" fmla="*/ 614 h 1873"/>
                <a:gd name="T90" fmla="*/ 1453 w 2038"/>
                <a:gd name="T91" fmla="*/ 594 h 1873"/>
                <a:gd name="T92" fmla="*/ 1561 w 2038"/>
                <a:gd name="T93" fmla="*/ 588 h 1873"/>
                <a:gd name="T94" fmla="*/ 1686 w 2038"/>
                <a:gd name="T95" fmla="*/ 608 h 1873"/>
                <a:gd name="T96" fmla="*/ 1797 w 2038"/>
                <a:gd name="T97" fmla="*/ 654 h 1873"/>
                <a:gd name="T98" fmla="*/ 1893 w 2038"/>
                <a:gd name="T99" fmla="*/ 729 h 1873"/>
                <a:gd name="T100" fmla="*/ 1967 w 2038"/>
                <a:gd name="T101" fmla="*/ 833 h 1873"/>
                <a:gd name="T102" fmla="*/ 2017 w 2038"/>
                <a:gd name="T103" fmla="*/ 966 h 1873"/>
                <a:gd name="T104" fmla="*/ 2037 w 2038"/>
                <a:gd name="T105" fmla="*/ 1129 h 1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38" h="1873">
                  <a:moveTo>
                    <a:pt x="448" y="1873"/>
                  </a:moveTo>
                  <a:lnTo>
                    <a:pt x="51" y="1873"/>
                  </a:lnTo>
                  <a:lnTo>
                    <a:pt x="51" y="601"/>
                  </a:lnTo>
                  <a:lnTo>
                    <a:pt x="448" y="601"/>
                  </a:lnTo>
                  <a:lnTo>
                    <a:pt x="448" y="1873"/>
                  </a:lnTo>
                  <a:close/>
                  <a:moveTo>
                    <a:pt x="239" y="442"/>
                  </a:moveTo>
                  <a:lnTo>
                    <a:pt x="239" y="442"/>
                  </a:lnTo>
                  <a:lnTo>
                    <a:pt x="237" y="442"/>
                  </a:lnTo>
                  <a:lnTo>
                    <a:pt x="224" y="442"/>
                  </a:lnTo>
                  <a:lnTo>
                    <a:pt x="210" y="441"/>
                  </a:lnTo>
                  <a:lnTo>
                    <a:pt x="198" y="439"/>
                  </a:lnTo>
                  <a:lnTo>
                    <a:pt x="185" y="438"/>
                  </a:lnTo>
                  <a:lnTo>
                    <a:pt x="173" y="434"/>
                  </a:lnTo>
                  <a:lnTo>
                    <a:pt x="161" y="431"/>
                  </a:lnTo>
                  <a:lnTo>
                    <a:pt x="150" y="428"/>
                  </a:lnTo>
                  <a:lnTo>
                    <a:pt x="139" y="424"/>
                  </a:lnTo>
                  <a:lnTo>
                    <a:pt x="128" y="420"/>
                  </a:lnTo>
                  <a:lnTo>
                    <a:pt x="117" y="416"/>
                  </a:lnTo>
                  <a:lnTo>
                    <a:pt x="108" y="409"/>
                  </a:lnTo>
                  <a:lnTo>
                    <a:pt x="99" y="404"/>
                  </a:lnTo>
                  <a:lnTo>
                    <a:pt x="89" y="398"/>
                  </a:lnTo>
                  <a:lnTo>
                    <a:pt x="80" y="392"/>
                  </a:lnTo>
                  <a:lnTo>
                    <a:pt x="72" y="384"/>
                  </a:lnTo>
                  <a:lnTo>
                    <a:pt x="64" y="377"/>
                  </a:lnTo>
                  <a:lnTo>
                    <a:pt x="57" y="370"/>
                  </a:lnTo>
                  <a:lnTo>
                    <a:pt x="50" y="362"/>
                  </a:lnTo>
                  <a:lnTo>
                    <a:pt x="42" y="353"/>
                  </a:lnTo>
                  <a:lnTo>
                    <a:pt x="36" y="345"/>
                  </a:lnTo>
                  <a:lnTo>
                    <a:pt x="31" y="335"/>
                  </a:lnTo>
                  <a:lnTo>
                    <a:pt x="26" y="327"/>
                  </a:lnTo>
                  <a:lnTo>
                    <a:pt x="21" y="317"/>
                  </a:lnTo>
                  <a:lnTo>
                    <a:pt x="16" y="307"/>
                  </a:lnTo>
                  <a:lnTo>
                    <a:pt x="12" y="297"/>
                  </a:lnTo>
                  <a:lnTo>
                    <a:pt x="9" y="287"/>
                  </a:lnTo>
                  <a:lnTo>
                    <a:pt x="6" y="276"/>
                  </a:lnTo>
                  <a:lnTo>
                    <a:pt x="4" y="266"/>
                  </a:lnTo>
                  <a:lnTo>
                    <a:pt x="2" y="255"/>
                  </a:lnTo>
                  <a:lnTo>
                    <a:pt x="1" y="244"/>
                  </a:lnTo>
                  <a:lnTo>
                    <a:pt x="0" y="232"/>
                  </a:lnTo>
                  <a:lnTo>
                    <a:pt x="0" y="221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2" y="187"/>
                  </a:lnTo>
                  <a:lnTo>
                    <a:pt x="4" y="175"/>
                  </a:lnTo>
                  <a:lnTo>
                    <a:pt x="6" y="165"/>
                  </a:lnTo>
                  <a:lnTo>
                    <a:pt x="9" y="154"/>
                  </a:lnTo>
                  <a:lnTo>
                    <a:pt x="12" y="144"/>
                  </a:lnTo>
                  <a:lnTo>
                    <a:pt x="16" y="134"/>
                  </a:lnTo>
                  <a:lnTo>
                    <a:pt x="22" y="123"/>
                  </a:lnTo>
                  <a:lnTo>
                    <a:pt x="26" y="114"/>
                  </a:lnTo>
                  <a:lnTo>
                    <a:pt x="32" y="104"/>
                  </a:lnTo>
                  <a:lnTo>
                    <a:pt x="37" y="96"/>
                  </a:lnTo>
                  <a:lnTo>
                    <a:pt x="44" y="88"/>
                  </a:lnTo>
                  <a:lnTo>
                    <a:pt x="51" y="79"/>
                  </a:lnTo>
                  <a:lnTo>
                    <a:pt x="58" y="71"/>
                  </a:lnTo>
                  <a:lnTo>
                    <a:pt x="65" y="64"/>
                  </a:lnTo>
                  <a:lnTo>
                    <a:pt x="74" y="56"/>
                  </a:lnTo>
                  <a:lnTo>
                    <a:pt x="83" y="49"/>
                  </a:lnTo>
                  <a:lnTo>
                    <a:pt x="91" y="43"/>
                  </a:lnTo>
                  <a:lnTo>
                    <a:pt x="101" y="37"/>
                  </a:lnTo>
                  <a:lnTo>
                    <a:pt x="111" y="31"/>
                  </a:lnTo>
                  <a:lnTo>
                    <a:pt x="121" y="26"/>
                  </a:lnTo>
                  <a:lnTo>
                    <a:pt x="132" y="21"/>
                  </a:lnTo>
                  <a:lnTo>
                    <a:pt x="142" y="17"/>
                  </a:lnTo>
                  <a:lnTo>
                    <a:pt x="154" y="13"/>
                  </a:lnTo>
                  <a:lnTo>
                    <a:pt x="165" y="10"/>
                  </a:lnTo>
                  <a:lnTo>
                    <a:pt x="178" y="7"/>
                  </a:lnTo>
                  <a:lnTo>
                    <a:pt x="189" y="4"/>
                  </a:lnTo>
                  <a:lnTo>
                    <a:pt x="203" y="2"/>
                  </a:lnTo>
                  <a:lnTo>
                    <a:pt x="215" y="1"/>
                  </a:lnTo>
                  <a:lnTo>
                    <a:pt x="229" y="0"/>
                  </a:lnTo>
                  <a:lnTo>
                    <a:pt x="242" y="0"/>
                  </a:lnTo>
                  <a:lnTo>
                    <a:pt x="256" y="0"/>
                  </a:lnTo>
                  <a:lnTo>
                    <a:pt x="269" y="1"/>
                  </a:lnTo>
                  <a:lnTo>
                    <a:pt x="282" y="2"/>
                  </a:lnTo>
                  <a:lnTo>
                    <a:pt x="294" y="4"/>
                  </a:lnTo>
                  <a:lnTo>
                    <a:pt x="307" y="7"/>
                  </a:lnTo>
                  <a:lnTo>
                    <a:pt x="318" y="10"/>
                  </a:lnTo>
                  <a:lnTo>
                    <a:pt x="330" y="13"/>
                  </a:lnTo>
                  <a:lnTo>
                    <a:pt x="341" y="17"/>
                  </a:lnTo>
                  <a:lnTo>
                    <a:pt x="352" y="21"/>
                  </a:lnTo>
                  <a:lnTo>
                    <a:pt x="362" y="26"/>
                  </a:lnTo>
                  <a:lnTo>
                    <a:pt x="372" y="31"/>
                  </a:lnTo>
                  <a:lnTo>
                    <a:pt x="382" y="37"/>
                  </a:lnTo>
                  <a:lnTo>
                    <a:pt x="391" y="43"/>
                  </a:lnTo>
                  <a:lnTo>
                    <a:pt x="399" y="49"/>
                  </a:lnTo>
                  <a:lnTo>
                    <a:pt x="408" y="56"/>
                  </a:lnTo>
                  <a:lnTo>
                    <a:pt x="416" y="63"/>
                  </a:lnTo>
                  <a:lnTo>
                    <a:pt x="423" y="71"/>
                  </a:lnTo>
                  <a:lnTo>
                    <a:pt x="431" y="78"/>
                  </a:lnTo>
                  <a:lnTo>
                    <a:pt x="437" y="87"/>
                  </a:lnTo>
                  <a:lnTo>
                    <a:pt x="443" y="96"/>
                  </a:lnTo>
                  <a:lnTo>
                    <a:pt x="449" y="104"/>
                  </a:lnTo>
                  <a:lnTo>
                    <a:pt x="455" y="114"/>
                  </a:lnTo>
                  <a:lnTo>
                    <a:pt x="460" y="123"/>
                  </a:lnTo>
                  <a:lnTo>
                    <a:pt x="464" y="134"/>
                  </a:lnTo>
                  <a:lnTo>
                    <a:pt x="468" y="143"/>
                  </a:lnTo>
                  <a:lnTo>
                    <a:pt x="471" y="153"/>
                  </a:lnTo>
                  <a:lnTo>
                    <a:pt x="474" y="165"/>
                  </a:lnTo>
                  <a:lnTo>
                    <a:pt x="476" y="175"/>
                  </a:lnTo>
                  <a:lnTo>
                    <a:pt x="481" y="197"/>
                  </a:lnTo>
                  <a:lnTo>
                    <a:pt x="482" y="221"/>
                  </a:lnTo>
                  <a:lnTo>
                    <a:pt x="482" y="232"/>
                  </a:lnTo>
                  <a:lnTo>
                    <a:pt x="481" y="244"/>
                  </a:lnTo>
                  <a:lnTo>
                    <a:pt x="480" y="254"/>
                  </a:lnTo>
                  <a:lnTo>
                    <a:pt x="477" y="266"/>
                  </a:lnTo>
                  <a:lnTo>
                    <a:pt x="475" y="276"/>
                  </a:lnTo>
                  <a:lnTo>
                    <a:pt x="472" y="287"/>
                  </a:lnTo>
                  <a:lnTo>
                    <a:pt x="469" y="297"/>
                  </a:lnTo>
                  <a:lnTo>
                    <a:pt x="465" y="307"/>
                  </a:lnTo>
                  <a:lnTo>
                    <a:pt x="461" y="317"/>
                  </a:lnTo>
                  <a:lnTo>
                    <a:pt x="456" y="326"/>
                  </a:lnTo>
                  <a:lnTo>
                    <a:pt x="450" y="335"/>
                  </a:lnTo>
                  <a:lnTo>
                    <a:pt x="444" y="345"/>
                  </a:lnTo>
                  <a:lnTo>
                    <a:pt x="438" y="353"/>
                  </a:lnTo>
                  <a:lnTo>
                    <a:pt x="432" y="362"/>
                  </a:lnTo>
                  <a:lnTo>
                    <a:pt x="424" y="370"/>
                  </a:lnTo>
                  <a:lnTo>
                    <a:pt x="417" y="377"/>
                  </a:lnTo>
                  <a:lnTo>
                    <a:pt x="409" y="384"/>
                  </a:lnTo>
                  <a:lnTo>
                    <a:pt x="400" y="392"/>
                  </a:lnTo>
                  <a:lnTo>
                    <a:pt x="391" y="398"/>
                  </a:lnTo>
                  <a:lnTo>
                    <a:pt x="382" y="404"/>
                  </a:lnTo>
                  <a:lnTo>
                    <a:pt x="372" y="409"/>
                  </a:lnTo>
                  <a:lnTo>
                    <a:pt x="362" y="415"/>
                  </a:lnTo>
                  <a:lnTo>
                    <a:pt x="352" y="420"/>
                  </a:lnTo>
                  <a:lnTo>
                    <a:pt x="340" y="424"/>
                  </a:lnTo>
                  <a:lnTo>
                    <a:pt x="329" y="428"/>
                  </a:lnTo>
                  <a:lnTo>
                    <a:pt x="317" y="431"/>
                  </a:lnTo>
                  <a:lnTo>
                    <a:pt x="305" y="434"/>
                  </a:lnTo>
                  <a:lnTo>
                    <a:pt x="292" y="438"/>
                  </a:lnTo>
                  <a:lnTo>
                    <a:pt x="280" y="439"/>
                  </a:lnTo>
                  <a:lnTo>
                    <a:pt x="267" y="441"/>
                  </a:lnTo>
                  <a:lnTo>
                    <a:pt x="254" y="442"/>
                  </a:lnTo>
                  <a:lnTo>
                    <a:pt x="239" y="442"/>
                  </a:lnTo>
                  <a:close/>
                  <a:moveTo>
                    <a:pt x="2038" y="1873"/>
                  </a:moveTo>
                  <a:lnTo>
                    <a:pt x="2038" y="1873"/>
                  </a:lnTo>
                  <a:lnTo>
                    <a:pt x="1588" y="1873"/>
                  </a:lnTo>
                  <a:lnTo>
                    <a:pt x="1588" y="1215"/>
                  </a:lnTo>
                  <a:lnTo>
                    <a:pt x="1587" y="1183"/>
                  </a:lnTo>
                  <a:lnTo>
                    <a:pt x="1585" y="1153"/>
                  </a:lnTo>
                  <a:lnTo>
                    <a:pt x="1581" y="1124"/>
                  </a:lnTo>
                  <a:lnTo>
                    <a:pt x="1574" y="1097"/>
                  </a:lnTo>
                  <a:lnTo>
                    <a:pt x="1571" y="1084"/>
                  </a:lnTo>
                  <a:lnTo>
                    <a:pt x="1567" y="1072"/>
                  </a:lnTo>
                  <a:lnTo>
                    <a:pt x="1562" y="1059"/>
                  </a:lnTo>
                  <a:lnTo>
                    <a:pt x="1558" y="1048"/>
                  </a:lnTo>
                  <a:lnTo>
                    <a:pt x="1552" y="1036"/>
                  </a:lnTo>
                  <a:lnTo>
                    <a:pt x="1546" y="1025"/>
                  </a:lnTo>
                  <a:lnTo>
                    <a:pt x="1540" y="1015"/>
                  </a:lnTo>
                  <a:lnTo>
                    <a:pt x="1534" y="1005"/>
                  </a:lnTo>
                  <a:lnTo>
                    <a:pt x="1526" y="996"/>
                  </a:lnTo>
                  <a:lnTo>
                    <a:pt x="1518" y="987"/>
                  </a:lnTo>
                  <a:lnTo>
                    <a:pt x="1511" y="979"/>
                  </a:lnTo>
                  <a:lnTo>
                    <a:pt x="1501" y="971"/>
                  </a:lnTo>
                  <a:lnTo>
                    <a:pt x="1493" y="964"/>
                  </a:lnTo>
                  <a:lnTo>
                    <a:pt x="1484" y="957"/>
                  </a:lnTo>
                  <a:lnTo>
                    <a:pt x="1473" y="951"/>
                  </a:lnTo>
                  <a:lnTo>
                    <a:pt x="1463" y="946"/>
                  </a:lnTo>
                  <a:lnTo>
                    <a:pt x="1453" y="941"/>
                  </a:lnTo>
                  <a:lnTo>
                    <a:pt x="1441" y="936"/>
                  </a:lnTo>
                  <a:lnTo>
                    <a:pt x="1429" y="933"/>
                  </a:lnTo>
                  <a:lnTo>
                    <a:pt x="1416" y="930"/>
                  </a:lnTo>
                  <a:lnTo>
                    <a:pt x="1404" y="928"/>
                  </a:lnTo>
                  <a:lnTo>
                    <a:pt x="1390" y="926"/>
                  </a:lnTo>
                  <a:lnTo>
                    <a:pt x="1377" y="925"/>
                  </a:lnTo>
                  <a:lnTo>
                    <a:pt x="1362" y="925"/>
                  </a:lnTo>
                  <a:lnTo>
                    <a:pt x="1341" y="926"/>
                  </a:lnTo>
                  <a:lnTo>
                    <a:pt x="1320" y="928"/>
                  </a:lnTo>
                  <a:lnTo>
                    <a:pt x="1301" y="932"/>
                  </a:lnTo>
                  <a:lnTo>
                    <a:pt x="1283" y="938"/>
                  </a:lnTo>
                  <a:lnTo>
                    <a:pt x="1266" y="946"/>
                  </a:lnTo>
                  <a:lnTo>
                    <a:pt x="1251" y="954"/>
                  </a:lnTo>
                  <a:lnTo>
                    <a:pt x="1235" y="963"/>
                  </a:lnTo>
                  <a:lnTo>
                    <a:pt x="1222" y="974"/>
                  </a:lnTo>
                  <a:lnTo>
                    <a:pt x="1209" y="985"/>
                  </a:lnTo>
                  <a:lnTo>
                    <a:pt x="1198" y="998"/>
                  </a:lnTo>
                  <a:lnTo>
                    <a:pt x="1187" y="1010"/>
                  </a:lnTo>
                  <a:lnTo>
                    <a:pt x="1177" y="1024"/>
                  </a:lnTo>
                  <a:lnTo>
                    <a:pt x="1168" y="1038"/>
                  </a:lnTo>
                  <a:lnTo>
                    <a:pt x="1160" y="1052"/>
                  </a:lnTo>
                  <a:lnTo>
                    <a:pt x="1153" y="1066"/>
                  </a:lnTo>
                  <a:lnTo>
                    <a:pt x="1148" y="1081"/>
                  </a:lnTo>
                  <a:lnTo>
                    <a:pt x="1143" y="1091"/>
                  </a:lnTo>
                  <a:lnTo>
                    <a:pt x="1140" y="1103"/>
                  </a:lnTo>
                  <a:lnTo>
                    <a:pt x="1139" y="1115"/>
                  </a:lnTo>
                  <a:lnTo>
                    <a:pt x="1138" y="1129"/>
                  </a:lnTo>
                  <a:lnTo>
                    <a:pt x="1137" y="1156"/>
                  </a:lnTo>
                  <a:lnTo>
                    <a:pt x="1137" y="1185"/>
                  </a:lnTo>
                  <a:lnTo>
                    <a:pt x="1137" y="1873"/>
                  </a:lnTo>
                  <a:lnTo>
                    <a:pt x="691" y="1873"/>
                  </a:lnTo>
                  <a:lnTo>
                    <a:pt x="691" y="1860"/>
                  </a:lnTo>
                  <a:lnTo>
                    <a:pt x="691" y="1823"/>
                  </a:lnTo>
                  <a:lnTo>
                    <a:pt x="692" y="1765"/>
                  </a:lnTo>
                  <a:lnTo>
                    <a:pt x="692" y="1689"/>
                  </a:lnTo>
                  <a:lnTo>
                    <a:pt x="692" y="1599"/>
                  </a:lnTo>
                  <a:lnTo>
                    <a:pt x="693" y="1498"/>
                  </a:lnTo>
                  <a:lnTo>
                    <a:pt x="693" y="1390"/>
                  </a:lnTo>
                  <a:lnTo>
                    <a:pt x="693" y="1277"/>
                  </a:lnTo>
                  <a:lnTo>
                    <a:pt x="693" y="1162"/>
                  </a:lnTo>
                  <a:lnTo>
                    <a:pt x="694" y="1050"/>
                  </a:lnTo>
                  <a:lnTo>
                    <a:pt x="694" y="942"/>
                  </a:lnTo>
                  <a:lnTo>
                    <a:pt x="693" y="845"/>
                  </a:lnTo>
                  <a:lnTo>
                    <a:pt x="693" y="757"/>
                  </a:lnTo>
                  <a:lnTo>
                    <a:pt x="693" y="686"/>
                  </a:lnTo>
                  <a:lnTo>
                    <a:pt x="692" y="632"/>
                  </a:lnTo>
                  <a:lnTo>
                    <a:pt x="691" y="601"/>
                  </a:lnTo>
                  <a:lnTo>
                    <a:pt x="1137" y="601"/>
                  </a:lnTo>
                  <a:lnTo>
                    <a:pt x="1137" y="801"/>
                  </a:lnTo>
                  <a:lnTo>
                    <a:pt x="1140" y="793"/>
                  </a:lnTo>
                  <a:lnTo>
                    <a:pt x="1143" y="783"/>
                  </a:lnTo>
                  <a:lnTo>
                    <a:pt x="1148" y="775"/>
                  </a:lnTo>
                  <a:lnTo>
                    <a:pt x="1153" y="766"/>
                  </a:lnTo>
                  <a:lnTo>
                    <a:pt x="1164" y="749"/>
                  </a:lnTo>
                  <a:lnTo>
                    <a:pt x="1179" y="730"/>
                  </a:lnTo>
                  <a:lnTo>
                    <a:pt x="1195" y="712"/>
                  </a:lnTo>
                  <a:lnTo>
                    <a:pt x="1214" y="695"/>
                  </a:lnTo>
                  <a:lnTo>
                    <a:pt x="1236" y="678"/>
                  </a:lnTo>
                  <a:lnTo>
                    <a:pt x="1260" y="661"/>
                  </a:lnTo>
                  <a:lnTo>
                    <a:pt x="1274" y="654"/>
                  </a:lnTo>
                  <a:lnTo>
                    <a:pt x="1287" y="647"/>
                  </a:lnTo>
                  <a:lnTo>
                    <a:pt x="1301" y="639"/>
                  </a:lnTo>
                  <a:lnTo>
                    <a:pt x="1315" y="632"/>
                  </a:lnTo>
                  <a:lnTo>
                    <a:pt x="1331" y="626"/>
                  </a:lnTo>
                  <a:lnTo>
                    <a:pt x="1346" y="620"/>
                  </a:lnTo>
                  <a:lnTo>
                    <a:pt x="1363" y="614"/>
                  </a:lnTo>
                  <a:lnTo>
                    <a:pt x="1380" y="609"/>
                  </a:lnTo>
                  <a:lnTo>
                    <a:pt x="1397" y="604"/>
                  </a:lnTo>
                  <a:lnTo>
                    <a:pt x="1415" y="601"/>
                  </a:lnTo>
                  <a:lnTo>
                    <a:pt x="1434" y="597"/>
                  </a:lnTo>
                  <a:lnTo>
                    <a:pt x="1453" y="594"/>
                  </a:lnTo>
                  <a:lnTo>
                    <a:pt x="1472" y="592"/>
                  </a:lnTo>
                  <a:lnTo>
                    <a:pt x="1492" y="590"/>
                  </a:lnTo>
                  <a:lnTo>
                    <a:pt x="1513" y="588"/>
                  </a:lnTo>
                  <a:lnTo>
                    <a:pt x="1534" y="588"/>
                  </a:lnTo>
                  <a:lnTo>
                    <a:pt x="1561" y="588"/>
                  </a:lnTo>
                  <a:lnTo>
                    <a:pt x="1587" y="591"/>
                  </a:lnTo>
                  <a:lnTo>
                    <a:pt x="1612" y="594"/>
                  </a:lnTo>
                  <a:lnTo>
                    <a:pt x="1637" y="597"/>
                  </a:lnTo>
                  <a:lnTo>
                    <a:pt x="1662" y="602"/>
                  </a:lnTo>
                  <a:lnTo>
                    <a:pt x="1686" y="608"/>
                  </a:lnTo>
                  <a:lnTo>
                    <a:pt x="1710" y="614"/>
                  </a:lnTo>
                  <a:lnTo>
                    <a:pt x="1732" y="623"/>
                  </a:lnTo>
                  <a:lnTo>
                    <a:pt x="1754" y="632"/>
                  </a:lnTo>
                  <a:lnTo>
                    <a:pt x="1776" y="643"/>
                  </a:lnTo>
                  <a:lnTo>
                    <a:pt x="1797" y="654"/>
                  </a:lnTo>
                  <a:lnTo>
                    <a:pt x="1818" y="668"/>
                  </a:lnTo>
                  <a:lnTo>
                    <a:pt x="1838" y="681"/>
                  </a:lnTo>
                  <a:lnTo>
                    <a:pt x="1856" y="696"/>
                  </a:lnTo>
                  <a:lnTo>
                    <a:pt x="1875" y="712"/>
                  </a:lnTo>
                  <a:lnTo>
                    <a:pt x="1893" y="729"/>
                  </a:lnTo>
                  <a:lnTo>
                    <a:pt x="1908" y="748"/>
                  </a:lnTo>
                  <a:lnTo>
                    <a:pt x="1925" y="768"/>
                  </a:lnTo>
                  <a:lnTo>
                    <a:pt x="1940" y="788"/>
                  </a:lnTo>
                  <a:lnTo>
                    <a:pt x="1953" y="810"/>
                  </a:lnTo>
                  <a:lnTo>
                    <a:pt x="1967" y="833"/>
                  </a:lnTo>
                  <a:lnTo>
                    <a:pt x="1978" y="857"/>
                  </a:lnTo>
                  <a:lnTo>
                    <a:pt x="1989" y="882"/>
                  </a:lnTo>
                  <a:lnTo>
                    <a:pt x="1999" y="909"/>
                  </a:lnTo>
                  <a:lnTo>
                    <a:pt x="2008" y="937"/>
                  </a:lnTo>
                  <a:lnTo>
                    <a:pt x="2017" y="966"/>
                  </a:lnTo>
                  <a:lnTo>
                    <a:pt x="2023" y="997"/>
                  </a:lnTo>
                  <a:lnTo>
                    <a:pt x="2028" y="1028"/>
                  </a:lnTo>
                  <a:lnTo>
                    <a:pt x="2033" y="1060"/>
                  </a:lnTo>
                  <a:lnTo>
                    <a:pt x="2036" y="1094"/>
                  </a:lnTo>
                  <a:lnTo>
                    <a:pt x="2037" y="1129"/>
                  </a:lnTo>
                  <a:lnTo>
                    <a:pt x="2038" y="1165"/>
                  </a:lnTo>
                  <a:lnTo>
                    <a:pt x="2038" y="187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10"/>
              <a:endParaRPr lang="en-IN" sz="2400" dirty="0">
                <a:solidFill>
                  <a:srgbClr val="4F4F4F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543675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2 w 4078"/>
                <a:gd name="T5" fmla="*/ 3920 h 4080"/>
                <a:gd name="T6" fmla="*/ 3097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29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29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7 w 4078"/>
                <a:gd name="T35" fmla="*/ 296 h 4080"/>
                <a:gd name="T36" fmla="*/ 2832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4 w 4078"/>
                <a:gd name="T59" fmla="*/ 1339 h 4080"/>
                <a:gd name="T60" fmla="*/ 41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4 w 4078"/>
                <a:gd name="T67" fmla="*/ 2550 h 4080"/>
                <a:gd name="T68" fmla="*/ 160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3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49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2" y="3920"/>
                  </a:lnTo>
                  <a:lnTo>
                    <a:pt x="2923" y="3879"/>
                  </a:lnTo>
                  <a:lnTo>
                    <a:pt x="3011" y="3834"/>
                  </a:lnTo>
                  <a:lnTo>
                    <a:pt x="3097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8" y="3412"/>
                  </a:lnTo>
                  <a:lnTo>
                    <a:pt x="3613" y="3338"/>
                  </a:lnTo>
                  <a:lnTo>
                    <a:pt x="3673" y="3261"/>
                  </a:lnTo>
                  <a:lnTo>
                    <a:pt x="3729" y="3181"/>
                  </a:lnTo>
                  <a:lnTo>
                    <a:pt x="3782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3" y="2550"/>
                  </a:lnTo>
                  <a:lnTo>
                    <a:pt x="4036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6" y="1629"/>
                  </a:lnTo>
                  <a:lnTo>
                    <a:pt x="4013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2" y="982"/>
                  </a:lnTo>
                  <a:lnTo>
                    <a:pt x="3729" y="899"/>
                  </a:lnTo>
                  <a:lnTo>
                    <a:pt x="3673" y="819"/>
                  </a:lnTo>
                  <a:lnTo>
                    <a:pt x="3613" y="742"/>
                  </a:lnTo>
                  <a:lnTo>
                    <a:pt x="3548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7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2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49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3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29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1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1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29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5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10"/>
              <a:endParaRPr lang="en-IN" sz="2400" dirty="0">
                <a:solidFill>
                  <a:srgbClr val="4F4F4F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707188" y="3321050"/>
              <a:ext cx="104775" cy="215900"/>
            </a:xfrm>
            <a:custGeom>
              <a:avLst/>
              <a:gdLst>
                <a:gd name="T0" fmla="*/ 210 w 984"/>
                <a:gd name="T1" fmla="*/ 675 h 2040"/>
                <a:gd name="T2" fmla="*/ 211 w 984"/>
                <a:gd name="T3" fmla="*/ 433 h 2040"/>
                <a:gd name="T4" fmla="*/ 214 w 984"/>
                <a:gd name="T5" fmla="*/ 374 h 2040"/>
                <a:gd name="T6" fmla="*/ 218 w 984"/>
                <a:gd name="T7" fmla="*/ 331 h 2040"/>
                <a:gd name="T8" fmla="*/ 224 w 984"/>
                <a:gd name="T9" fmla="*/ 289 h 2040"/>
                <a:gd name="T10" fmla="*/ 234 w 984"/>
                <a:gd name="T11" fmla="*/ 247 h 2040"/>
                <a:gd name="T12" fmla="*/ 248 w 984"/>
                <a:gd name="T13" fmla="*/ 207 h 2040"/>
                <a:gd name="T14" fmla="*/ 268 w 984"/>
                <a:gd name="T15" fmla="*/ 170 h 2040"/>
                <a:gd name="T16" fmla="*/ 292 w 984"/>
                <a:gd name="T17" fmla="*/ 137 h 2040"/>
                <a:gd name="T18" fmla="*/ 321 w 984"/>
                <a:gd name="T19" fmla="*/ 105 h 2040"/>
                <a:gd name="T20" fmla="*/ 352 w 984"/>
                <a:gd name="T21" fmla="*/ 77 h 2040"/>
                <a:gd name="T22" fmla="*/ 388 w 984"/>
                <a:gd name="T23" fmla="*/ 53 h 2040"/>
                <a:gd name="T24" fmla="*/ 428 w 984"/>
                <a:gd name="T25" fmla="*/ 33 h 2040"/>
                <a:gd name="T26" fmla="*/ 472 w 984"/>
                <a:gd name="T27" fmla="*/ 17 h 2040"/>
                <a:gd name="T28" fmla="*/ 522 w 984"/>
                <a:gd name="T29" fmla="*/ 7 h 2040"/>
                <a:gd name="T30" fmla="*/ 576 w 984"/>
                <a:gd name="T31" fmla="*/ 0 h 2040"/>
                <a:gd name="T32" fmla="*/ 654 w 984"/>
                <a:gd name="T33" fmla="*/ 0 h 2040"/>
                <a:gd name="T34" fmla="*/ 740 w 984"/>
                <a:gd name="T35" fmla="*/ 3 h 2040"/>
                <a:gd name="T36" fmla="*/ 812 w 984"/>
                <a:gd name="T37" fmla="*/ 9 h 2040"/>
                <a:gd name="T38" fmla="*/ 870 w 984"/>
                <a:gd name="T39" fmla="*/ 16 h 2040"/>
                <a:gd name="T40" fmla="*/ 935 w 984"/>
                <a:gd name="T41" fmla="*/ 26 h 2040"/>
                <a:gd name="T42" fmla="*/ 978 w 984"/>
                <a:gd name="T43" fmla="*/ 37 h 2040"/>
                <a:gd name="T44" fmla="*/ 932 w 984"/>
                <a:gd name="T45" fmla="*/ 350 h 2040"/>
                <a:gd name="T46" fmla="*/ 916 w 984"/>
                <a:gd name="T47" fmla="*/ 346 h 2040"/>
                <a:gd name="T48" fmla="*/ 877 w 984"/>
                <a:gd name="T49" fmla="*/ 338 h 2040"/>
                <a:gd name="T50" fmla="*/ 822 w 984"/>
                <a:gd name="T51" fmla="*/ 329 h 2040"/>
                <a:gd name="T52" fmla="*/ 761 w 984"/>
                <a:gd name="T53" fmla="*/ 325 h 2040"/>
                <a:gd name="T54" fmla="*/ 731 w 984"/>
                <a:gd name="T55" fmla="*/ 326 h 2040"/>
                <a:gd name="T56" fmla="*/ 703 w 984"/>
                <a:gd name="T57" fmla="*/ 331 h 2040"/>
                <a:gd name="T58" fmla="*/ 677 w 984"/>
                <a:gd name="T59" fmla="*/ 339 h 2040"/>
                <a:gd name="T60" fmla="*/ 653 w 984"/>
                <a:gd name="T61" fmla="*/ 350 h 2040"/>
                <a:gd name="T62" fmla="*/ 634 w 984"/>
                <a:gd name="T63" fmla="*/ 365 h 2040"/>
                <a:gd name="T64" fmla="*/ 618 w 984"/>
                <a:gd name="T65" fmla="*/ 384 h 2040"/>
                <a:gd name="T66" fmla="*/ 609 w 984"/>
                <a:gd name="T67" fmla="*/ 408 h 2040"/>
                <a:gd name="T68" fmla="*/ 606 w 984"/>
                <a:gd name="T69" fmla="*/ 436 h 2040"/>
                <a:gd name="T70" fmla="*/ 942 w 984"/>
                <a:gd name="T71" fmla="*/ 675 h 2040"/>
                <a:gd name="T72" fmla="*/ 606 w 984"/>
                <a:gd name="T73" fmla="*/ 980 h 2040"/>
                <a:gd name="T74" fmla="*/ 210 w 984"/>
                <a:gd name="T75" fmla="*/ 2040 h 2040"/>
                <a:gd name="T76" fmla="*/ 0 w 984"/>
                <a:gd name="T77" fmla="*/ 980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84" h="2040">
                  <a:moveTo>
                    <a:pt x="0" y="675"/>
                  </a:moveTo>
                  <a:lnTo>
                    <a:pt x="210" y="675"/>
                  </a:lnTo>
                  <a:lnTo>
                    <a:pt x="210" y="470"/>
                  </a:lnTo>
                  <a:lnTo>
                    <a:pt x="211" y="433"/>
                  </a:lnTo>
                  <a:lnTo>
                    <a:pt x="212" y="394"/>
                  </a:lnTo>
                  <a:lnTo>
                    <a:pt x="214" y="374"/>
                  </a:lnTo>
                  <a:lnTo>
                    <a:pt x="215" y="352"/>
                  </a:lnTo>
                  <a:lnTo>
                    <a:pt x="218" y="331"/>
                  </a:lnTo>
                  <a:lnTo>
                    <a:pt x="220" y="311"/>
                  </a:lnTo>
                  <a:lnTo>
                    <a:pt x="224" y="289"/>
                  </a:lnTo>
                  <a:lnTo>
                    <a:pt x="228" y="268"/>
                  </a:lnTo>
                  <a:lnTo>
                    <a:pt x="234" y="247"/>
                  </a:lnTo>
                  <a:lnTo>
                    <a:pt x="241" y="226"/>
                  </a:lnTo>
                  <a:lnTo>
                    <a:pt x="248" y="207"/>
                  </a:lnTo>
                  <a:lnTo>
                    <a:pt x="257" y="188"/>
                  </a:lnTo>
                  <a:lnTo>
                    <a:pt x="268" y="170"/>
                  </a:lnTo>
                  <a:lnTo>
                    <a:pt x="279" y="153"/>
                  </a:lnTo>
                  <a:lnTo>
                    <a:pt x="292" y="137"/>
                  </a:lnTo>
                  <a:lnTo>
                    <a:pt x="306" y="121"/>
                  </a:lnTo>
                  <a:lnTo>
                    <a:pt x="321" y="105"/>
                  </a:lnTo>
                  <a:lnTo>
                    <a:pt x="336" y="91"/>
                  </a:lnTo>
                  <a:lnTo>
                    <a:pt x="352" y="77"/>
                  </a:lnTo>
                  <a:lnTo>
                    <a:pt x="370" y="65"/>
                  </a:lnTo>
                  <a:lnTo>
                    <a:pt x="388" y="53"/>
                  </a:lnTo>
                  <a:lnTo>
                    <a:pt x="407" y="43"/>
                  </a:lnTo>
                  <a:lnTo>
                    <a:pt x="428" y="33"/>
                  </a:lnTo>
                  <a:lnTo>
                    <a:pt x="449" y="24"/>
                  </a:lnTo>
                  <a:lnTo>
                    <a:pt x="472" y="17"/>
                  </a:lnTo>
                  <a:lnTo>
                    <a:pt x="496" y="11"/>
                  </a:lnTo>
                  <a:lnTo>
                    <a:pt x="522" y="7"/>
                  </a:lnTo>
                  <a:lnTo>
                    <a:pt x="548" y="2"/>
                  </a:lnTo>
                  <a:lnTo>
                    <a:pt x="576" y="0"/>
                  </a:lnTo>
                  <a:lnTo>
                    <a:pt x="606" y="0"/>
                  </a:lnTo>
                  <a:lnTo>
                    <a:pt x="654" y="0"/>
                  </a:lnTo>
                  <a:lnTo>
                    <a:pt x="698" y="1"/>
                  </a:lnTo>
                  <a:lnTo>
                    <a:pt x="740" y="3"/>
                  </a:lnTo>
                  <a:lnTo>
                    <a:pt x="778" y="5"/>
                  </a:lnTo>
                  <a:lnTo>
                    <a:pt x="812" y="9"/>
                  </a:lnTo>
                  <a:lnTo>
                    <a:pt x="842" y="12"/>
                  </a:lnTo>
                  <a:lnTo>
                    <a:pt x="870" y="16"/>
                  </a:lnTo>
                  <a:lnTo>
                    <a:pt x="895" y="19"/>
                  </a:lnTo>
                  <a:lnTo>
                    <a:pt x="935" y="26"/>
                  </a:lnTo>
                  <a:lnTo>
                    <a:pt x="963" y="31"/>
                  </a:lnTo>
                  <a:lnTo>
                    <a:pt x="978" y="37"/>
                  </a:lnTo>
                  <a:lnTo>
                    <a:pt x="984" y="38"/>
                  </a:lnTo>
                  <a:lnTo>
                    <a:pt x="932" y="350"/>
                  </a:lnTo>
                  <a:lnTo>
                    <a:pt x="927" y="349"/>
                  </a:lnTo>
                  <a:lnTo>
                    <a:pt x="916" y="346"/>
                  </a:lnTo>
                  <a:lnTo>
                    <a:pt x="899" y="343"/>
                  </a:lnTo>
                  <a:lnTo>
                    <a:pt x="877" y="338"/>
                  </a:lnTo>
                  <a:lnTo>
                    <a:pt x="851" y="333"/>
                  </a:lnTo>
                  <a:lnTo>
                    <a:pt x="822" y="329"/>
                  </a:lnTo>
                  <a:lnTo>
                    <a:pt x="792" y="326"/>
                  </a:lnTo>
                  <a:lnTo>
                    <a:pt x="761" y="325"/>
                  </a:lnTo>
                  <a:lnTo>
                    <a:pt x="746" y="325"/>
                  </a:lnTo>
                  <a:lnTo>
                    <a:pt x="731" y="326"/>
                  </a:lnTo>
                  <a:lnTo>
                    <a:pt x="716" y="328"/>
                  </a:lnTo>
                  <a:lnTo>
                    <a:pt x="703" y="331"/>
                  </a:lnTo>
                  <a:lnTo>
                    <a:pt x="689" y="334"/>
                  </a:lnTo>
                  <a:lnTo>
                    <a:pt x="677" y="339"/>
                  </a:lnTo>
                  <a:lnTo>
                    <a:pt x="664" y="344"/>
                  </a:lnTo>
                  <a:lnTo>
                    <a:pt x="653" y="350"/>
                  </a:lnTo>
                  <a:lnTo>
                    <a:pt x="642" y="357"/>
                  </a:lnTo>
                  <a:lnTo>
                    <a:pt x="634" y="365"/>
                  </a:lnTo>
                  <a:lnTo>
                    <a:pt x="626" y="374"/>
                  </a:lnTo>
                  <a:lnTo>
                    <a:pt x="618" y="384"/>
                  </a:lnTo>
                  <a:lnTo>
                    <a:pt x="613" y="396"/>
                  </a:lnTo>
                  <a:lnTo>
                    <a:pt x="609" y="408"/>
                  </a:lnTo>
                  <a:lnTo>
                    <a:pt x="607" y="422"/>
                  </a:lnTo>
                  <a:lnTo>
                    <a:pt x="606" y="436"/>
                  </a:lnTo>
                  <a:lnTo>
                    <a:pt x="606" y="675"/>
                  </a:lnTo>
                  <a:lnTo>
                    <a:pt x="942" y="675"/>
                  </a:lnTo>
                  <a:lnTo>
                    <a:pt x="919" y="980"/>
                  </a:lnTo>
                  <a:lnTo>
                    <a:pt x="606" y="980"/>
                  </a:lnTo>
                  <a:lnTo>
                    <a:pt x="606" y="2040"/>
                  </a:lnTo>
                  <a:lnTo>
                    <a:pt x="210" y="2040"/>
                  </a:lnTo>
                  <a:lnTo>
                    <a:pt x="210" y="980"/>
                  </a:lnTo>
                  <a:lnTo>
                    <a:pt x="0" y="980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10"/>
              <a:endParaRPr lang="en-IN" sz="2400" dirty="0">
                <a:solidFill>
                  <a:srgbClr val="4F4F4F"/>
                </a:solidFill>
              </a:endParaRPr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281789" y="6489811"/>
            <a:ext cx="6096000" cy="276987"/>
          </a:xfrm>
          <a:prstGeom prst="rect">
            <a:avLst/>
          </a:prstGeom>
        </p:spPr>
        <p:txBody>
          <a:bodyPr lIns="91427" tIns="45714" rIns="91427" bIns="45714">
            <a:spAutoFit/>
          </a:bodyPr>
          <a:lstStyle/>
          <a:p>
            <a:pPr defTabSz="609410"/>
            <a:r>
              <a:rPr lang="en-US" sz="1200" dirty="0">
                <a:solidFill>
                  <a:srgbClr val="4F4F4F">
                    <a:lumMod val="75000"/>
                  </a:srgbClr>
                </a:solidFill>
              </a:rPr>
              <a:t>© 2018  YASH Technologies | www.yash.com | Confidential</a:t>
            </a:r>
            <a:endParaRPr lang="en-IN" sz="1200" dirty="0">
              <a:solidFill>
                <a:srgbClr val="4F4F4F">
                  <a:lumMod val="75000"/>
                </a:srgbClr>
              </a:solidFill>
            </a:endParaRP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4044416" y="877891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79279" y="664402"/>
            <a:ext cx="2836808" cy="259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98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4900" y="736599"/>
            <a:ext cx="8440158" cy="48323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644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26359" y="928687"/>
            <a:ext cx="8229361" cy="5008562"/>
          </a:xfrm>
        </p:spPr>
        <p:txBody>
          <a:bodyPr/>
          <a:lstStyle>
            <a:lvl1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3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07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26359" y="831850"/>
            <a:ext cx="8229361" cy="4941888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782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6359" y="804863"/>
            <a:ext cx="8229361" cy="4818062"/>
          </a:xfrm>
        </p:spPr>
        <p:txBody>
          <a:bodyPr/>
          <a:lstStyle>
            <a:lvl1pPr>
              <a:buClr>
                <a:srgbClr val="C00000"/>
              </a:buClr>
              <a:defRPr>
                <a:solidFill>
                  <a:srgbClr val="3B3B3B"/>
                </a:solidFill>
              </a:defRPr>
            </a:lvl1pPr>
            <a:lvl2pPr>
              <a:buClr>
                <a:srgbClr val="C00000"/>
              </a:buClr>
              <a:defRPr>
                <a:solidFill>
                  <a:srgbClr val="3B3B3B"/>
                </a:solidFill>
              </a:defRPr>
            </a:lvl2pPr>
            <a:lvl3pPr>
              <a:buClr>
                <a:srgbClr val="C00000"/>
              </a:buClr>
              <a:defRPr>
                <a:solidFill>
                  <a:srgbClr val="3B3B3B"/>
                </a:solidFill>
              </a:defRPr>
            </a:lvl3pPr>
            <a:lvl4pPr>
              <a:buClr>
                <a:srgbClr val="C00000"/>
              </a:buClr>
              <a:defRPr>
                <a:solidFill>
                  <a:srgbClr val="3B3B3B"/>
                </a:solidFill>
              </a:defRPr>
            </a:lvl4pPr>
            <a:lvl5pPr>
              <a:buClr>
                <a:srgbClr val="C00000"/>
              </a:buClr>
              <a:defRPr>
                <a:solidFill>
                  <a:srgbClr val="3B3B3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5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4" y="792165"/>
            <a:ext cx="4212337" cy="4884737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26355" y="792165"/>
            <a:ext cx="4017024" cy="48847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647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26355" y="792163"/>
            <a:ext cx="4017024" cy="50085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1999" y="792163"/>
            <a:ext cx="4243302" cy="50085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590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604" y="687394"/>
            <a:ext cx="857302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460733" y="1102937"/>
            <a:ext cx="3757865" cy="3393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Put Great Subtitle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660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8325834" y="185084"/>
            <a:ext cx="1136772" cy="323153"/>
          </a:xfrm>
          <a:prstGeom prst="rect">
            <a:avLst/>
          </a:prstGeom>
        </p:spPr>
        <p:txBody>
          <a:bodyPr wrap="square" lIns="91427" tIns="45714" rIns="91427" bIns="45714">
            <a:spAutoFit/>
          </a:bodyPr>
          <a:lstStyle/>
          <a:p>
            <a:pPr algn="ctr" defTabSz="609410"/>
            <a:fld id="{74838859-96C6-4195-B61C-5C9EE7AAD6E5}" type="slidenum">
              <a:rPr lang="en-US" sz="1500">
                <a:solidFill>
                  <a:srgbClr val="4F4F4F"/>
                </a:solidFill>
              </a:rPr>
              <a:pPr algn="ctr" defTabSz="609410"/>
              <a:t>‹#›</a:t>
            </a:fld>
            <a:endParaRPr lang="en-IN" sz="1500" dirty="0">
              <a:solidFill>
                <a:srgbClr val="4F4F4F">
                  <a:lumMod val="75000"/>
                </a:srgb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3" y="571232"/>
            <a:ext cx="9132232" cy="6285620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26605" y="56271"/>
            <a:ext cx="8229361" cy="516932"/>
          </a:xfrm>
          <a:prstGeom prst="rect">
            <a:avLst/>
          </a:prstGeom>
        </p:spPr>
        <p:txBody>
          <a:bodyPr vert="horz" lIns="91427" tIns="45714" rIns="91427" bIns="4571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321" y="1108874"/>
            <a:ext cx="8229361" cy="4525963"/>
          </a:xfrm>
          <a:prstGeom prst="rect">
            <a:avLst/>
          </a:prstGeom>
        </p:spPr>
        <p:txBody>
          <a:bodyPr vert="horz" lIns="91427" tIns="45714" rIns="91427" bIns="4571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6728" y="129327"/>
            <a:ext cx="353836" cy="389905"/>
          </a:xfrm>
          <a:prstGeom prst="rect">
            <a:avLst/>
          </a:prstGeom>
        </p:spPr>
      </p:pic>
      <p:pic>
        <p:nvPicPr>
          <p:cNvPr id="9" name="Picture 3" descr="J:\yash-branding\logo\YASH-SM-logo\yash-tagline-SM-logo.png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1091" y="5816229"/>
            <a:ext cx="1402910" cy="128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08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609365" rtl="0" eaLnBrk="1" latinLnBrk="0" hangingPunct="1">
        <a:spcBef>
          <a:spcPct val="0"/>
        </a:spcBef>
        <a:buNone/>
        <a:defRPr lang="en-US" sz="2800" b="0" kern="1200" baseline="0" dirty="0">
          <a:solidFill>
            <a:schemeClr val="accent2"/>
          </a:solidFill>
          <a:latin typeface="+mj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457025" indent="-457025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400" kern="1200">
          <a:solidFill>
            <a:srgbClr val="4B4B4B"/>
          </a:solidFill>
          <a:latin typeface="+mj-lt"/>
          <a:ea typeface="+mn-ea"/>
          <a:cs typeface="+mn-cs"/>
        </a:defRPr>
      </a:lvl1pPr>
      <a:lvl2pPr marL="990217" indent="-380854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100" kern="1200">
          <a:solidFill>
            <a:srgbClr val="4B4B4B"/>
          </a:solidFill>
          <a:latin typeface="+mj-lt"/>
          <a:ea typeface="+mn-ea"/>
          <a:cs typeface="+mn-cs"/>
        </a:defRPr>
      </a:lvl2pPr>
      <a:lvl3pPr marL="1523412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500" kern="1200">
          <a:solidFill>
            <a:srgbClr val="4B4B4B"/>
          </a:solidFill>
          <a:latin typeface="+mj-lt"/>
          <a:ea typeface="+mn-ea"/>
          <a:cs typeface="+mn-cs"/>
        </a:defRPr>
      </a:lvl3pPr>
      <a:lvl4pPr marL="2132778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4pPr>
      <a:lvl5pPr marL="2742142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5pPr>
      <a:lvl6pPr marL="3351507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0871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237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9603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6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729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09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459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82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19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554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92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react-dom.html#unmountcomponentatnode" TargetMode="External"/><Relationship Id="rId2" Type="http://schemas.openxmlformats.org/officeDocument/2006/relationships/hyperlink" Target="https://reactjs.org/docs/react-dom.html#rend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88725" y="1472352"/>
            <a:ext cx="3939071" cy="825836"/>
          </a:xfrm>
        </p:spPr>
        <p:txBody>
          <a:bodyPr>
            <a:noAutofit/>
          </a:bodyPr>
          <a:lstStyle/>
          <a:p>
            <a:r>
              <a:rPr lang="en-IN" sz="2800" b="0" dirty="0"/>
              <a:t>React JS</a:t>
            </a:r>
            <a:endParaRPr lang="en-US" sz="3000" dirty="0">
              <a:solidFill>
                <a:srgbClr val="005BA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72053" y="2295767"/>
            <a:ext cx="354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410"/>
            <a:r>
              <a:rPr lang="en-IN" sz="1600" b="1" dirty="0">
                <a:solidFill>
                  <a:srgbClr val="005BA1"/>
                </a:solidFill>
              </a:rPr>
              <a:t>Prepared by: Vijaya Tiple</a:t>
            </a:r>
          </a:p>
        </p:txBody>
      </p:sp>
    </p:spTree>
    <p:extLst>
      <p:ext uri="{BB962C8B-B14F-4D97-AF65-F5344CB8AC3E}">
        <p14:creationId xmlns:p14="http://schemas.microsoft.com/office/powerpoint/2010/main" val="423575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Handling events with React elements is very similar to handling events on DOM elements. There are some syntactic differences: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React events are named using </a:t>
            </a:r>
            <a:r>
              <a:rPr lang="en-US" dirty="0" err="1"/>
              <a:t>camelCase</a:t>
            </a:r>
            <a:r>
              <a:rPr lang="en-US" dirty="0"/>
              <a:t>, rather than lowercase.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With JSX you pass a function as the event handler, rather than a string. </a:t>
            </a:r>
            <a:r>
              <a:rPr lang="en-IN" dirty="0"/>
              <a:t>For example, the HTML:</a:t>
            </a:r>
            <a:endParaRPr lang="en-US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Handling Events</a:t>
            </a:r>
          </a:p>
        </p:txBody>
      </p:sp>
    </p:spTree>
    <p:extLst>
      <p:ext uri="{BB962C8B-B14F-4D97-AF65-F5344CB8AC3E}">
        <p14:creationId xmlns:p14="http://schemas.microsoft.com/office/powerpoint/2010/main" val="190837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Event handling 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92880"/>
            <a:ext cx="6030044" cy="509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130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You can always pass a function as props.</a:t>
            </a:r>
          </a:p>
          <a:p>
            <a:r>
              <a:rPr lang="en-IN" dirty="0"/>
              <a:t>With this, you will be able to call the parent function inside a child component.</a:t>
            </a:r>
          </a:p>
          <a:p>
            <a:r>
              <a:rPr lang="en-IN" dirty="0"/>
              <a:t>This feature is very helpful when you want to pass some data from child to parent or update the parent state from child component.</a:t>
            </a:r>
          </a:p>
          <a:p>
            <a:r>
              <a:rPr lang="en-IN" dirty="0"/>
              <a:t>Passing a function as props from parent component.</a:t>
            </a:r>
          </a:p>
          <a:p>
            <a:endParaRPr lang="en-IN" dirty="0"/>
          </a:p>
          <a:p>
            <a:r>
              <a:rPr lang="en-IN" dirty="0"/>
              <a:t>Calling the props function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Function as props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91" y="2976431"/>
            <a:ext cx="51816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91" y="3934355"/>
            <a:ext cx="4896544" cy="227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87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Sometimes, you want to render /remove some component on event click or after some JavaScript execution. At that time, </a:t>
            </a:r>
            <a:r>
              <a:rPr lang="en-US" dirty="0" err="1"/>
              <a:t>reactDOM</a:t>
            </a:r>
            <a:r>
              <a:rPr lang="en-US" dirty="0"/>
              <a:t> methods we can use</a:t>
            </a:r>
          </a:p>
          <a:p>
            <a:r>
              <a:rPr lang="en-US" dirty="0"/>
              <a:t>The react-</a:t>
            </a:r>
            <a:r>
              <a:rPr lang="en-US" dirty="0" err="1"/>
              <a:t>dom</a:t>
            </a:r>
            <a:r>
              <a:rPr lang="en-US" dirty="0"/>
              <a:t> package provides DOM-specific methods that can be used at the top level of your app.</a:t>
            </a:r>
          </a:p>
          <a:p>
            <a:r>
              <a:rPr lang="en-IN" dirty="0">
                <a:hlinkClick r:id="rId2"/>
              </a:rPr>
              <a:t>render()</a:t>
            </a:r>
            <a:r>
              <a:rPr lang="en-IN" dirty="0"/>
              <a:t> &amp; </a:t>
            </a:r>
            <a:r>
              <a:rPr lang="en-IN" dirty="0" err="1"/>
              <a:t>unmountComponentAtNode</a:t>
            </a:r>
            <a:endParaRPr lang="en-IN" dirty="0"/>
          </a:p>
          <a:p>
            <a:r>
              <a:rPr lang="en-IN" dirty="0" err="1">
                <a:hlinkClick r:id="rId3"/>
              </a:rPr>
              <a:t>unmountComponentAtNode</a:t>
            </a:r>
            <a:r>
              <a:rPr lang="en-IN" dirty="0">
                <a:hlinkClick r:id="rId3"/>
              </a:rPr>
              <a:t>()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ReactDOM</a:t>
            </a:r>
            <a:r>
              <a:rPr lang="en-IN" dirty="0"/>
              <a:t> // Deprecated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05" y="2724150"/>
            <a:ext cx="7505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531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49FCFC-A9EE-4CCA-B7D3-4FB5CC10D4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Sometimes, you want to render /remove some component on event click or after some JavaScript execution. At that time, we can use conditional state variable.</a:t>
            </a:r>
          </a:p>
          <a:p>
            <a:r>
              <a:rPr lang="en-US" dirty="0"/>
              <a:t>Find below example: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5B9776-EF22-4378-9CF2-1FD65633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Mounting and unmounting in React 18+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4D735-BA39-4C12-AEAE-C06C946FF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3" y="1995486"/>
            <a:ext cx="23622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7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Assignmet1: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4 component animals, users, employees and birds. Set the component name and information with </a:t>
            </a:r>
            <a:r>
              <a:rPr lang="en-US" dirty="0" err="1"/>
              <a:t>useState</a:t>
            </a:r>
            <a:r>
              <a:rPr lang="en-US" dirty="0"/>
              <a:t> hook.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</a:t>
            </a:r>
            <a:r>
              <a:rPr lang="en-US" dirty="0" err="1"/>
              <a:t>LivingThings</a:t>
            </a:r>
            <a:r>
              <a:rPr lang="en-US" dirty="0"/>
              <a:t> component with 4 buttons animals, users, employees and birds, on click of each button should open the corresponding component (topics event handling, mounting and unmounting in React 18+, list keys)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Assignment2: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4 component animals, users, employees and birds. Set the component name and information with props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</a:t>
            </a:r>
            <a:r>
              <a:rPr lang="en-US" dirty="0" err="1"/>
              <a:t>LivingThings</a:t>
            </a:r>
            <a:r>
              <a:rPr lang="en-US" dirty="0"/>
              <a:t> component with 4 buttons animals, users, employees and birds, on click of each button should open the corresponding component (topics event handling, mounting and unmounting in React 18+, list keys)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/>
              <a:t>Assignment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2969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Assignment3: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4 component animals, users, employees and birds using </a:t>
            </a:r>
            <a:r>
              <a:rPr lang="en-US" dirty="0" err="1"/>
              <a:t>stateful</a:t>
            </a:r>
            <a:r>
              <a:rPr lang="en-US" dirty="0"/>
              <a:t> class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</a:t>
            </a:r>
            <a:r>
              <a:rPr lang="en-US" dirty="0" err="1"/>
              <a:t>LivingThings</a:t>
            </a:r>
            <a:r>
              <a:rPr lang="en-US" dirty="0"/>
              <a:t> component with 4 buttons animals, users, employees and birds, on click of each button should open the corresponding component (topics event handling, mounting and unmounting in React 18+, list keys)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Assignmet4: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counter example using functions as props. child component should have a button to update the counter value in parent component.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Assignements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7713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3507" y="1648499"/>
            <a:ext cx="3371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410"/>
            <a:r>
              <a:rPr lang="en-IN" sz="3200" b="1" dirty="0">
                <a:solidFill>
                  <a:srgbClr val="005BA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52915722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-PPT-Template-12-07-final">
  <a:themeElements>
    <a:clrScheme name="YASH Colors 2015">
      <a:dk1>
        <a:srgbClr val="4F4F4F"/>
      </a:dk1>
      <a:lt1>
        <a:sysClr val="window" lastClr="FFFFFF"/>
      </a:lt1>
      <a:dk2>
        <a:srgbClr val="009247"/>
      </a:dk2>
      <a:lt2>
        <a:srgbClr val="EFCE4A"/>
      </a:lt2>
      <a:accent1>
        <a:srgbClr val="D4342C"/>
      </a:accent1>
      <a:accent2>
        <a:srgbClr val="005BA1"/>
      </a:accent2>
      <a:accent3>
        <a:srgbClr val="A89044"/>
      </a:accent3>
      <a:accent4>
        <a:srgbClr val="9FCC3B"/>
      </a:accent4>
      <a:accent5>
        <a:srgbClr val="F58220"/>
      </a:accent5>
      <a:accent6>
        <a:srgbClr val="808080"/>
      </a:accent6>
      <a:hlink>
        <a:srgbClr val="544694"/>
      </a:hlink>
      <a:folHlink>
        <a:srgbClr val="32C0F0"/>
      </a:folHlink>
    </a:clrScheme>
    <a:fontScheme name="YASH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YASH Technologies Office Theme" id="{E1038A1C-3F56-4F66-9502-3BD6A32BADEA}" vid="{CA2C0D1C-CE09-490E-9901-E5F538ABAA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2339</TotalTime>
  <Words>439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Tahoma</vt:lpstr>
      <vt:lpstr>Wingdings</vt:lpstr>
      <vt:lpstr>Corporate-PPT-Template-12-07-final</vt:lpstr>
      <vt:lpstr>PowerPoint Presentation</vt:lpstr>
      <vt:lpstr>Handling Events</vt:lpstr>
      <vt:lpstr>Event handling example</vt:lpstr>
      <vt:lpstr>Function as props</vt:lpstr>
      <vt:lpstr>ReactDOM // Deprecated</vt:lpstr>
      <vt:lpstr>Mounting and unmounting in React 18+</vt:lpstr>
      <vt:lpstr>Assignment</vt:lpstr>
      <vt:lpstr>Assignements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 Tiple</dc:creator>
  <cp:lastModifiedBy>Vijaya Jiwalag Tiple</cp:lastModifiedBy>
  <cp:revision>29</cp:revision>
  <dcterms:created xsi:type="dcterms:W3CDTF">2020-07-19T05:16:55Z</dcterms:created>
  <dcterms:modified xsi:type="dcterms:W3CDTF">2023-01-30T12:36:03Z</dcterms:modified>
</cp:coreProperties>
</file>